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5C4C222-3D6C-4003-87E2-544217906E5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0C1E17-77DB-4F88-8C5D-97818F596FF5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9A663-B9ED-4D74-9444-A300F45702C2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uk.wikipedia.org/wiki/%D0%9A%D0%BB%D1%96%D1%82%D0%B8%D0%BD%D0%B0" TargetMode="External"/><Relationship Id="rId7" Type="http://schemas.openxmlformats.org/officeDocument/2006/relationships/hyperlink" Target="http://uk.wikipedia.org/wiki/%D0%9D%D1%83%D0%BA%D0%BB%D0%B5%D0%BE%D1%82%D0%B8%D0%B4" TargetMode="External"/><Relationship Id="rId2" Type="http://schemas.openxmlformats.org/officeDocument/2006/relationships/hyperlink" Target="http://uk.wikipedia.org/wiki/%D0%94%D0%9D%D0%9A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iki/%D0%93%D0%B5%D0%BD" TargetMode="External"/><Relationship Id="rId5" Type="http://schemas.openxmlformats.org/officeDocument/2006/relationships/hyperlink" Target="http://uk.wikipedia.org/wiki/%D0%9C%D0%BE%D0%BB%D0%B5%D0%BA%D1%83%D0%BB%D0%B0" TargetMode="External"/><Relationship Id="rId4" Type="http://schemas.openxmlformats.org/officeDocument/2006/relationships/hyperlink" Target="http://uk.wikipedia.org/wiki/%D0%9F%D0%BE%D0%BB%D1%96%D0%BC%D0%B5%D1%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0%BE%D0%BC%D0%B0%D1%82%D0%B8%D0%BD" TargetMode="External"/><Relationship Id="rId2" Type="http://schemas.openxmlformats.org/officeDocument/2006/relationships/hyperlink" Target="http://uk.wikipedia.org/wiki/%D0%86%D0%BD%D1%82%D0%B5%D1%80%D1%84%D0%B0%D0%B7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1%96%D1%82%D0%BE%D0%B7" TargetMode="External"/><Relationship Id="rId5" Type="http://schemas.openxmlformats.org/officeDocument/2006/relationships/hyperlink" Target="http://uk.wikipedia.org/wiki/%D0%A1%D0%B8%D0%BD%D1%82%D0%B5%D0%B7" TargetMode="External"/><Relationship Id="rId4" Type="http://schemas.openxmlformats.org/officeDocument/2006/relationships/hyperlink" Target="http://uk.wikipedia.org/wiki/%D0%94%D0%B8%D1%84%D1%83%D0%B7%D1%96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96%D1%81%D1%82%D0%BE%D0%BD%D0%B8" TargetMode="External"/><Relationship Id="rId2" Type="http://schemas.openxmlformats.org/officeDocument/2006/relationships/hyperlink" Target="http://uk.wikipedia.org/wiki/%D0%94%D0%9D%D0%9A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school.xvatit.com/index.php?title=%D0%9F%D1%80%D0%B5%D0%B7%D0%B5%D0%BD%D1%82%D0%B0%D1%86%D0%B8%D1%8F_%D1%83%D1%80%D0%BE%D0%BA%D0%B0_%D0%BD%D0%B0_%D1%82%D0%B5%D0%BC%D1%83:_%D0%AF%D0%B4%D1%80%D0%BE_%D0%BA%D0%BB%D0%B5%D1%82%D0%BA%D0%B8._%D0%A5%D1%80%D0%BE%D0%BC%D0%BE%D1%81%D0%BE%D0%BC%D0%BD%D1%8B%D0%B9_%D0%BD%D0%B0%D0%B1%D0%BE%D1%80_%D0%BA%D0%BB%D0%B5%D1%82%D0%BA%D0%B8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Хромосоми.Будова</a:t>
            </a:r>
            <a:r>
              <a:rPr lang="uk-UA" dirty="0" smtClean="0"/>
              <a:t> </a:t>
            </a:r>
            <a:r>
              <a:rPr lang="uk-UA" dirty="0" err="1" smtClean="0"/>
              <a:t>Хромосом.Каріотип</a:t>
            </a:r>
            <a:r>
              <a:rPr lang="uk-UA" dirty="0" smtClean="0"/>
              <a:t> людини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036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Хромосома</a:t>
            </a:r>
            <a:r>
              <a:rPr lang="uk-UA" dirty="0"/>
              <a:t> — це велика молекулярна структура, де міститься близько 90 % </a:t>
            </a:r>
            <a:r>
              <a:rPr lang="uk-UA" dirty="0">
                <a:hlinkClick r:id="rId2" tooltip="ДНК"/>
              </a:rPr>
              <a:t>ДНК</a:t>
            </a:r>
            <a:r>
              <a:rPr lang="uk-UA" dirty="0"/>
              <a:t> </a:t>
            </a:r>
            <a:r>
              <a:rPr lang="uk-UA" dirty="0">
                <a:hlinkClick r:id="rId3" tooltip="Клітина"/>
              </a:rPr>
              <a:t>клітини</a:t>
            </a:r>
            <a:r>
              <a:rPr lang="uk-UA" dirty="0"/>
              <a:t>. Всі хромосоми містять дуже довгий </a:t>
            </a:r>
            <a:r>
              <a:rPr lang="uk-UA" dirty="0" err="1"/>
              <a:t>безперервний </a:t>
            </a:r>
            <a:r>
              <a:rPr lang="uk-UA" dirty="0" err="1">
                <a:hlinkClick r:id="rId4" tooltip="Полімер"/>
              </a:rPr>
              <a:t>полімериз</a:t>
            </a:r>
            <a:r>
              <a:rPr lang="uk-UA" dirty="0">
                <a:hlinkClick r:id="rId4" tooltip="Полімер"/>
              </a:rPr>
              <a:t>ований</a:t>
            </a:r>
            <a:r>
              <a:rPr lang="uk-UA" dirty="0"/>
              <a:t> ланцюг ДНК (єдину ДНК-</a:t>
            </a:r>
            <a:r>
              <a:rPr lang="uk-UA" dirty="0">
                <a:hlinkClick r:id="rId5" tooltip="Молекула"/>
              </a:rPr>
              <a:t>молекулу</a:t>
            </a:r>
            <a:r>
              <a:rPr lang="uk-UA" dirty="0"/>
              <a:t>), що містить </a:t>
            </a:r>
            <a:r>
              <a:rPr lang="uk-UA" dirty="0">
                <a:hlinkClick r:id="rId6" tooltip="Ген"/>
              </a:rPr>
              <a:t>гени</a:t>
            </a:r>
            <a:r>
              <a:rPr lang="uk-UA" dirty="0"/>
              <a:t>, регуляторні елементи та проміжні</a:t>
            </a:r>
            <a:r>
              <a:rPr lang="uk-UA" dirty="0">
                <a:hlinkClick r:id="rId7" tooltip="Нуклеотид"/>
              </a:rPr>
              <a:t>нуклеотидні</a:t>
            </a:r>
            <a:r>
              <a:rPr lang="uk-UA" dirty="0"/>
              <a:t> послідовності.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4415716" cy="3384376"/>
          </a:xfrm>
        </p:spPr>
      </p:pic>
    </p:spTree>
    <p:extLst>
      <p:ext uri="{BB962C8B-B14F-4D97-AF65-F5344CB8AC3E}">
        <p14:creationId xmlns:p14="http://schemas.microsoft.com/office/powerpoint/2010/main" val="277374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Хромосоми можуть перебувати в двох структурно-функціональних станах: в конденсованому (</a:t>
            </a:r>
            <a:r>
              <a:rPr lang="uk-UA" dirty="0" err="1"/>
              <a:t>спіралізованому</a:t>
            </a:r>
            <a:r>
              <a:rPr lang="uk-UA" dirty="0"/>
              <a:t>) та </a:t>
            </a:r>
            <a:r>
              <a:rPr lang="uk-UA" dirty="0" err="1"/>
              <a:t>деконденсованому</a:t>
            </a:r>
            <a:r>
              <a:rPr lang="uk-UA" dirty="0"/>
              <a:t> (</a:t>
            </a:r>
            <a:r>
              <a:rPr lang="uk-UA" dirty="0" err="1"/>
              <a:t>деспіралезованому</a:t>
            </a:r>
            <a:r>
              <a:rPr lang="uk-UA" dirty="0"/>
              <a:t>). </a:t>
            </a:r>
            <a:r>
              <a:rPr lang="uk-UA" dirty="0" err="1"/>
              <a:t>В </a:t>
            </a:r>
            <a:r>
              <a:rPr lang="uk-UA" dirty="0" err="1">
                <a:hlinkClick r:id="rId2" tooltip="Інтерфаза"/>
              </a:rPr>
              <a:t>інтерфазі</a:t>
            </a:r>
            <a:r>
              <a:rPr lang="uk-UA" dirty="0" err="1"/>
              <a:t> хромосо</a:t>
            </a:r>
            <a:r>
              <a:rPr lang="uk-UA" dirty="0"/>
              <a:t>ми живої клітини невидимі, спостерігати можна лише гранули</a:t>
            </a:r>
            <a:r>
              <a:rPr lang="uk-UA" dirty="0">
                <a:hlinkClick r:id="rId3" tooltip="Хроматин"/>
              </a:rPr>
              <a:t>хроматину</a:t>
            </a:r>
            <a:r>
              <a:rPr lang="uk-UA" dirty="0"/>
              <a:t>, бо в цей період хромосоми частково або повністю деконденсовані. Це є їхнім робочим станом, бо в </a:t>
            </a:r>
            <a:r>
              <a:rPr lang="uk-UA" dirty="0" err="1"/>
              <a:t>більш </a:t>
            </a:r>
            <a:r>
              <a:rPr lang="uk-UA" dirty="0" err="1">
                <a:hlinkClick r:id="rId4" tooltip="Дифузія"/>
              </a:rPr>
              <a:t>дифузному</a:t>
            </a:r>
            <a:r>
              <a:rPr lang="uk-UA" dirty="0" err="1"/>
              <a:t>хро</a:t>
            </a:r>
            <a:r>
              <a:rPr lang="uk-UA" dirty="0"/>
              <a:t>матині активніші процеси </a:t>
            </a:r>
            <a:r>
              <a:rPr lang="uk-UA" dirty="0">
                <a:hlinkClick r:id="rId5" tooltip="Синтез"/>
              </a:rPr>
              <a:t>синтезу</a:t>
            </a:r>
            <a:r>
              <a:rPr lang="uk-UA" dirty="0"/>
              <a:t>. Під </a:t>
            </a:r>
            <a:r>
              <a:rPr lang="uk-UA" dirty="0" err="1"/>
              <a:t>час </a:t>
            </a:r>
            <a:r>
              <a:rPr lang="uk-UA" dirty="0" err="1">
                <a:hlinkClick r:id="rId6" tooltip="Мітоз"/>
              </a:rPr>
              <a:t>мітотичного</a:t>
            </a:r>
            <a:r>
              <a:rPr lang="uk-UA" dirty="0" err="1"/>
              <a:t> по</a:t>
            </a:r>
            <a:r>
              <a:rPr lang="uk-UA" dirty="0"/>
              <a:t>ділу клітини, коли відбувається конденсація хроматину, хромосоми добре помітні.</a:t>
            </a:r>
          </a:p>
        </p:txBody>
      </p:sp>
    </p:spTree>
    <p:extLst>
      <p:ext uri="{BB962C8B-B14F-4D97-AF65-F5344CB8AC3E}">
        <p14:creationId xmlns:p14="http://schemas.microsoft.com/office/powerpoint/2010/main" val="4145532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Хроматином</a:t>
            </a:r>
            <a:r>
              <a:rPr lang="ru-RU" dirty="0"/>
              <a:t> </a:t>
            </a:r>
            <a:r>
              <a:rPr lang="ru-RU" dirty="0" err="1"/>
              <a:t>називають</a:t>
            </a:r>
            <a:r>
              <a:rPr lang="ru-RU" dirty="0"/>
              <a:t> комплекс </a:t>
            </a:r>
            <a:r>
              <a:rPr lang="ru-RU" dirty="0">
                <a:hlinkClick r:id="rId2" tooltip="ДНК"/>
              </a:rPr>
              <a:t>ДНК</a:t>
            </a:r>
            <a:r>
              <a:rPr lang="ru-RU" dirty="0"/>
              <a:t> та </a:t>
            </a:r>
            <a:r>
              <a:rPr lang="ru-RU" dirty="0" err="1"/>
              <a:t>білків</a:t>
            </a:r>
            <a:r>
              <a:rPr lang="ru-RU" dirty="0"/>
              <a:t>. До складу хроматину </a:t>
            </a:r>
            <a:r>
              <a:rPr lang="ru-RU" dirty="0" err="1"/>
              <a:t>входять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—</a:t>
            </a:r>
            <a:r>
              <a:rPr lang="ru-RU" b="1" dirty="0" err="1" smtClean="0">
                <a:hlinkClick r:id="rId3" tooltip="Гістони"/>
              </a:rPr>
              <a:t>гістонові</a:t>
            </a:r>
            <a:r>
              <a:rPr lang="ru-RU" dirty="0"/>
              <a:t> </a:t>
            </a:r>
            <a:r>
              <a:rPr lang="ru-RU" dirty="0" smtClean="0"/>
              <a:t>та</a:t>
            </a:r>
            <a:r>
              <a:rPr lang="ru-RU" dirty="0"/>
              <a:t> </a:t>
            </a:r>
            <a:r>
              <a:rPr lang="ru-RU" b="1" dirty="0" err="1" smtClean="0"/>
              <a:t>негістонові</a:t>
            </a:r>
            <a:r>
              <a:rPr lang="ru-RU" b="1" dirty="0"/>
              <a:t>.</a:t>
            </a:r>
            <a:endParaRPr lang="ru-RU" dirty="0"/>
          </a:p>
          <a:p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16832"/>
            <a:ext cx="4464496" cy="4752528"/>
          </a:xfrm>
        </p:spPr>
      </p:pic>
    </p:spTree>
    <p:extLst>
      <p:ext uri="{BB962C8B-B14F-4D97-AF65-F5344CB8AC3E}">
        <p14:creationId xmlns:p14="http://schemas.microsoft.com/office/powerpoint/2010/main" val="309984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 Хромосоми</a:t>
            </a:r>
            <a:endParaRPr lang="uk-UA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7848872" cy="4045420"/>
          </a:xfrm>
        </p:spPr>
      </p:pic>
    </p:spTree>
    <p:extLst>
      <p:ext uri="{BB962C8B-B14F-4D97-AF65-F5344CB8AC3E}">
        <p14:creationId xmlns:p14="http://schemas.microsoft.com/office/powerpoint/2010/main" val="382718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Хроматида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err="1"/>
              <a:t>Хроматида</a:t>
            </a:r>
            <a:r>
              <a:rPr lang="uk-UA" dirty="0"/>
              <a:t> (від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en-US" dirty="0"/>
              <a:t>Chroma - </a:t>
            </a:r>
            <a:r>
              <a:rPr lang="uk-UA" dirty="0"/>
              <a:t>колір, фарба і </a:t>
            </a:r>
            <a:r>
              <a:rPr lang="en-US" dirty="0" err="1"/>
              <a:t>eidos</a:t>
            </a:r>
            <a:r>
              <a:rPr lang="en-US" dirty="0"/>
              <a:t> - </a:t>
            </a:r>
            <a:r>
              <a:rPr lang="uk-UA" dirty="0"/>
              <a:t>вид) - структурний елемент хромосоми, що формується в інтерфазі ядра клітини в результаті подвоєння (реплікації) хромосоми.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2816"/>
            <a:ext cx="4176464" cy="4464496"/>
          </a:xfrm>
        </p:spPr>
      </p:pic>
    </p:spTree>
    <p:extLst>
      <p:ext uri="{BB962C8B-B14F-4D97-AF65-F5344CB8AC3E}">
        <p14:creationId xmlns:p14="http://schemas.microsoft.com/office/powerpoint/2010/main" val="590015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Центромера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/>
              <a:t>Центромера</a:t>
            </a:r>
            <a:r>
              <a:rPr lang="uk-UA" dirty="0"/>
              <a:t> - ділянка хромосоми, що характеризується специфічною послідовністю </a:t>
            </a:r>
            <a:r>
              <a:rPr lang="uk-UA" dirty="0" err="1"/>
              <a:t>нуклеотидів</a:t>
            </a:r>
            <a:r>
              <a:rPr lang="uk-UA" dirty="0"/>
              <a:t> і структурою. </a:t>
            </a:r>
            <a:r>
              <a:rPr lang="uk-UA" dirty="0" err="1"/>
              <a:t>Центромера</a:t>
            </a:r>
            <a:r>
              <a:rPr lang="uk-UA" dirty="0"/>
              <a:t> відіграє важливу роль в процесі розподілу клітинного ядра і в контролі експресії генів.</a:t>
            </a:r>
          </a:p>
          <a:p>
            <a:endParaRPr lang="uk-UA" dirty="0"/>
          </a:p>
          <a:p>
            <a:r>
              <a:rPr lang="uk-UA" dirty="0" err="1"/>
              <a:t>Центромера</a:t>
            </a:r>
            <a:r>
              <a:rPr lang="uk-UA" dirty="0"/>
              <a:t> бере участь у з'єднанні сестринських </a:t>
            </a:r>
            <a:r>
              <a:rPr lang="uk-UA" dirty="0" err="1"/>
              <a:t>хроматид</a:t>
            </a:r>
            <a:r>
              <a:rPr lang="uk-UA" dirty="0"/>
              <a:t>, формуванні </a:t>
            </a:r>
            <a:r>
              <a:rPr lang="uk-UA" dirty="0" err="1"/>
              <a:t>кінетохора</a:t>
            </a:r>
            <a:r>
              <a:rPr lang="uk-UA" dirty="0"/>
              <a:t>, кон'югації гомологічних хромосом і залучена в контроль експресії генів.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031" y="2056854"/>
            <a:ext cx="3964433" cy="3964433"/>
          </a:xfrm>
        </p:spPr>
      </p:pic>
    </p:spTree>
    <p:extLst>
      <p:ext uri="{BB962C8B-B14F-4D97-AF65-F5344CB8AC3E}">
        <p14:creationId xmlns:p14="http://schemas.microsoft.com/office/powerpoint/2010/main" val="183546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</a:t>
            </a:r>
            <a:r>
              <a:rPr lang="uk-UA" dirty="0" err="1" smtClean="0"/>
              <a:t>ріотип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/>
              <a:t>Каріотип</a:t>
            </a:r>
            <a:r>
              <a:rPr lang="uk-UA" dirty="0"/>
              <a:t> - сукупність ознак хромосомного набору, характерна для кожного біологічного виду. До таких ознак відносяться число, розмір і форма хромосом, положення на хромосомах первинної перетяжки (</a:t>
            </a:r>
            <a:r>
              <a:rPr lang="uk-UA" dirty="0" err="1"/>
              <a:t>центромери</a:t>
            </a:r>
            <a:r>
              <a:rPr lang="uk-UA" dirty="0"/>
              <a:t>), наявність вторинних перетяжок, чергування </a:t>
            </a:r>
            <a:r>
              <a:rPr lang="uk-UA" dirty="0" err="1"/>
              <a:t>гетерохроматиновых</a:t>
            </a:r>
            <a:r>
              <a:rPr lang="uk-UA" dirty="0"/>
              <a:t> і </a:t>
            </a:r>
            <a:r>
              <a:rPr lang="uk-UA" dirty="0" err="1"/>
              <a:t>эухроматиновых</a:t>
            </a:r>
            <a:r>
              <a:rPr lang="uk-UA" dirty="0"/>
              <a:t> ділянок та ін. Каріотип служить "паспортом" виду, що надійно відрізняє його від каріотипів інших видів. </a:t>
            </a:r>
            <a:br>
              <a:rPr lang="uk-UA" dirty="0"/>
            </a:br>
            <a:endParaRPr lang="uk-UA" dirty="0"/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56792"/>
            <a:ext cx="4038600" cy="4248471"/>
          </a:xfrm>
        </p:spPr>
      </p:pic>
    </p:spTree>
    <p:extLst>
      <p:ext uri="{BB962C8B-B14F-4D97-AF65-F5344CB8AC3E}">
        <p14:creationId xmlns:p14="http://schemas.microsoft.com/office/powerpoint/2010/main" val="1879098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0" dirty="0" err="1"/>
              <a:t>Набір</a:t>
            </a:r>
            <a:r>
              <a:rPr lang="ru-RU" b="0" dirty="0"/>
              <a:t> хромосом (</a:t>
            </a:r>
            <a:r>
              <a:rPr lang="ru-RU" b="0" dirty="0" err="1"/>
              <a:t>праворуч</a:t>
            </a:r>
            <a:r>
              <a:rPr lang="ru-RU" b="0" dirty="0"/>
              <a:t>) і </a:t>
            </a:r>
            <a:r>
              <a:rPr lang="ru-RU" b="0" dirty="0" err="1"/>
              <a:t>систематизований</a:t>
            </a:r>
            <a:r>
              <a:rPr lang="ru-RU" b="0" dirty="0"/>
              <a:t> </a:t>
            </a:r>
            <a:r>
              <a:rPr lang="ru-RU" b="0" dirty="0" err="1"/>
              <a:t>жіночий</a:t>
            </a:r>
            <a:r>
              <a:rPr lang="ru-RU" b="0" dirty="0"/>
              <a:t> </a:t>
            </a:r>
            <a:r>
              <a:rPr lang="ru-RU" b="0" dirty="0" err="1"/>
              <a:t>каріотип</a:t>
            </a:r>
            <a:r>
              <a:rPr lang="ru-RU" b="0" dirty="0"/>
              <a:t> 46 XX (</a:t>
            </a:r>
            <a:r>
              <a:rPr lang="ru-RU" b="0" dirty="0" err="1"/>
              <a:t>ліворуч</a:t>
            </a:r>
            <a:r>
              <a:rPr lang="ru-RU" b="0" dirty="0"/>
              <a:t>). Одержано методом спектрального </a:t>
            </a:r>
            <a:r>
              <a:rPr lang="ru-RU" b="0" dirty="0" err="1"/>
              <a:t>каріотипування</a:t>
            </a:r>
            <a:r>
              <a:rPr lang="ru-RU" b="0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При вивченні каріотипу, яке проводять на стадії метафази клітинного циклу, використовують  </a:t>
            </a:r>
            <a:r>
              <a:rPr lang="uk-UA" dirty="0" err="1"/>
              <a:t>мікрофотографування</a:t>
            </a:r>
            <a:r>
              <a:rPr lang="uk-UA" dirty="0"/>
              <a:t>, спеціальні способи забарвлення хромосом та інші методи. Результати представляють у виді </a:t>
            </a:r>
            <a:r>
              <a:rPr lang="uk-UA" dirty="0" err="1"/>
              <a:t>каріограмми</a:t>
            </a:r>
            <a:r>
              <a:rPr lang="uk-UA" dirty="0"/>
              <a:t> (систематизоване розташування хромосом, вирізаних з мікрофотографії) або ідіограми - схематичного зображення </a:t>
            </a:r>
            <a:r>
              <a:rPr lang="uk-UA" b="1" u="sng" dirty="0">
                <a:hlinkClick r:id="rId2" tooltip="Презентация урока на тему: Ядро клетки. Хромосомный набор клетки"/>
              </a:rPr>
              <a:t>хромосом</a:t>
            </a:r>
            <a:r>
              <a:rPr lang="uk-UA" dirty="0"/>
              <a:t>, розташованих в ряд у міру убування їх довжини. Порівняльний аналіз каріотипів використовують в </a:t>
            </a:r>
            <a:r>
              <a:rPr lang="uk-UA" dirty="0" err="1"/>
              <a:t>каріосистематиці</a:t>
            </a:r>
            <a:r>
              <a:rPr lang="uk-UA" dirty="0"/>
              <a:t> для визначення шляхів еволюції каріотипів, з'ясування походження домашніх тварин і культурних рослин, для виявлення хромосомних аномалій, що ведуть до спадкових хвороб, і т. д.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837987"/>
            <a:ext cx="4041775" cy="3199738"/>
          </a:xfrm>
        </p:spPr>
      </p:pic>
    </p:spTree>
    <p:extLst>
      <p:ext uri="{BB962C8B-B14F-4D97-AF65-F5344CB8AC3E}">
        <p14:creationId xmlns:p14="http://schemas.microsoft.com/office/powerpoint/2010/main" val="50782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146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Хромосоми.Будова Хромосом.Каріотип людини</vt:lpstr>
      <vt:lpstr>Презентация PowerPoint</vt:lpstr>
      <vt:lpstr>Презентация PowerPoint</vt:lpstr>
      <vt:lpstr>Презентация PowerPoint</vt:lpstr>
      <vt:lpstr>Будова Хромосоми</vt:lpstr>
      <vt:lpstr>Хроматида</vt:lpstr>
      <vt:lpstr>Центромера</vt:lpstr>
      <vt:lpstr>Каріотип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Хромосоми.Будова Хромосом.Каріотип людини</dc:title>
  <dc:creator>Yuriy</dc:creator>
  <cp:lastModifiedBy>Yuriy</cp:lastModifiedBy>
  <cp:revision>4</cp:revision>
  <dcterms:created xsi:type="dcterms:W3CDTF">2013-12-18T17:35:58Z</dcterms:created>
  <dcterms:modified xsi:type="dcterms:W3CDTF">2013-12-18T18:06:34Z</dcterms:modified>
</cp:coreProperties>
</file>