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67" r:id="rId4"/>
    <p:sldId id="271" r:id="rId5"/>
    <p:sldId id="260" r:id="rId6"/>
    <p:sldId id="268" r:id="rId7"/>
    <p:sldId id="259" r:id="rId8"/>
    <p:sldId id="269" r:id="rId9"/>
    <p:sldId id="258" r:id="rId10"/>
    <p:sldId id="272" r:id="rId11"/>
    <p:sldId id="270" r:id="rId12"/>
    <p:sldId id="26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4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F383-E652-4A05-8466-23555A6D323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B3A3-DB7F-4AEB-861F-D0F347B78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4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3A3-DB7F-4AEB-861F-D0F347B78E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3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5EB95EF-2281-409A-B8EE-C81EE800428A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4105E5-627B-4CCD-A918-A9809623C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1524000"/>
          </a:xfrm>
        </p:spPr>
        <p:txBody>
          <a:bodyPr/>
          <a:lstStyle/>
          <a:p>
            <a:r>
              <a:rPr lang="uk-UA" dirty="0" smtClean="0"/>
              <a:t>       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pc="300" dirty="0" smtClean="0">
                <a:solidFill>
                  <a:schemeClr val="bg1"/>
                </a:solidFill>
              </a:rPr>
              <a:t>Кровотечі</a:t>
            </a:r>
            <a:endParaRPr lang="ru-RU" spc="3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rotoria4\Desktop\моя папка\презентация\312224-dicas-para-tratar-sangramento-no-nariz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25658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518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encrypted-tbn3.gstatic.com/images?q=tbn:ANd9GcRAOCvSDrgX7SX_bck1-fzkButmqo2_uVJsfoJLQ5wyTSwKNS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721188" cy="4261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Як правильно надати першу допомогу при електротравмі? Герої нашого часу"/>
          <p:cNvPicPr>
            <a:picLocks noChangeAspect="1" noChangeArrowheads="1"/>
          </p:cNvPicPr>
          <p:nvPr/>
        </p:nvPicPr>
        <p:blipFill>
          <a:blip r:embed="rId2" cstate="print"/>
          <a:srcRect l="1231" r="1500"/>
          <a:stretch>
            <a:fillRect/>
          </a:stretch>
        </p:blipFill>
        <p:spPr bwMode="auto">
          <a:xfrm>
            <a:off x="3779912" y="188640"/>
            <a:ext cx="5076055" cy="6282309"/>
          </a:xfrm>
          <a:prstGeom prst="rect">
            <a:avLst/>
          </a:prstGeom>
          <a:noFill/>
        </p:spPr>
      </p:pic>
      <p:sp>
        <p:nvSpPr>
          <p:cNvPr id="6146" name="AutoShape 2" descr="data:image/jpeg;base64,/9j/4AAQSkZJRgABAQAAAQABAAD/2wCEAAkGBhIRERQUEBIVFRUWFxcUFhQQGRcXFhcUFhQWFxUVFBIXHSYeFxsjGRQUJS8gIycpLCwsGB4xNTAqNSYrLCkBCQoKDgwOGg8PFzQlHyUtLC4tLiwsLi0sLywsLywsLCksKSwqKSwsLCksLCwsLCksLCwsLCwsLCksKSwpLCwsLP/AABEIAKEBOAMBIgACEQEDEQH/xAAbAAEAAgMBAQAAAAAAAAAAAAAABAUCAwYBB//EAEgQAAIBAwICBAsECAMGBwAAAAECAwAEERIhBTEGE0FRFSI0VGFxc4GTs9EyM3KRFCNCUmKSobEWgqJDRFNjZLIHJCWDwcLh/8QAGgEBAAMBAQEAAAAAAAAAAAAAAAIDBAEFBv/EACcRAAMAAgIBBAEEAwAAAAAAAAABAgMRITESBBNBUTJCYeHwFCKB/9oADAMBAAIRAxEAPwD6pwTglubaAm3hJMUZJMac9C+ipvgG283h+Gn0pwHyWD2Ufy1qfUQQPANt5vD8NPpTwDbebw/DT6VPpQ4QPANt5vD8NPpTwDbebw/DT6VPpQEDwDbebw/DT6U8A23m8Pw0+lT6UBA8A23m8Pw0+lPANt5vD8NPpU+lAQPANt5vD8NPpTwDbebw/DT6VPpQEDwDbebw/DT6U8A23m8Pw0+lT6UBA8A23m8Pw0+lPANt5vD8NPpW2+v1iGTz7BVI/SduwCoukiFZJnstvANt5vD8NPpTwDbebw/DT6VF4Dx9bgupGl0wcd6tyYe8Efl31c1JPfJJUmtogeAbbzeH4afSngG283h+Gn0qfSh0geAbbzeH4afSngG283h+Gn0qfSgIHgG283h+Gn0p4BtvN4fhp9Kn0oCB4BtvN4fhp9KeAbbzeH4afSp9KAgeAbbzeH4afSngG283h+Gn0qfSgIHgG283h+Gn0p4BtvN4fhp9Kn0oCB4BtvN4fhp9KeAbbzeH4afSp9KAgeAbbzeH4afSngG283h+Gn0qfSgIHgG283h+Gn0p4BtvN4fhp9Kn0oCB4BtvN4fhp9KeAbbzeH4afSp9KAo+N8DtxbTkW8IIikIIjTnob0Uqdx3yWf2Uny2pXQecB8lg9lH8tan1A4D5LB7KP5a1PrgFKUoBSlKAUpSgFKUoBSlKAVjI4AJPZWVarmAOrKeTAg457jmD2GgOQ4rfdY532qgv+LLGdIBZjyVRlj6cdg9JwPTWu5uZLeUwSj9YCMY5OhziVf4SAc9xBX1yWVB4zYz2+6stb3yeZbe9MgWlxdrKssYSNlO2ol8qcaldV0jBHcx3APYK7rop0gefWk+gSr4w6sFQ0ZwMhWZjkHY7/tL31yNpBPcjMICRnlJICdQ744wQWH8RKg9mqveJ8DntVFxDcM0kR1kMiadODqOlF1EY5jJ8XOxOK7F6ejXhw5kvLXB9QpUThN20sEUkidW7orNHkNpYqCV1Ls2M8xUutJoFKUoBSlKAUpSgFKUoBSlKAUpSgFKUoBSlKAUpSgIPHfJZ/ZSfLalOO+Sz+yk+W1KA84D5LB7KP5a1PqBwHyWD2Ufy1qfQClKUApSlAKUpQClKUApSlAKUpQHM9J+ijXMiSpLpdEZFRxlMMwZjqHjKTpXfceKNq+d3d0FuVjuV2jJM8RIzhcBRj9tSWDY5Oq+nFfaq1G1TVqKqWxjUQNWAcgaueMmoVCrkqrGnSv5KGxukkRXjYMrAEMpyCD2g1vZc1Bgi03d0FGE1ocDl1jQo0hA7M6kPpJY9pqdWSlp6PUT2kyHwac20y2/OGTWYgf8AZyKNZiX+Bl1so/Z0MB4uAvUCuZ4jY9auASrAhkdcaldSCrDOxwRyOxGQdiasuB8WMylXAWWPAkUctx4rpncowBIPoIO6mtOO9rTM+WNPaLSlKVaUClKUApSlAKUpQClKUApSlAKUpQClKUApSlAQeO+Sz+yk+W1Kcd8ln9lJ8tqUB5wHyWD2Ufy1qfUDgPksHso/lrUuWdUGWOPXQGylaLa8SQZjdXA2Ogg4PcccqyiukYsFZSVOGCkEqcZwwHI4I50BtpSlAKUpQClKUApSlAKUqu4hxyOB0SQP4yu+pUZlCoUDFioJUZkXfGPSKAsa1zyhVLNyUEn1AZP9K8t7lZFDIwZSMhlIII9BGxrN1zseR2PqoDk+j+WhWV/tzfr3/FLh8epQVUehRVkTVT0d8W0jXOdC9X6SIyYwfySotlBevEbg9W4DkrFFry8asUJiYsoyRqK6g2ogfZyNOPxdN6N+0ktl5PNoUnB232GTt6KrbmQiRJbdgJNJ0g/YlTZjGx7jsQw3U5O4LK0yzvlmXKbgHG4IOocwVYAgg7EEbHY1yjcQNohEiEm2QiMf8QySOsOk9wjjGe7L55bxW98EtLXJ9I4bfrPEksedLqHGeeCM4I7CORHeKk1E4Vw9YIY4l5IoXPeQNz7zk++pdbjzhSlKAUpSgFKUoBSlKAUpSgFKUoBSlKAUpSgIPHfJZ/ZSfLalOO+Sz+yk+W1KA84F5LB7GP5a1QcfuSzkZ2q/4H5LB7GP5a1y/FfvW9dV5OijO+Dn+I8OGQyDD9jrlWHpDrg8uytJ4XHEusZRgCesVir+lmmBDH0kn11dVGigE1zGhwVXMjDvCY0gj8ZT8jVGzLEO6Up9m/glxxLWkhctF/w7l8MyEHBwsJKnkQWbV3jsrql6RMPvLeQbbmMo4/LIY+5a8AxSiyUj21hiVo8fpdFjxIrh/QsEq/1lCin+Kx22twB34ib/AEpIT/SgQd1YyjY45+mpe8zqwyejpWDuLafTnBI6okd+YxJq27gNXoq3s7xJUDxsGVtwy7g//vo7K5mdGEelCiykZGQSurbJK5BK52553qBFeNr0721wdwQQySYHNSQFnHYVYBwP3dmrs5n8oV6dfpZ3laL3X1bdUVEmDoMmSmrHi6gpBxnGcVT8J6RlnEVygjkP2GQkxSkDLBCwBVgAToPZnBbS2L+tCe+UZnLl6Zz/AAfpC7BRcoI2Y6AyElDKDhojq3jfUCADkNtpY5xUjjvitby8gsuhjt9iZTH8wxH3VV9MLSNAZC6qGI1o7IusgaQyLIQsjaTpKHZ1wNiqEUMvSScwGOKE3kTqRpbr4JVU7YE0seDjs1EsMfabY111M8tkEm+NF5w+/QSQlMCWSV4J0XYOUE4aVlG2oNbk6ueMjtGOtNfNOE8Omtit7+kxTvOgYLJGyCNZZVMjxqrZY6pVyDp5nGM6avZ7mcjM10VXuhCxL69R1OP56pzZ4xPksw4qtcFOlrJ+iFRK8ckMTwvGNAUzrGQS7FdW5IYEMBhlbtrp4OltmIk6l9Y0LpjtwZGUaRpUrHkJgY+0RXPCC1diwiM7EglhHJcEtjAJfDb4A7ewd1Z8aWcWz4geJPFUuzRqVR3VWdVViQQrE7gYrJGa+fCO/s2XEvXlRpsZJ7maa4iJhieXYSgOZERI4siNWxH40b4cMSQRldgaj9JmWdlCeN1ThHYHkZSsZiUjcyaX1HG6gdhIrfPxSMsYIiVSHCusXisxzoighxvu2xIxjSADvkW/RvoYFjU3iRs4yyxLloo2csZCAQA7MWIyRgKFUcizXKat76OVU41oteid28lsrSNrOuVVc4y8aSuqOSNiSoG/bz7auaxjQAAAAADAA2AA5ADsrKtKWloxN7YpSldOClKUApSlAKUpQClKUApXhavc0ApSlAKUpQEHjvks/spPltSnHfJZ/ZSfLalAecC8lg9jH8ta5XpMxhky4IQnZyDp37NXIH0ZrquA+Sweyj+WtTZIwwIYAg7EHcEdxHbUanyIZI81o+dJODyrXwjikMMsrTSKm0YGvYbl+3luSB7hXQcT6BISGtGW3O+pQhaNs4wRGHUIRv8AZ2OdxyNYdH+hZinM1wySMoCxFNQHaS7RtkBhnA3bGWOfGwKvaZTim8eRUYt0lt86VkDt+5EGkf0/q4wWx6cVOtLxJVDowZWGQRyIroq5zi3D7RGZ2nFs7HLMsiIHY8maJ8ozHv05OOdHh44Z6SzJ9okVHmhYsGDkAZyuBg7bZJGRj0EVSy3b5xBcSzDvFsqj4sjoh/yg1hFBfHczovbpZFfPcPF0aR37se492W6mO2jRHPSJN20E82gkrNGNSMMq4DDxjE5GHHi4YDI2AYcq03TFV0XarJESB1uAAMnC9an7Bzjx12yRslaL3iaKmL6HSNQ8fZ4gSwCsJQQ0Z3HjELjetxbqyFdutgl8QNIdWlmGArP+3G4OATk6iBk6xp6mnyifRjJb6SIZmZo5COqkYnWkq+MEMhydQK6kY5OVIJOFzstrq4kd4ri4k1IFbEJESvG2Qr5jAfOVYEauYyNiKor++UQvbNOvWISI7iVwpSMFnhlaTHNJYVjY/vICT41dBwLomtw8d3LIssckQYRtHpLGRIsNLhirYWNRgDSSNQA7bPC6Wpeiq7me1swtzbI56lOsk7epBllzyOtxkj1sa18WluyRFFEkTOjuZLiQDqo0wGlYRhxsXXAJ55zsprvIYFRQqKFUcgoAA9QG1cZxb/zF82i3a4WFFj05CwGYuXJmkY6W6vxcKFcguSRkLiWP0cb3T2UX6mtangrbDhj3Fxbx9af0dYWUdQCiNFC0RCxyEmRg0hhzKCuoRgKCCTXbW/Ru2Q5EKE89TjW3875b+tVHR7rWvrgzSIzpFEjpF9iIs0jqi58YnScljjOpfFAArqq10lszS3o8ArCaBXUqwBUgghhkEEYIIPMY7K2Urh05ng/QWG2naWNm0ljIsZAwsjKULl/tOQjMoydgx5neulAr2lDrexSlKHBSlYs+Oe3roDKlYJMG+yQfUc/2rOgFKVHu7+OIFpZEjA3zIyqMetiKAkUqibplbH7oyTH/AJEbsvxcCP8A1VofjN1If1cUcK98xMj/AA4yEHxG9VRdyu2TUU+kXV/xGOBdcraRkDtJLHkqqMlmPYoBJqlbjNxL90ghTsabxpcd/VA6U97Me9RyqNZ8MbWZJ5Gmky2l5NI0KT9iNFAVBjGSBlu0nYCx5VTWV/pL5xJdle/B1kIadmmYcjMQyj0rGAI19YXPpqLcC2tzp67qM76VmaJduZCBwvvxW7iPGwh0RAPJsNOdlzyMjDOgHuwWPYDviDe8O0QuGbXLOyRu521amC4UfsoqFyF3xhiSSSTVt722XqV9EhJ2KddbXEjlc4DSNJHJp+1GyHIGeWQNQODvyNrw/pxaOFEkghcgeJcMqHfbZs6W32wDkHYgHaqrinD21CSEKJGYayzyRhkwc56sHWw2xqBxvUaOOVZCrJGxkTJ1yu4ZYyBglouQ60eLy3J55qc5XPZC8Kro72OQMMqQQeRG4/MVlXzsRaX0rFplxq120ojYLsowdK5G3IgqTnnuK6fo7xxpAkVwpW40Fjy0uEIVnRkJX9pCV2I1csVdORUZ7xOCfx3yWf2Uny2pTjvks/spPltSrCk84D5LB7KP5a1PqBwHyWD2Ufy1qfQClKxkfAJodIl9xER+k91fNeG3aqIZAP1zsonyBmQyzNE7Z5lkmO/cDjtGOrvZyzGqW44DC7amB5lioJCliuktgciRscYz25rwc3q/Omn0evi9P4ymuybLxxPsxAytyxHuAf45Psrjuzn0Gozx3En25uqH7sAGffK4P9FWpccQUAKAANgAMADuAHKovFpykZ0HDsRGn43IUH3Zz7qx+429I0qEuyrj4Sk8h+0Y0JQu7M8kjDZgJGJZUG4OkjUdQ5DxseN2Jhi0xFBGXUi3dSUaQnHVoqEbPkgpy/aGkgk2sksdtEowdKgIiruzHkqqO1j9Se01VQHLvdXJAWEMqKDlUOP1hB5O/wCzq79QG2M248lJ+Sf8kamWtNGlejjuFid1ldwS/XIsiQxMxeXSCA0hLkhS5J8Zjt42eusVvoEVBcpMEAUfpER1EDlqkjkG+O3SfVXvBLIqpeQYkfxm/h7k9Sjb0nUe2rJjivUxO5W2+X2YsilvSXBAu+l81ujPc2w0qMlreUN3ADq5RGSSSAACSSQO2ubT9Njtka6k6lSumK0iJjkllILvLdXIOtFHjyPoKkAMTv4tX1kyzu1zKQLa31GMnk8iAh5vSiYZVxzOpuxDUXiFo8zo04IefOIzj9TZxlWaP8cjmESHubTyQE+hDanyo8/JKdeMkDoe9zamYx2uqOTqyjO6xFsBi8skeGZS7uxCkZUaQdwa6T/EN52WcXvuGz/SA1JGwqn4p0nt4gQ88cbcv1h2zy5cz6hWd5qZqWGSevSi4X7yxYjH+wmic+4SdXUqLplbH70vAf8AqkaJfisOrPuauesul9sxAN3bnPZqCEn0B23q9XS42wQe7kfrRZq+jtenSenwXscoYAqQQdwV3BHoI51Av+klrAcTTxo37hYaz6ox4x9wrmZOi9pk4gVc8+rzGD+IRkA++rGy4ZDCMQxpGO0RqqfnpAzUvfX0V+x9s9m6VyyHFpbMw/4t0TAnoxGVMrfyKPTWom9f7dysY/dtolH+ubXn+Ue6p4XFYyNgZxn1VW8tMmscorm4CrfeyTyeiSaUj+RWCf0ovRm1H+7xH8SKx/Nga8n4hcY/V2+T/wAyREA9ZTWfyBrm+kHHeKW6GQxWyxjAJRpJSuTgFger2ztnB5jlUHT1ts0Y8TulE62/+HTP0btT/u8PrEaA+4gZFYHozb/ut6uslx7l14FV3RC6kuYEle4Ltlg6hY1VWDHxcBdXLT275B7a6aif0RyQ4pzXaKn/AAtbdsefxM5/u1bbfo7bIcrBGDz1aF1Z/GRn+tWNKbf2QPNIqHNxLScCNzuBlVJG5xz7ccyRkCppNQrricaME3ZzyjQapG9IjG+PScAdprmt9Ek/lkiO5BYr2gAkevOP7H8q08QhdgNDle/TjJGDsCQQu+N8H/5qMtvcCTrf0WQAqFI1xatiSP1YbG2pt9Wd+Vbp1kbH6uZcHsUfkee1S8K+jiqd8McNtVVANGnBJwTnckksWz4xJJOTuc771HmOq4yeUa7fjkOM+5Bj/wBw1YKkuNo3/wAwIqNLYXB36nn3Ee7OWFPboe5O+WVXE57eW4UPd9WYgcxJN1TFnCFWfDAkBeS8vHz3VoeS16xtV3jSowf0rB8Yktyf+FOdWc3REyK3W2sDu25ZtJLbALqfGQQAo2PZzoOjEi6dEbKQVyUldfFBGrGJhjIBx66msb+SLyr4KOwaEs36+9kBOI8NcsGXSN1MUYDeMWHM8ue9dT0S4OyNJLIsgJOmEXDM0iQlU1ghmOnVIpO/jYCg4wAJXDOFypIrFpFUA6lkleXVkbDS7MFwcHIPo7avauiEuTPkyN8EHjvks/spPltSnHfJZ/ZSfLalWFJ5wHyWD2Ufy1qfUDgPksHso/lrU+gFabs+IfVW6o3ED4hqGT8GTj8kctIdzWNennXlfJvs+hXQqtvDquIV7FEkp9YCxr81v5asa53jUwWS4JOCYIoVI565ZJlGPfpPu9FTxrbFGU1wzq9wN8ZjtlPLLkIJfTqZgB/B+I1ld2il7a25qGjds/taHBUN3k6JGPpSpd5GA1tGNgHyB2YjjYqPcdH5VrsvGvNX/NKD1R2zf/aR/wA60YubX9/vyVX+LOmvb5YY9T57AAoyzMxAVVUbsxYgAd5qnubue4lSzMEsJkXW76ozptgQJCGRyVdsqg221EgnTU3iAzd2Snl1rt6NS28un+5Puqdw0gX187fsrboPwKkj/lqkf8q9vFCfJ5GbI5ekWU3CVZYkACxRlToUYB6sDq1x+6CFOP4VrkOlPFLiOe6kijTRbwxrrlZsdYxZ9CxqMknXDk6hjbnXXWFyfE1ZPWhpBk5C/Zwg9zf0Nc10ps9VvxJB9o6JuXYIo+Q7fuWrTkXGmZprXKPejPGjcIwkAEiMUcKCAcE4YKSSoOCMEndW3POpXHbJZLeVHBKlDsvPYZGPTkDFcT/4cMyTyoxY6lJJbOSVk2OTz2kIz24zX0YisVLT0ehit6VHzHoFCpuYiybm2f7QwNSz6C6571AGfXX01FA5bVyd1L/6xCA3K2fIPblzgD0+Ln3V1Tv3VA1+pp5KVP5NM7b0ijJrwJk1KAriWylvxWgKUpUioVS9M49VjcDb7pzvsNgTnPoxmrqqDpnYTT2/VwYJZ01BiADGGywOeY2UkdoBHbQsxfmjf0Uto1tYjHH1YdFcrjB1Mi5JHecCrioDcVjQ6AdT8+rjBd8emNAWA9JGK2x211L9lFhX96fxn7OUMZx+bj1VKZb6RHJa8m2ySzgc6rxxfrCRbRtMRsTFjqwe5pmITPeASR3VZRdFIjvOzTnmBNjqwfRCoCH/ADBj6auUQAAAAAbADkB3AVdOH7M9Zl+lHPQ9HpZcG6k0rz6q2LDPoefZmH4QnpzVzYcLhgXTDGiDtCADJ72I+0fSalUq5JLooqnXYxSlK6RFKUoBSlKAUpSgIPHfJZ/ZSfLalOO+Sz+yk+W1KA84D5LB7KP5a1PqBwHyWD2Ufy1qfQCtVzHqUittK41taOp6ezjpo8MRWotirjjXDWJ1IM1zkuoc6+V9TFYbaaPovT0ssppmck/dVDxaDVLK55JAsn+dXkIP8of+Y1bgVTS3XWyzJbujkxxEhSpDKkriaIPuoJV1GezWM42NV+m8m2y3N4pJF1effQN2frB+ceR/2mtHDABKh/6i4HvKTbfkoqHb3xe2ikZXUwyAP1qlDhcxO5B7NDlu0bHnjNecUVkEoy6aZFuVlTsUaeuXVuAdPW7Ebhu3Bxpx/wCtrf8Aef5M9f7Lg63i1iZFUxsFkjYSRuRkB1yNxkZUqWUjI2Y1GS/ljnM1wkccciCGUo7NjBPVynUi6VBdwef2wdgprR0W4XNcxNJJdzqA5VQq2+6iNM5JibJ1mTt7MdlXf+DYmBE0s8wOxWSQqpHaGSEIrA9xGK9/FNcUjyMrhvT7IaXpFnFIuS9q3VzKBlsRgxT7c8hcyAdule+onGLi5EaXkKxkaDHco2XVoQSVuIih8YDLNgbsknLKgVd2vQ+3iJMHWRFsajFLJ4wVQqgqzEHCqANtgBjFbrbotax40QrhTkA6mUNnOsIxK6s76sZz21pbTWjJ48nEdD7OGNmkFxDJkBFETHCJn7La2LavFQYwoGnlkmus/TE/eH5ira64TBL97DE/tEVv7itC9GrQHItYAe8RR5/PTWZ4t/JqWVJa0cDxJrduKwt1oVkhd2JdQpGopGCTz3eTIHcKv5ukdou7XMA9ckf9tVdOOFwjYQx+5F+lbkt1X7KqPUAP7U9lfZZXqnWuOjlbXpDbSPoSeNn56Aw1EEZyE5nbuqe06jmcevara/4bFOuieJJFznTKquM9+GB39NRIui1mvK0txvnIijznvzpp7P7kPe/Yp34/AOUiseWI8yHPdpjyf6VkLud/ubWU/wAUumFff1h1j3Ia6iOMKMKAAOQUYA9QFZYrqwr5IvM/hHNR2F6/2hBF/neY/wAoWMf6qkx9F1P38skveuerj9PiR4yPQxarylTUSvgg8lP5NFpZRxLpiRUX91AFHrwK30pUysUpSgFKUoBSlKAUpSgFKUoBXhr2lAQeO+Sz+yk+W1Kcd8ln9lJ8tqUB5wHyWD2Ufy1qfUDgXk0Hso/lrU+h0UpShwYqJc8LjfmvvFS6VGomlqlslNOXtMr4eCRL+yD+Lce8VjxXgUdwiqwKlDmN48K0ZxjKnGMY2KkEEcwasqVGcUStJcHXdU9t8nDXnQy91Ax3MTDGkrIpRMdpaMBtZIPYy8hjG9RrL/w3libXC8ELKGXCq8iyK2DpcEqUUMAQATjcZwcV9Cryq/8AFxLqS3/IyfZD4NwwW8KRA6tI3Y82diWdz6WYsffU2lK0aKBSlKHBSlKAUpSgFKUoBSlKAUpSgFKUoBSlKAUpSgFKUoBSlKAUpSgFKUoCDx3yWf2Uny2pTjvks/spPltSug+K2P3afgX/ALRW6lKAUpSgFKUoBSlKAUpSgFKUoBSlKAUpSgFKUoBSlKAUpSgFKUoBSlKAUpSgFKUoBSlKAUpSgFKUoBSlKA0X33Un4G/7T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IRERQUEBIVFRUWFxcUFhQQGRcXFhcUFhQWFxUVFBIXHSYeFxsjGRQUJS8gIycpLCwsGB4xNTAqNSYrLCkBCQoKDgwOGg8PFzQlHyUtLC4tLiwsLi0sLywsLywsLCksKSwqKSwsLCksLCwsLCksLCwsLCwsLCksKSwpLCwsLP/AABEIAKEBOAMBIgACEQEDEQH/xAAbAAEAAgMBAQAAAAAAAAAAAAAABAUCAwYBB//EAEgQAAIBAwICBAsECAMGBwAAAAECAwAEERIhBTEGE0FRFSI0VGFxc4GTs9EyM3KRFCNCUmKSobEWgqJDRFNjZLIHJCWDwcLh/8QAGgEBAAMBAQEAAAAAAAAAAAAAAAIDBAEFBv/EACcRAAMAAgIBBAEEAwAAAAAAAAABAgMRITESBBNBUTJCYeHwFCKB/9oADAMBAAIRAxEAPwD6pwTglubaAm3hJMUZJMac9C+ipvgG283h+Gn0pwHyWD2Ufy1qfUQQPANt5vD8NPpTwDbebw/DT6VPpQ4QPANt5vD8NPpTwDbebw/DT6VPpQEDwDbebw/DT6U8A23m8Pw0+lT6UBA8A23m8Pw0+lPANt5vD8NPpU+lAQPANt5vD8NPpTwDbebw/DT6VPpQEDwDbebw/DT6U8A23m8Pw0+lT6UBA8A23m8Pw0+lPANt5vD8NPpW2+v1iGTz7BVI/SduwCoukiFZJnstvANt5vD8NPpTwDbebw/DT6VF4Dx9bgupGl0wcd6tyYe8Efl31c1JPfJJUmtogeAbbzeH4afSngG283h+Gn0qfSh0geAbbzeH4afSngG283h+Gn0qfSgIHgG283h+Gn0p4BtvN4fhp9Kn0oCB4BtvN4fhp9KeAbbzeH4afSp9KAgeAbbzeH4afSngG283h+Gn0qfSgIHgG283h+Gn0p4BtvN4fhp9Kn0oCB4BtvN4fhp9KeAbbzeH4afSp9KAgeAbbzeH4afSngG283h+Gn0qfSgIHgG283h+Gn0p4BtvN4fhp9Kn0oCB4BtvN4fhp9KeAbbzeH4afSp9KAo+N8DtxbTkW8IIikIIjTnob0Uqdx3yWf2Uny2pXQecB8lg9lH8tan1A4D5LB7KP5a1PrgFKUoBSlKAUpSgFKUoBSlKAVjI4AJPZWVarmAOrKeTAg457jmD2GgOQ4rfdY532qgv+LLGdIBZjyVRlj6cdg9JwPTWu5uZLeUwSj9YCMY5OhziVf4SAc9xBX1yWVB4zYz2+6stb3yeZbe9MgWlxdrKssYSNlO2ol8qcaldV0jBHcx3APYK7rop0gefWk+gSr4w6sFQ0ZwMhWZjkHY7/tL31yNpBPcjMICRnlJICdQ744wQWH8RKg9mqveJ8DntVFxDcM0kR1kMiadODqOlF1EY5jJ8XOxOK7F6ejXhw5kvLXB9QpUThN20sEUkidW7orNHkNpYqCV1Ls2M8xUutJoFKUoBSlKAUpSgFKUoBSlKAUpSgFKUoBSlKAUpSgIPHfJZ/ZSfLalOO+Sz+yk+W1KA84D5LB7KP5a1PqBwHyWD2Ufy1qfQClKUApSlAKUpQClKUApSlAKUpQHM9J+ijXMiSpLpdEZFRxlMMwZjqHjKTpXfceKNq+d3d0FuVjuV2jJM8RIzhcBRj9tSWDY5Oq+nFfaq1G1TVqKqWxjUQNWAcgaueMmoVCrkqrGnSv5KGxukkRXjYMrAEMpyCD2g1vZc1Bgi03d0FGE1ocDl1jQo0hA7M6kPpJY9pqdWSlp6PUT2kyHwac20y2/OGTWYgf8AZyKNZiX+Bl1so/Z0MB4uAvUCuZ4jY9auASrAhkdcaldSCrDOxwRyOxGQdiasuB8WMylXAWWPAkUctx4rpncowBIPoIO6mtOO9rTM+WNPaLSlKVaUClKUApSlAKUpQClKUApSlAKUpQClKUApSlAQeO+Sz+yk+W1Kcd8ln9lJ8tqUB5wHyWD2Ufy1qfUDgPksHso/lrUuWdUGWOPXQGylaLa8SQZjdXA2Ogg4PcccqyiukYsFZSVOGCkEqcZwwHI4I50BtpSlAKUpQClKUApSlAKUqu4hxyOB0SQP4yu+pUZlCoUDFioJUZkXfGPSKAsa1zyhVLNyUEn1AZP9K8t7lZFDIwZSMhlIII9BGxrN1zseR2PqoDk+j+WhWV/tzfr3/FLh8epQVUehRVkTVT0d8W0jXOdC9X6SIyYwfySotlBevEbg9W4DkrFFry8asUJiYsoyRqK6g2ogfZyNOPxdN6N+0ktl5PNoUnB232GTt6KrbmQiRJbdgJNJ0g/YlTZjGx7jsQw3U5O4LK0yzvlmXKbgHG4IOocwVYAgg7EEbHY1yjcQNohEiEm2QiMf8QySOsOk9wjjGe7L55bxW98EtLXJ9I4bfrPEksedLqHGeeCM4I7CORHeKk1E4Vw9YIY4l5IoXPeQNz7zk++pdbjzhSlKAUpSgFKUoBSlKAUpSgFKUoBSlKAUpSgIPHfJZ/ZSfLalOO+Sz+yk+W1KA84F5LB7GP5a1QcfuSzkZ2q/4H5LB7GP5a1y/FfvW9dV5OijO+Dn+I8OGQyDD9jrlWHpDrg8uytJ4XHEusZRgCesVir+lmmBDH0kn11dVGigE1zGhwVXMjDvCY0gj8ZT8jVGzLEO6Up9m/glxxLWkhctF/w7l8MyEHBwsJKnkQWbV3jsrql6RMPvLeQbbmMo4/LIY+5a8AxSiyUj21hiVo8fpdFjxIrh/QsEq/1lCin+Kx22twB34ib/AEpIT/SgQd1YyjY45+mpe8zqwyejpWDuLafTnBI6okd+YxJq27gNXoq3s7xJUDxsGVtwy7g//vo7K5mdGEelCiykZGQSurbJK5BK52553qBFeNr0721wdwQQySYHNSQFnHYVYBwP3dmrs5n8oV6dfpZ3laL3X1bdUVEmDoMmSmrHi6gpBxnGcVT8J6RlnEVygjkP2GQkxSkDLBCwBVgAToPZnBbS2L+tCe+UZnLl6Zz/AAfpC7BRcoI2Y6AyElDKDhojq3jfUCADkNtpY5xUjjvitby8gsuhjt9iZTH8wxH3VV9MLSNAZC6qGI1o7IusgaQyLIQsjaTpKHZ1wNiqEUMvSScwGOKE3kTqRpbr4JVU7YE0seDjs1EsMfabY111M8tkEm+NF5w+/QSQlMCWSV4J0XYOUE4aVlG2oNbk6ueMjtGOtNfNOE8Omtit7+kxTvOgYLJGyCNZZVMjxqrZY6pVyDp5nGM6avZ7mcjM10VXuhCxL69R1OP56pzZ4xPksw4qtcFOlrJ+iFRK8ckMTwvGNAUzrGQS7FdW5IYEMBhlbtrp4OltmIk6l9Y0LpjtwZGUaRpUrHkJgY+0RXPCC1diwiM7EglhHJcEtjAJfDb4A7ewd1Z8aWcWz4geJPFUuzRqVR3VWdVViQQrE7gYrJGa+fCO/s2XEvXlRpsZJ7maa4iJhieXYSgOZERI4siNWxH40b4cMSQRldgaj9JmWdlCeN1ThHYHkZSsZiUjcyaX1HG6gdhIrfPxSMsYIiVSHCusXisxzoighxvu2xIxjSADvkW/RvoYFjU3iRs4yyxLloo2csZCAQA7MWIyRgKFUcizXKat76OVU41oteid28lsrSNrOuVVc4y8aSuqOSNiSoG/bz7auaxjQAAAAADAA2AA5ADsrKtKWloxN7YpSldOClKUApSlAKUpQClKUApXhavc0ApSlAKUpQEHjvks/spPltSnHfJZ/ZSfLalAecC8lg9jH8ta5XpMxhky4IQnZyDp37NXIH0ZrquA+Sweyj+WtTZIwwIYAg7EHcEdxHbUanyIZI81o+dJODyrXwjikMMsrTSKm0YGvYbl+3luSB7hXQcT6BISGtGW3O+pQhaNs4wRGHUIRv8AZ2OdxyNYdH+hZinM1wySMoCxFNQHaS7RtkBhnA3bGWOfGwKvaZTim8eRUYt0lt86VkDt+5EGkf0/q4wWx6cVOtLxJVDowZWGQRyIroq5zi3D7RGZ2nFs7HLMsiIHY8maJ8ozHv05OOdHh44Z6SzJ9okVHmhYsGDkAZyuBg7bZJGRj0EVSy3b5xBcSzDvFsqj4sjoh/yg1hFBfHczovbpZFfPcPF0aR37se492W6mO2jRHPSJN20E82gkrNGNSMMq4DDxjE5GHHi4YDI2AYcq03TFV0XarJESB1uAAMnC9an7Bzjx12yRslaL3iaKmL6HSNQ8fZ4gSwCsJQQ0Z3HjELjetxbqyFdutgl8QNIdWlmGArP+3G4OATk6iBk6xp6mnyifRjJb6SIZmZo5COqkYnWkq+MEMhydQK6kY5OVIJOFzstrq4kd4ri4k1IFbEJESvG2Qr5jAfOVYEauYyNiKor++UQvbNOvWISI7iVwpSMFnhlaTHNJYVjY/vICT41dBwLomtw8d3LIssckQYRtHpLGRIsNLhirYWNRgDSSNQA7bPC6Wpeiq7me1swtzbI56lOsk7epBllzyOtxkj1sa18WluyRFFEkTOjuZLiQDqo0wGlYRhxsXXAJ55zsprvIYFRQqKFUcgoAA9QG1cZxb/zF82i3a4WFFj05CwGYuXJmkY6W6vxcKFcguSRkLiWP0cb3T2UX6mtangrbDhj3Fxbx9af0dYWUdQCiNFC0RCxyEmRg0hhzKCuoRgKCCTXbW/Ru2Q5EKE89TjW3875b+tVHR7rWvrgzSIzpFEjpF9iIs0jqi58YnScljjOpfFAArqq10lszS3o8ArCaBXUqwBUgghhkEEYIIPMY7K2Urh05ng/QWG2naWNm0ljIsZAwsjKULl/tOQjMoydgx5neulAr2lDrexSlKHBSlYs+Oe3roDKlYJMG+yQfUc/2rOgFKVHu7+OIFpZEjA3zIyqMetiKAkUqibplbH7oyTH/AJEbsvxcCP8A1VofjN1If1cUcK98xMj/AA4yEHxG9VRdyu2TUU+kXV/xGOBdcraRkDtJLHkqqMlmPYoBJqlbjNxL90ghTsabxpcd/VA6U97Me9RyqNZ8MbWZJ5Gmky2l5NI0KT9iNFAVBjGSBlu0nYCx5VTWV/pL5xJdle/B1kIadmmYcjMQyj0rGAI19YXPpqLcC2tzp67qM76VmaJduZCBwvvxW7iPGwh0RAPJsNOdlzyMjDOgHuwWPYDviDe8O0QuGbXLOyRu521amC4UfsoqFyF3xhiSSSTVt722XqV9EhJ2KddbXEjlc4DSNJHJp+1GyHIGeWQNQODvyNrw/pxaOFEkghcgeJcMqHfbZs6W32wDkHYgHaqrinD21CSEKJGYayzyRhkwc56sHWw2xqBxvUaOOVZCrJGxkTJ1yu4ZYyBglouQ60eLy3J55qc5XPZC8Kro72OQMMqQQeRG4/MVlXzsRaX0rFplxq120ojYLsowdK5G3IgqTnnuK6fo7xxpAkVwpW40Fjy0uEIVnRkJX9pCV2I1csVdORUZ7xOCfx3yWf2Uny2pTjvks/spPltSrCk84D5LB7KP5a1PqBwHyWD2Ufy1qfQClKxkfAJodIl9xER+k91fNeG3aqIZAP1zsonyBmQyzNE7Z5lkmO/cDjtGOrvZyzGqW44DC7amB5lioJCliuktgciRscYz25rwc3q/Omn0evi9P4ymuybLxxPsxAytyxHuAf45Psrjuzn0Gozx3En25uqH7sAGffK4P9FWpccQUAKAANgAMADuAHKovFpykZ0HDsRGn43IUH3Zz7qx+429I0qEuyrj4Sk8h+0Y0JQu7M8kjDZgJGJZUG4OkjUdQ5DxseN2Jhi0xFBGXUi3dSUaQnHVoqEbPkgpy/aGkgk2sksdtEowdKgIiruzHkqqO1j9Se01VQHLvdXJAWEMqKDlUOP1hB5O/wCzq79QG2M248lJ+Sf8kamWtNGlejjuFid1ldwS/XIsiQxMxeXSCA0hLkhS5J8Zjt42eusVvoEVBcpMEAUfpER1EDlqkjkG+O3SfVXvBLIqpeQYkfxm/h7k9Sjb0nUe2rJjivUxO5W2+X2YsilvSXBAu+l81ujPc2w0qMlreUN3ADq5RGSSSAACSSQO2ubT9Njtka6k6lSumK0iJjkllILvLdXIOtFHjyPoKkAMTv4tX1kyzu1zKQLa31GMnk8iAh5vSiYZVxzOpuxDUXiFo8zo04IefOIzj9TZxlWaP8cjmESHubTyQE+hDanyo8/JKdeMkDoe9zamYx2uqOTqyjO6xFsBi8skeGZS7uxCkZUaQdwa6T/EN52WcXvuGz/SA1JGwqn4p0nt4gQ88cbcv1h2zy5cz6hWd5qZqWGSevSi4X7yxYjH+wmic+4SdXUqLplbH70vAf8AqkaJfisOrPuauesul9sxAN3bnPZqCEn0B23q9XS42wQe7kfrRZq+jtenSenwXscoYAqQQdwV3BHoI51Av+klrAcTTxo37hYaz6ox4x9wrmZOi9pk4gVc8+rzGD+IRkA++rGy4ZDCMQxpGO0RqqfnpAzUvfX0V+x9s9m6VyyHFpbMw/4t0TAnoxGVMrfyKPTWom9f7dysY/dtolH+ubXn+Ue6p4XFYyNgZxn1VW8tMmscorm4CrfeyTyeiSaUj+RWCf0ovRm1H+7xH8SKx/Nga8n4hcY/V2+T/wAyREA9ZTWfyBrm+kHHeKW6GQxWyxjAJRpJSuTgFger2ztnB5jlUHT1ts0Y8TulE62/+HTP0btT/u8PrEaA+4gZFYHozb/ut6uslx7l14FV3RC6kuYEle4Ltlg6hY1VWDHxcBdXLT275B7a6aif0RyQ4pzXaKn/AAtbdsefxM5/u1bbfo7bIcrBGDz1aF1Z/GRn+tWNKbf2QPNIqHNxLScCNzuBlVJG5xz7ccyRkCppNQrricaME3ZzyjQapG9IjG+PScAdprmt9Ek/lkiO5BYr2gAkevOP7H8q08QhdgNDle/TjJGDsCQQu+N8H/5qMtvcCTrf0WQAqFI1xatiSP1YbG2pt9Wd+Vbp1kbH6uZcHsUfkee1S8K+jiqd8McNtVVANGnBJwTnckksWz4xJJOTuc771HmOq4yeUa7fjkOM+5Bj/wBw1YKkuNo3/wAwIqNLYXB36nn3Ee7OWFPboe5O+WVXE57eW4UPd9WYgcxJN1TFnCFWfDAkBeS8vHz3VoeS16xtV3jSowf0rB8Yktyf+FOdWc3REyK3W2sDu25ZtJLbALqfGQQAo2PZzoOjEi6dEbKQVyUldfFBGrGJhjIBx66msb+SLyr4KOwaEs36+9kBOI8NcsGXSN1MUYDeMWHM8ue9dT0S4OyNJLIsgJOmEXDM0iQlU1ghmOnVIpO/jYCg4wAJXDOFypIrFpFUA6lkleXVkbDS7MFwcHIPo7avauiEuTPkyN8EHjvks/spPltSnHfJZ/ZSfLalWFJ5wHyWD2Ufy1qfUDgPksHso/lrU+gFabs+IfVW6o3ED4hqGT8GTj8kctIdzWNennXlfJvs+hXQqtvDquIV7FEkp9YCxr81v5asa53jUwWS4JOCYIoVI565ZJlGPfpPu9FTxrbFGU1wzq9wN8ZjtlPLLkIJfTqZgB/B+I1ld2il7a25qGjds/taHBUN3k6JGPpSpd5GA1tGNgHyB2YjjYqPcdH5VrsvGvNX/NKD1R2zf/aR/wA60YubX9/vyVX+LOmvb5YY9T57AAoyzMxAVVUbsxYgAd5qnubue4lSzMEsJkXW76ozptgQJCGRyVdsqg221EgnTU3iAzd2Snl1rt6NS28un+5Puqdw0gX187fsrboPwKkj/lqkf8q9vFCfJ5GbI5ekWU3CVZYkACxRlToUYB6sDq1x+6CFOP4VrkOlPFLiOe6kijTRbwxrrlZsdYxZ9CxqMknXDk6hjbnXXWFyfE1ZPWhpBk5C/Zwg9zf0Nc10ps9VvxJB9o6JuXYIo+Q7fuWrTkXGmZprXKPejPGjcIwkAEiMUcKCAcE4YKSSoOCMEndW3POpXHbJZLeVHBKlDsvPYZGPTkDFcT/4cMyTyoxY6lJJbOSVk2OTz2kIz24zX0YisVLT0ehit6VHzHoFCpuYiybm2f7QwNSz6C6571AGfXX01FA5bVyd1L/6xCA3K2fIPblzgD0+Ln3V1Tv3VA1+pp5KVP5NM7b0ijJrwJk1KAriWylvxWgKUpUioVS9M49VjcDb7pzvsNgTnPoxmrqqDpnYTT2/VwYJZ01BiADGGywOeY2UkdoBHbQsxfmjf0Uto1tYjHH1YdFcrjB1Mi5JHecCrioDcVjQ6AdT8+rjBd8emNAWA9JGK2x211L9lFhX96fxn7OUMZx+bj1VKZb6RHJa8m2ySzgc6rxxfrCRbRtMRsTFjqwe5pmITPeASR3VZRdFIjvOzTnmBNjqwfRCoCH/ADBj6auUQAAAAAbADkB3AVdOH7M9Zl+lHPQ9HpZcG6k0rz6q2LDPoefZmH4QnpzVzYcLhgXTDGiDtCADJ72I+0fSalUq5JLooqnXYxSlK6RFKUoBSlKAUpSgIPHfJZ/ZSfLalOO+Sz+yk+W1KA84D5LB7KP5a1PqBwHyWD2Ufy1qfQCtVzHqUittK41taOp6ezjpo8MRWotirjjXDWJ1IM1zkuoc6+V9TFYbaaPovT0ssppmck/dVDxaDVLK55JAsn+dXkIP8of+Y1bgVTS3XWyzJbujkxxEhSpDKkriaIPuoJV1GezWM42NV+m8m2y3N4pJF1effQN2frB+ceR/2mtHDABKh/6i4HvKTbfkoqHb3xe2ikZXUwyAP1qlDhcxO5B7NDlu0bHnjNecUVkEoy6aZFuVlTsUaeuXVuAdPW7Ebhu3Bxpx/wCtrf8Aef5M9f7Lg63i1iZFUxsFkjYSRuRkB1yNxkZUqWUjI2Y1GS/ljnM1wkccciCGUo7NjBPVynUi6VBdwef2wdgprR0W4XNcxNJJdzqA5VQq2+6iNM5JibJ1mTt7MdlXf+DYmBE0s8wOxWSQqpHaGSEIrA9xGK9/FNcUjyMrhvT7IaXpFnFIuS9q3VzKBlsRgxT7c8hcyAdule+onGLi5EaXkKxkaDHco2XVoQSVuIih8YDLNgbsknLKgVd2vQ+3iJMHWRFsajFLJ4wVQqgqzEHCqANtgBjFbrbotax40QrhTkA6mUNnOsIxK6s76sZz21pbTWjJ48nEdD7OGNmkFxDJkBFETHCJn7La2LavFQYwoGnlkmus/TE/eH5ira64TBL97DE/tEVv7itC9GrQHItYAe8RR5/PTWZ4t/JqWVJa0cDxJrduKwt1oVkhd2JdQpGopGCTz3eTIHcKv5ukdou7XMA9ckf9tVdOOFwjYQx+5F+lbkt1X7KqPUAP7U9lfZZXqnWuOjlbXpDbSPoSeNn56Aw1EEZyE5nbuqe06jmcevara/4bFOuieJJFznTKquM9+GB39NRIui1mvK0txvnIijznvzpp7P7kPe/Yp34/AOUiseWI8yHPdpjyf6VkLud/ubWU/wAUumFff1h1j3Ia6iOMKMKAAOQUYA9QFZYrqwr5IvM/hHNR2F6/2hBF/neY/wAoWMf6qkx9F1P38skveuerj9PiR4yPQxarylTUSvgg8lP5NFpZRxLpiRUX91AFHrwK30pUysUpSgFKUoBSlKAUpSgFKUoBXhr2lAQeO+Sz+yk+W1Kcd8ln9lJ8tqUB5wHyWD2Ufy1qfUDgXk0Hso/lrU+h0UpShwYqJc8LjfmvvFS6VGomlqlslNOXtMr4eCRL+yD+Lce8VjxXgUdwiqwKlDmN48K0ZxjKnGMY2KkEEcwasqVGcUStJcHXdU9t8nDXnQy91Ax3MTDGkrIpRMdpaMBtZIPYy8hjG9RrL/w3libXC8ELKGXCq8iyK2DpcEqUUMAQATjcZwcV9Cryq/8AFxLqS3/IyfZD4NwwW8KRA6tI3Y82diWdz6WYsffU2lK0aKBSlKHBSlKAUpSgFKUoBSlKAUpSgFKUoBSlKAUpSgFKUoBSlKAUpSgFKUoCDx3yWf2Uny2pTjvks/spPltSug+K2P3afgX/ALRW6lKAUpSgFKUoBSlKAUpSgFKUoBSlKAUpSgFKUoBSlKAUpSgFKUoBSlKAUpSgFKUoBSlKAUpSgFKUoBSlKA0X33Un4G/7T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IRERQUEBIVFRUWFxcUFhQQGRcXFhcUFhQWFxUVFBIXHSYeFxsjGRQUJS8gIycpLCwsGB4xNTAqNSYrLCkBCQoKDgwOGg8PFzQlHyUtLC4tLiwsLi0sLywsLywsLCksKSwqKSwsLCksLCwsLCksLCwsLCwsLCksKSwpLCwsLP/AABEIAKEBOAMBIgACEQEDEQH/xAAbAAEAAgMBAQAAAAAAAAAAAAAABAUCAwYBB//EAEgQAAIBAwICBAsECAMGBwAAAAECAwAEERIhBTEGE0FRFSI0VGFxc4GTs9EyM3KRFCNCUmKSobEWgqJDRFNjZLIHJCWDwcLh/8QAGgEBAAMBAQEAAAAAAAAAAAAAAAIDBAEFBv/EACcRAAMAAgIBBAEEAwAAAAAAAAABAgMRITESBBNBUTJCYeHwFCKB/9oADAMBAAIRAxEAPwD6pwTglubaAm3hJMUZJMac9C+ipvgG283h+Gn0pwHyWD2Ufy1qfUQQPANt5vD8NPpTwDbebw/DT6VPpQ4QPANt5vD8NPpTwDbebw/DT6VPpQEDwDbebw/DT6U8A23m8Pw0+lT6UBA8A23m8Pw0+lPANt5vD8NPpU+lAQPANt5vD8NPpTwDbebw/DT6VPpQEDwDbebw/DT6U8A23m8Pw0+lT6UBA8A23m8Pw0+lPANt5vD8NPpW2+v1iGTz7BVI/SduwCoukiFZJnstvANt5vD8NPpTwDbebw/DT6VF4Dx9bgupGl0wcd6tyYe8Efl31c1JPfJJUmtogeAbbzeH4afSngG283h+Gn0qfSh0geAbbzeH4afSngG283h+Gn0qfSgIHgG283h+Gn0p4BtvN4fhp9Kn0oCB4BtvN4fhp9KeAbbzeH4afSp9KAgeAbbzeH4afSngG283h+Gn0qfSgIHgG283h+Gn0p4BtvN4fhp9Kn0oCB4BtvN4fhp9KeAbbzeH4afSp9KAgeAbbzeH4afSngG283h+Gn0qfSgIHgG283h+Gn0p4BtvN4fhp9Kn0oCB4BtvN4fhp9KeAbbzeH4afSp9KAo+N8DtxbTkW8IIikIIjTnob0Uqdx3yWf2Uny2pXQecB8lg9lH8tan1A4D5LB7KP5a1PrgFKUoBSlKAUpSgFKUoBSlKAVjI4AJPZWVarmAOrKeTAg457jmD2GgOQ4rfdY532qgv+LLGdIBZjyVRlj6cdg9JwPTWu5uZLeUwSj9YCMY5OhziVf4SAc9xBX1yWVB4zYz2+6stb3yeZbe9MgWlxdrKssYSNlO2ol8qcaldV0jBHcx3APYK7rop0gefWk+gSr4w6sFQ0ZwMhWZjkHY7/tL31yNpBPcjMICRnlJICdQ744wQWH8RKg9mqveJ8DntVFxDcM0kR1kMiadODqOlF1EY5jJ8XOxOK7F6ejXhw5kvLXB9QpUThN20sEUkidW7orNHkNpYqCV1Ls2M8xUutJoFKUoBSlKAUpSgFKUoBSlKAUpSgFKUoBSlKAUpSgIPHfJZ/ZSfLalOO+Sz+yk+W1KA84D5LB7KP5a1PqBwHyWD2Ufy1qfQClKUApSlAKUpQClKUApSlAKUpQHM9J+ijXMiSpLpdEZFRxlMMwZjqHjKTpXfceKNq+d3d0FuVjuV2jJM8RIzhcBRj9tSWDY5Oq+nFfaq1G1TVqKqWxjUQNWAcgaueMmoVCrkqrGnSv5KGxukkRXjYMrAEMpyCD2g1vZc1Bgi03d0FGE1ocDl1jQo0hA7M6kPpJY9pqdWSlp6PUT2kyHwac20y2/OGTWYgf8AZyKNZiX+Bl1so/Z0MB4uAvUCuZ4jY9auASrAhkdcaldSCrDOxwRyOxGQdiasuB8WMylXAWWPAkUctx4rpncowBIPoIO6mtOO9rTM+WNPaLSlKVaUClKUApSlAKUpQClKUApSlAKUpQClKUApSlAQeO+Sz+yk+W1Kcd8ln9lJ8tqUB5wHyWD2Ufy1qfUDgPksHso/lrUuWdUGWOPXQGylaLa8SQZjdXA2Ogg4PcccqyiukYsFZSVOGCkEqcZwwHI4I50BtpSlAKUpQClKUApSlAKUqu4hxyOB0SQP4yu+pUZlCoUDFioJUZkXfGPSKAsa1zyhVLNyUEn1AZP9K8t7lZFDIwZSMhlIII9BGxrN1zseR2PqoDk+j+WhWV/tzfr3/FLh8epQVUehRVkTVT0d8W0jXOdC9X6SIyYwfySotlBevEbg9W4DkrFFry8asUJiYsoyRqK6g2ogfZyNOPxdN6N+0ktl5PNoUnB232GTt6KrbmQiRJbdgJNJ0g/YlTZjGx7jsQw3U5O4LK0yzvlmXKbgHG4IOocwVYAgg7EEbHY1yjcQNohEiEm2QiMf8QySOsOk9wjjGe7L55bxW98EtLXJ9I4bfrPEksedLqHGeeCM4I7CORHeKk1E4Vw9YIY4l5IoXPeQNz7zk++pdbjzhSlKAUpSgFKUoBSlKAUpSgFKUoBSlKAUpSgIPHfJZ/ZSfLalOO+Sz+yk+W1KA84F5LB7GP5a1QcfuSzkZ2q/4H5LB7GP5a1y/FfvW9dV5OijO+Dn+I8OGQyDD9jrlWHpDrg8uytJ4XHEusZRgCesVir+lmmBDH0kn11dVGigE1zGhwVXMjDvCY0gj8ZT8jVGzLEO6Up9m/glxxLWkhctF/w7l8MyEHBwsJKnkQWbV3jsrql6RMPvLeQbbmMo4/LIY+5a8AxSiyUj21hiVo8fpdFjxIrh/QsEq/1lCin+Kx22twB34ib/AEpIT/SgQd1YyjY45+mpe8zqwyejpWDuLafTnBI6okd+YxJq27gNXoq3s7xJUDxsGVtwy7g//vo7K5mdGEelCiykZGQSurbJK5BK52553qBFeNr0721wdwQQySYHNSQFnHYVYBwP3dmrs5n8oV6dfpZ3laL3X1bdUVEmDoMmSmrHi6gpBxnGcVT8J6RlnEVygjkP2GQkxSkDLBCwBVgAToPZnBbS2L+tCe+UZnLl6Zz/AAfpC7BRcoI2Y6AyElDKDhojq3jfUCADkNtpY5xUjjvitby8gsuhjt9iZTH8wxH3VV9MLSNAZC6qGI1o7IusgaQyLIQsjaTpKHZ1wNiqEUMvSScwGOKE3kTqRpbr4JVU7YE0seDjs1EsMfabY111M8tkEm+NF5w+/QSQlMCWSV4J0XYOUE4aVlG2oNbk6ueMjtGOtNfNOE8Omtit7+kxTvOgYLJGyCNZZVMjxqrZY6pVyDp5nGM6avZ7mcjM10VXuhCxL69R1OP56pzZ4xPksw4qtcFOlrJ+iFRK8ckMTwvGNAUzrGQS7FdW5IYEMBhlbtrp4OltmIk6l9Y0LpjtwZGUaRpUrHkJgY+0RXPCC1diwiM7EglhHJcEtjAJfDb4A7ewd1Z8aWcWz4geJPFUuzRqVR3VWdVViQQrE7gYrJGa+fCO/s2XEvXlRpsZJ7maa4iJhieXYSgOZERI4siNWxH40b4cMSQRldgaj9JmWdlCeN1ThHYHkZSsZiUjcyaX1HG6gdhIrfPxSMsYIiVSHCusXisxzoighxvu2xIxjSADvkW/RvoYFjU3iRs4yyxLloo2csZCAQA7MWIyRgKFUcizXKat76OVU41oteid28lsrSNrOuVVc4y8aSuqOSNiSoG/bz7auaxjQAAAAADAA2AA5ADsrKtKWloxN7YpSldOClKUApSlAKUpQClKUApXhavc0ApSlAKUpQEHjvks/spPltSnHfJZ/ZSfLalAecC8lg9jH8ta5XpMxhky4IQnZyDp37NXIH0ZrquA+Sweyj+WtTZIwwIYAg7EHcEdxHbUanyIZI81o+dJODyrXwjikMMsrTSKm0YGvYbl+3luSB7hXQcT6BISGtGW3O+pQhaNs4wRGHUIRv8AZ2OdxyNYdH+hZinM1wySMoCxFNQHaS7RtkBhnA3bGWOfGwKvaZTim8eRUYt0lt86VkDt+5EGkf0/q4wWx6cVOtLxJVDowZWGQRyIroq5zi3D7RGZ2nFs7HLMsiIHY8maJ8ozHv05OOdHh44Z6SzJ9okVHmhYsGDkAZyuBg7bZJGRj0EVSy3b5xBcSzDvFsqj4sjoh/yg1hFBfHczovbpZFfPcPF0aR37se492W6mO2jRHPSJN20E82gkrNGNSMMq4DDxjE5GHHi4YDI2AYcq03TFV0XarJESB1uAAMnC9an7Bzjx12yRslaL3iaKmL6HSNQ8fZ4gSwCsJQQ0Z3HjELjetxbqyFdutgl8QNIdWlmGArP+3G4OATk6iBk6xp6mnyifRjJb6SIZmZo5COqkYnWkq+MEMhydQK6kY5OVIJOFzstrq4kd4ri4k1IFbEJESvG2Qr5jAfOVYEauYyNiKor++UQvbNOvWISI7iVwpSMFnhlaTHNJYVjY/vICT41dBwLomtw8d3LIssckQYRtHpLGRIsNLhirYWNRgDSSNQA7bPC6Wpeiq7me1swtzbI56lOsk7epBllzyOtxkj1sa18WluyRFFEkTOjuZLiQDqo0wGlYRhxsXXAJ55zsprvIYFRQqKFUcgoAA9QG1cZxb/zF82i3a4WFFj05CwGYuXJmkY6W6vxcKFcguSRkLiWP0cb3T2UX6mtangrbDhj3Fxbx9af0dYWUdQCiNFC0RCxyEmRg0hhzKCuoRgKCCTXbW/Ru2Q5EKE89TjW3875b+tVHR7rWvrgzSIzpFEjpF9iIs0jqi58YnScljjOpfFAArqq10lszS3o8ArCaBXUqwBUgghhkEEYIIPMY7K2Urh05ng/QWG2naWNm0ljIsZAwsjKULl/tOQjMoydgx5neulAr2lDrexSlKHBSlYs+Oe3roDKlYJMG+yQfUc/2rOgFKVHu7+OIFpZEjA3zIyqMetiKAkUqibplbH7oyTH/AJEbsvxcCP8A1VofjN1If1cUcK98xMj/AA4yEHxG9VRdyu2TUU+kXV/xGOBdcraRkDtJLHkqqMlmPYoBJqlbjNxL90ghTsabxpcd/VA6U97Me9RyqNZ8MbWZJ5Gmky2l5NI0KT9iNFAVBjGSBlu0nYCx5VTWV/pL5xJdle/B1kIadmmYcjMQyj0rGAI19YXPpqLcC2tzp67qM76VmaJduZCBwvvxW7iPGwh0RAPJsNOdlzyMjDOgHuwWPYDviDe8O0QuGbXLOyRu521amC4UfsoqFyF3xhiSSSTVt722XqV9EhJ2KddbXEjlc4DSNJHJp+1GyHIGeWQNQODvyNrw/pxaOFEkghcgeJcMqHfbZs6W32wDkHYgHaqrinD21CSEKJGYayzyRhkwc56sHWw2xqBxvUaOOVZCrJGxkTJ1yu4ZYyBglouQ60eLy3J55qc5XPZC8Kro72OQMMqQQeRG4/MVlXzsRaX0rFplxq120ojYLsowdK5G3IgqTnnuK6fo7xxpAkVwpW40Fjy0uEIVnRkJX9pCV2I1csVdORUZ7xOCfx3yWf2Uny2pTjvks/spPltSrCk84D5LB7KP5a1PqBwHyWD2Ufy1qfQClKxkfAJodIl9xER+k91fNeG3aqIZAP1zsonyBmQyzNE7Z5lkmO/cDjtGOrvZyzGqW44DC7amB5lioJCliuktgciRscYz25rwc3q/Omn0evi9P4ymuybLxxPsxAytyxHuAf45Psrjuzn0Gozx3En25uqH7sAGffK4P9FWpccQUAKAANgAMADuAHKovFpykZ0HDsRGn43IUH3Zz7qx+429I0qEuyrj4Sk8h+0Y0JQu7M8kjDZgJGJZUG4OkjUdQ5DxseN2Jhi0xFBGXUi3dSUaQnHVoqEbPkgpy/aGkgk2sksdtEowdKgIiruzHkqqO1j9Se01VQHLvdXJAWEMqKDlUOP1hB5O/wCzq79QG2M248lJ+Sf8kamWtNGlejjuFid1ldwS/XIsiQxMxeXSCA0hLkhS5J8Zjt42eusVvoEVBcpMEAUfpER1EDlqkjkG+O3SfVXvBLIqpeQYkfxm/h7k9Sjb0nUe2rJjivUxO5W2+X2YsilvSXBAu+l81ujPc2w0qMlreUN3ADq5RGSSSAACSSQO2ubT9Njtka6k6lSumK0iJjkllILvLdXIOtFHjyPoKkAMTv4tX1kyzu1zKQLa31GMnk8iAh5vSiYZVxzOpuxDUXiFo8zo04IefOIzj9TZxlWaP8cjmESHubTyQE+hDanyo8/JKdeMkDoe9zamYx2uqOTqyjO6xFsBi8skeGZS7uxCkZUaQdwa6T/EN52WcXvuGz/SA1JGwqn4p0nt4gQ88cbcv1h2zy5cz6hWd5qZqWGSevSi4X7yxYjH+wmic+4SdXUqLplbH70vAf8AqkaJfisOrPuauesul9sxAN3bnPZqCEn0B23q9XS42wQe7kfrRZq+jtenSenwXscoYAqQQdwV3BHoI51Av+klrAcTTxo37hYaz6ox4x9wrmZOi9pk4gVc8+rzGD+IRkA++rGy4ZDCMQxpGO0RqqfnpAzUvfX0V+x9s9m6VyyHFpbMw/4t0TAnoxGVMrfyKPTWom9f7dysY/dtolH+ubXn+Ue6p4XFYyNgZxn1VW8tMmscorm4CrfeyTyeiSaUj+RWCf0ovRm1H+7xH8SKx/Nga8n4hcY/V2+T/wAyREA9ZTWfyBrm+kHHeKW6GQxWyxjAJRpJSuTgFger2ztnB5jlUHT1ts0Y8TulE62/+HTP0btT/u8PrEaA+4gZFYHozb/ut6uslx7l14FV3RC6kuYEle4Ltlg6hY1VWDHxcBdXLT275B7a6aif0RyQ4pzXaKn/AAtbdsefxM5/u1bbfo7bIcrBGDz1aF1Z/GRn+tWNKbf2QPNIqHNxLScCNzuBlVJG5xz7ccyRkCppNQrricaME3ZzyjQapG9IjG+PScAdprmt9Ek/lkiO5BYr2gAkevOP7H8q08QhdgNDle/TjJGDsCQQu+N8H/5qMtvcCTrf0WQAqFI1xatiSP1YbG2pt9Wd+Vbp1kbH6uZcHsUfkee1S8K+jiqd8McNtVVANGnBJwTnckksWz4xJJOTuc771HmOq4yeUa7fjkOM+5Bj/wBw1YKkuNo3/wAwIqNLYXB36nn3Ee7OWFPboe5O+WVXE57eW4UPd9WYgcxJN1TFnCFWfDAkBeS8vHz3VoeS16xtV3jSowf0rB8Yktyf+FOdWc3REyK3W2sDu25ZtJLbALqfGQQAo2PZzoOjEi6dEbKQVyUldfFBGrGJhjIBx66msb+SLyr4KOwaEs36+9kBOI8NcsGXSN1MUYDeMWHM8ue9dT0S4OyNJLIsgJOmEXDM0iQlU1ghmOnVIpO/jYCg4wAJXDOFypIrFpFUA6lkleXVkbDS7MFwcHIPo7avauiEuTPkyN8EHjvks/spPltSnHfJZ/ZSfLalWFJ5wHyWD2Ufy1qfUDgPksHso/lrU+gFabs+IfVW6o3ED4hqGT8GTj8kctIdzWNennXlfJvs+hXQqtvDquIV7FEkp9YCxr81v5asa53jUwWS4JOCYIoVI565ZJlGPfpPu9FTxrbFGU1wzq9wN8ZjtlPLLkIJfTqZgB/B+I1ld2il7a25qGjds/taHBUN3k6JGPpSpd5GA1tGNgHyB2YjjYqPcdH5VrsvGvNX/NKD1R2zf/aR/wA60YubX9/vyVX+LOmvb5YY9T57AAoyzMxAVVUbsxYgAd5qnubue4lSzMEsJkXW76ozptgQJCGRyVdsqg221EgnTU3iAzd2Snl1rt6NS28un+5Puqdw0gX187fsrboPwKkj/lqkf8q9vFCfJ5GbI5ekWU3CVZYkACxRlToUYB6sDq1x+6CFOP4VrkOlPFLiOe6kijTRbwxrrlZsdYxZ9CxqMknXDk6hjbnXXWFyfE1ZPWhpBk5C/Zwg9zf0Nc10ps9VvxJB9o6JuXYIo+Q7fuWrTkXGmZprXKPejPGjcIwkAEiMUcKCAcE4YKSSoOCMEndW3POpXHbJZLeVHBKlDsvPYZGPTkDFcT/4cMyTyoxY6lJJbOSVk2OTz2kIz24zX0YisVLT0ehit6VHzHoFCpuYiybm2f7QwNSz6C6571AGfXX01FA5bVyd1L/6xCA3K2fIPblzgD0+Ln3V1Tv3VA1+pp5KVP5NM7b0ijJrwJk1KAriWylvxWgKUpUioVS9M49VjcDb7pzvsNgTnPoxmrqqDpnYTT2/VwYJZ01BiADGGywOeY2UkdoBHbQsxfmjf0Uto1tYjHH1YdFcrjB1Mi5JHecCrioDcVjQ6AdT8+rjBd8emNAWA9JGK2x211L9lFhX96fxn7OUMZx+bj1VKZb6RHJa8m2ySzgc6rxxfrCRbRtMRsTFjqwe5pmITPeASR3VZRdFIjvOzTnmBNjqwfRCoCH/ADBj6auUQAAAAAbADkB3AVdOH7M9Zl+lHPQ9HpZcG6k0rz6q2LDPoefZmH4QnpzVzYcLhgXTDGiDtCADJ72I+0fSalUq5JLooqnXYxSlK6RFKUoBSlKAUpSgIPHfJZ/ZSfLalOO+Sz+yk+W1KA84D5LB7KP5a1PqBwHyWD2Ufy1qfQCtVzHqUittK41taOp6ezjpo8MRWotirjjXDWJ1IM1zkuoc6+V9TFYbaaPovT0ssppmck/dVDxaDVLK55JAsn+dXkIP8of+Y1bgVTS3XWyzJbujkxxEhSpDKkriaIPuoJV1GezWM42NV+m8m2y3N4pJF1effQN2frB+ceR/2mtHDABKh/6i4HvKTbfkoqHb3xe2ikZXUwyAP1qlDhcxO5B7NDlu0bHnjNecUVkEoy6aZFuVlTsUaeuXVuAdPW7Ebhu3Bxpx/wCtrf8Aef5M9f7Lg63i1iZFUxsFkjYSRuRkB1yNxkZUqWUjI2Y1GS/ljnM1wkccciCGUo7NjBPVynUi6VBdwef2wdgprR0W4XNcxNJJdzqA5VQq2+6iNM5JibJ1mTt7MdlXf+DYmBE0s8wOxWSQqpHaGSEIrA9xGK9/FNcUjyMrhvT7IaXpFnFIuS9q3VzKBlsRgxT7c8hcyAdule+onGLi5EaXkKxkaDHco2XVoQSVuIih8YDLNgbsknLKgVd2vQ+3iJMHWRFsajFLJ4wVQqgqzEHCqANtgBjFbrbotax40QrhTkA6mUNnOsIxK6s76sZz21pbTWjJ48nEdD7OGNmkFxDJkBFETHCJn7La2LavFQYwoGnlkmus/TE/eH5ira64TBL97DE/tEVv7itC9GrQHItYAe8RR5/PTWZ4t/JqWVJa0cDxJrduKwt1oVkhd2JdQpGopGCTz3eTIHcKv5ukdou7XMA9ckf9tVdOOFwjYQx+5F+lbkt1X7KqPUAP7U9lfZZXqnWuOjlbXpDbSPoSeNn56Aw1EEZyE5nbuqe06jmcevara/4bFOuieJJFznTKquM9+GB39NRIui1mvK0txvnIijznvzpp7P7kPe/Yp34/AOUiseWI8yHPdpjyf6VkLud/ubWU/wAUumFff1h1j3Ia6iOMKMKAAOQUYA9QFZYrqwr5IvM/hHNR2F6/2hBF/neY/wAoWMf6qkx9F1P38skveuerj9PiR4yPQxarylTUSvgg8lP5NFpZRxLpiRUX91AFHrwK30pUysUpSgFKUoBSlKAUpSgFKUoBXhr2lAQeO+Sz+yk+W1Kcd8ln9lJ8tqUB5wHyWD2Ufy1qfUDgXk0Hso/lrU+h0UpShwYqJc8LjfmvvFS6VGomlqlslNOXtMr4eCRL+yD+Lce8VjxXgUdwiqwKlDmN48K0ZxjKnGMY2KkEEcwasqVGcUStJcHXdU9t8nDXnQy91Ax3MTDGkrIpRMdpaMBtZIPYy8hjG9RrL/w3libXC8ELKGXCq8iyK2DpcEqUUMAQATjcZwcV9Cryq/8AFxLqS3/IyfZD4NwwW8KRA6tI3Y82diWdz6WYsffU2lK0aKBSlKHBSlKAUpSgFKUoBSlKAUpSgFKUoBSlKAUpSgFKUoBSlKAUpSgFKUoCDx3yWf2Uny2pTjvks/spPltSug+K2P3afgX/ALRW6lKAUpSgFKUoBSlKAUpSgFKUoBSlKAUpSgFKUoBSlKAUpSgFKUoBSlKAUpSgFKUoBSlKAUpSgFKUoBSlKA0X33Un4G/7T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sportkompas.ru/wp-content/uploads/2013/11/%D0%BE%D1%81%D1%82%D0%B0%D0%BD%D0%BE%D0%B2%D0%BA%D0%B0-%D0%B0%D1%80%D1%82%D0%B5%D1%80%D0%B8%D0%B0%D0%BB%D1%8C%D0%BD%D0%BE%D0%B3%D0%BE-%D0%BA%D1%80%D0%BE%D0%B2%D0%BE%D1%82%D0%B5%D1%87%D0%B5%D0%BD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56443" y="1900659"/>
            <a:ext cx="5895975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712968" cy="108012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+mn-lt"/>
              </a:rPr>
              <a:t>Паренхіматозна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кровотеча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antosvit.net/img/vitavallis/6_html_726a6b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817096" cy="4351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1994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otoria4\Desktop\моя папка\презентация\k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7620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0"/>
            <a:ext cx="6621360" cy="2088232"/>
          </a:xfrm>
        </p:spPr>
        <p:txBody>
          <a:bodyPr/>
          <a:lstStyle/>
          <a:p>
            <a:r>
              <a:rPr lang="ru-RU" b="1" dirty="0" err="1">
                <a:latin typeface="+mn-lt"/>
              </a:rPr>
              <a:t>Кровотеча</a:t>
            </a:r>
            <a:r>
              <a:rPr lang="ru-RU" dirty="0">
                <a:latin typeface="+mn-lt"/>
              </a:rPr>
              <a:t> </a:t>
            </a:r>
            <a:r>
              <a:rPr lang="ru-RU" sz="1800" dirty="0">
                <a:latin typeface="+mn-lt"/>
              </a:rPr>
              <a:t>— </a:t>
            </a:r>
            <a:r>
              <a:rPr lang="ru-RU" sz="1800" dirty="0" err="1">
                <a:latin typeface="+mn-lt"/>
              </a:rPr>
              <a:t>це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витікання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кровоносних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судин</a:t>
            </a:r>
            <a:r>
              <a:rPr lang="ru-RU" sz="1800" dirty="0">
                <a:latin typeface="+mn-lt"/>
              </a:rPr>
              <a:t> при </a:t>
            </a:r>
            <a:r>
              <a:rPr lang="ru-RU" sz="1800" dirty="0" err="1">
                <a:latin typeface="+mn-lt"/>
              </a:rPr>
              <a:t>порушенні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їхньої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цілісності</a:t>
            </a:r>
            <a:r>
              <a:rPr lang="ru-RU" sz="1800" dirty="0" smtClean="0">
                <a:latin typeface="+mn-lt"/>
              </a:rPr>
              <a:t>.</a:t>
            </a:r>
          </a:p>
        </p:txBody>
      </p:sp>
      <p:pic>
        <p:nvPicPr>
          <p:cNvPr id="10242" name="Picture 2" descr="Паренхиматозное кровотечение Здоровье, быт, увлечения, отнош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153025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38851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Кровотечі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412776"/>
            <a:ext cx="3081536" cy="3048000"/>
          </a:xfrm>
        </p:spPr>
        <p:txBody>
          <a:bodyPr/>
          <a:lstStyle/>
          <a:p>
            <a:pPr algn="ctr">
              <a:buNone/>
            </a:pPr>
            <a:r>
              <a:rPr lang="uk-UA" u="sng" dirty="0" smtClean="0"/>
              <a:t>Внутрішні </a:t>
            </a:r>
          </a:p>
          <a:p>
            <a:r>
              <a:rPr lang="uk-UA" dirty="0" smtClean="0"/>
              <a:t>паренхіматозні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87624" y="1412776"/>
            <a:ext cx="2808312" cy="3048000"/>
          </a:xfrm>
        </p:spPr>
        <p:txBody>
          <a:bodyPr/>
          <a:lstStyle/>
          <a:p>
            <a:pPr algn="ctr">
              <a:buNone/>
            </a:pPr>
            <a:r>
              <a:rPr lang="uk-UA" u="sng" dirty="0" smtClean="0"/>
              <a:t>Зовнішні </a:t>
            </a:r>
          </a:p>
          <a:p>
            <a:r>
              <a:rPr lang="uk-UA" dirty="0" smtClean="0"/>
              <a:t>капілярні</a:t>
            </a:r>
          </a:p>
          <a:p>
            <a:r>
              <a:rPr lang="uk-UA" dirty="0" smtClean="0"/>
              <a:t>венозні </a:t>
            </a:r>
          </a:p>
          <a:p>
            <a:r>
              <a:rPr lang="uk-UA" dirty="0" smtClean="0"/>
              <a:t>артеріальні</a:t>
            </a:r>
            <a:endParaRPr lang="ru-RU" dirty="0"/>
          </a:p>
        </p:txBody>
      </p:sp>
      <p:pic>
        <p:nvPicPr>
          <p:cNvPr id="26626" name="Picture 2" descr="Wall 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125263" cy="275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encrypted-tbn1.gstatic.com/images?q=tbn:ANd9GcRvX3aHBT3I5eFCcLlg5yVj4aduNilZIW-vetzXxgY1Lo7xJdhH8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2569840" cy="207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Protoria4\Desktop\моя папка\презентация\vidykrovot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354023" cy="3631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781800" cy="1168152"/>
          </a:xfrm>
        </p:spPr>
        <p:txBody>
          <a:bodyPr>
            <a:normAutofit/>
          </a:bodyPr>
          <a:lstStyle/>
          <a:p>
            <a:r>
              <a:rPr lang="ru-RU" sz="4400" b="1" spc="300" dirty="0" err="1">
                <a:solidFill>
                  <a:srgbClr val="C00000"/>
                </a:solidFill>
                <a:latin typeface="+mn-lt"/>
              </a:rPr>
              <a:t>Капілярна</a:t>
            </a:r>
            <a:r>
              <a:rPr lang="ru-RU" sz="4400" b="1" spc="3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b="1" spc="300" dirty="0" err="1" smtClean="0">
                <a:solidFill>
                  <a:srgbClr val="C00000"/>
                </a:solidFill>
                <a:latin typeface="+mn-lt"/>
              </a:rPr>
              <a:t>кровотеча</a:t>
            </a:r>
            <a:endParaRPr lang="ru-RU" sz="4400" spc="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741682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C:\Users\Protoria4\Desktop\моя папка\презентация\images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08182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пиллярное кровотечение - Картинка 7200/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506638" cy="4032448"/>
          </a:xfrm>
          <a:prstGeom prst="rect">
            <a:avLst/>
          </a:prstGeom>
          <a:noFill/>
        </p:spPr>
      </p:pic>
      <p:pic>
        <p:nvPicPr>
          <p:cNvPr id="7172" name="Picture 4" descr="Медицинский портал, Кровотеч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4223792" cy="237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1185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ервая помощь при кровотечениях - Фото 7203/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Первая помощь при кровотечениях Здоровье, быт, увлечения, отнош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Protoria4\Desktop\моя папка\презентация\1_html_m189568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223224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008112"/>
          </a:xfrm>
        </p:spPr>
        <p:txBody>
          <a:bodyPr>
            <a:normAutofit fontScale="90000"/>
          </a:bodyPr>
          <a:lstStyle/>
          <a:p>
            <a:r>
              <a:rPr lang="ru-RU" sz="6000" b="1" spc="300" dirty="0">
                <a:solidFill>
                  <a:srgbClr val="C00000"/>
                </a:solidFill>
                <a:latin typeface="+mn-lt"/>
              </a:rPr>
              <a:t>Венозна </a:t>
            </a:r>
            <a:r>
              <a:rPr lang="ru-RU" sz="6000" b="1" spc="300" dirty="0" err="1" smtClean="0">
                <a:solidFill>
                  <a:srgbClr val="C00000"/>
                </a:solidFill>
                <a:latin typeface="+mn-lt"/>
              </a:rPr>
              <a:t>кровотеча</a:t>
            </a:r>
            <a:endParaRPr lang="ru-RU" sz="6000" spc="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528392" cy="3839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. 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324036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b="1" dirty="0"/>
          </a:p>
        </p:txBody>
      </p:sp>
      <p:pic>
        <p:nvPicPr>
          <p:cNvPr id="4098" name="Picture 2" descr="C:\Users\Protoria4\Desktop\моя папка\презентация\bleed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24536" cy="1277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резанные ве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905125" cy="2190750"/>
          </a:xfrm>
          <a:prstGeom prst="rect">
            <a:avLst/>
          </a:prstGeom>
          <a:noFill/>
        </p:spPr>
      </p:pic>
      <p:pic>
        <p:nvPicPr>
          <p:cNvPr id="8202" name="Picture 10" descr="Раны и кровотечения - Раны - Картинки по ОБЖ"/>
          <p:cNvPicPr>
            <a:picLocks noChangeAspect="1" noChangeArrowheads="1"/>
          </p:cNvPicPr>
          <p:nvPr/>
        </p:nvPicPr>
        <p:blipFill>
          <a:blip r:embed="rId4" cstate="print"/>
          <a:srcRect l="44099" t="31500" r="-11" b="17051"/>
          <a:stretch>
            <a:fillRect/>
          </a:stretch>
        </p:blipFill>
        <p:spPr bwMode="auto">
          <a:xfrm>
            <a:off x="5868144" y="1556792"/>
            <a:ext cx="2191101" cy="1512168"/>
          </a:xfrm>
          <a:prstGeom prst="rect">
            <a:avLst/>
          </a:prstGeom>
          <a:noFill/>
        </p:spPr>
      </p:pic>
      <p:sp>
        <p:nvSpPr>
          <p:cNvPr id="8204" name="AutoShape 12" descr="data:image/jpeg;base64,/9j/4AAQSkZJRgABAQAAAQABAAD/2wCEAAkGBxQTEhQSExQWFRUWGRcYFxgWGBccGhgVFhQXFhQYGBYYHCggGBolHBQUITEhJSkrLi4uFx8zODMsNygtLisBCgoKDg0OFxAQFywcHBwsLCssLCwsLDcsLCwrLCwsLC4sLCwsNywsLCwsLCwsKywsLCsrLiwsLDcuKyssLCwrOP/AABEIAMABAAMBIgACEQEDEQH/xAAcAAACAwEBAQEAAAAAAAAAAAADBAIFBgcBAAj/xAA4EAABAwMCBAQEBQQCAgMAAAABAAIRAwQhEjEFQVFhBiJxgRMykaEHQrHB0RQjUvAz4WLxQ3KC/8QAGQEBAAMBAQAAAAAAAAAAAAAAAAECBAMF/8QAIhEBAAMAAgIDAAMBAAAAAAAAAAECEQMhEjEEQVEyQoEi/9oADAMBAAIRAxEAPwDmt3xavUJ1VXmdxO/v9ENjHAThvrufVRY7S2CdPpuhsOZknud/oqrJkEjb/fRRpvAwcKQrOJPzR3P6Ib6hGRHvugkaZ7DucKNhbeY6tvVSp1iMEjKIynguJgfqg+rMODBjlPP0QnUuc5CN8UkSD7IdLqd+gG6C08NP+HWp1CTvB9Cu1WNSQFwC3uyCD0MwOy7hwOvqY0jmB+yyfJhq+Nb6aagEyEC12TQasctcyE8JG4arItQKjFBrO3VCVSXlmtVc0lVXVFdK2UtVlK1skrq1kELQXVFV1Vi7RLjMdOc8StxTdsc9OqWGevstT4jspaXDBWWonTJcfYrZS2wy3jJLikAd4HdTonzGTjsExVHxCQ1ogdEq152zAVlDLq7RgD2SlY6sAeyPQpRMbb5QQ47n9UBiwsEERG4RrSqHOzPaEKm/yl5YXcgTsD/K8p1SfmIBnCJEEtc4taei+rM1D5iAOQUntI+Y+iDRvDMs368voUBXkAAE46bFCZpzDcDuoVHaz/dcd+yJSpAOIzCBYvJOkeyZomDpcDPIIbrcDLZI7bpqk5jm5ORyI/dAVtAlsnEr6mAzDpPp/KlbVRAY7V2DSEWpYiQ5rXAjcuM/sgBVqgR5dLeu5ULeoAZ0Bw/8ifsAvLmsG4B1HmYUrKnjzIDXDAzzlgBPL/pJvJeZ3ARyzOo5HKUWwZTLjqcQ3pzKBcuneGgc0Vmhw0uLs7ARlRvmNa7S2HLy0YIMnTG4zJQEtaYBgZ9TgLqfgq61UWTiBBHcY/hcuddmp5WNDB16hbL8Oq5b8SmTOdQ98HPsFx567V24bZZ1yyOE+1VvDnYCsaa85uslCG9qPCi4I5xKsuaSrbmir6qxJVqKROOvtmLqgqa6owtfc0FTXduusWc7R0y1zTkEHZYPiXD9LyP16LpF1RhZ/jduY1D3Wniv2zcldhkBS80SRHJCrUdJn9N19xVhacwe4UrVkswT9lpZwf6ry43S7SSc/ZMMtNLsie3RWF02mdIpsLTGZcMlEFKLHN8uY5r34cmDkdSpi3c0/NHuvG1GydbiJ2I6ol5aWkmATM4EJ+vbACHYd0IhKNpuJ1B2R1Uq1TWYdn0KCLbdpxAkKNw1zDqg++VK0Dg4yQTyPT2RbuoNQDhIjfl6oFrauSM4PRSZpJBcYhAe2XQPL+4U61SIboAMbjmeqCytmiTAjq4yYX1Igvh2ojkBufVGpME/lM88wEJoyS35kA7lkHYenNePqvIAkA+n7o9mNbwCfNz1DEexR7toa6AJIyIA++UFfUpOAMiTzxgBAta5aDgfRWFWo6o7+5qHXkgVKbdmtJPc49RhB7aVhExKNBOxn1CHbVGhuSJHQboYrc0E3kQTie/NWXg29+FXZqJAf5cnAnbHrCz9WodQgae//pPU7lgaHw51QZE7zyjsotGxiazku/8AC6uArukVk+BXQe1rxs4B32ytPRevLvGS9L3U2vYUWlSVYc0HtQKjE0QhvCJrKsrU1VXdBVXizxwy2eaTWl7xGPVWHBqlarSFSs3QXZDeYHKVaImI12mvSnvrZUF9b4IW2vKCzvEaC60ntwtDnV1QAcQ8SBmOqVF1SJ/tsIP+M/ur7xDaY1BZqvaRkOacScrbS2wxXjJNh+keYCNy3p7pW4ex1QFhNMDI55XtEAtMtcTyg4Hqif050ktEtjOJj3V1Xta4jJJPTIweaRYdTiS4dj+y+Y0RpkzvBXotiRkgD7oPbhn5hPunqVy40w3QzBn/AEqso1IdpcTA6nkm/wCoYZ0tdG2SJQQrjUDgz1Ax9V7TkticD7plwpBumXknliJ7YyvnUnP/AMRjaIiOyCDmObh0jGB/0UKjWYJncchv9Tso1L6oDpce2By9U1x9lIBhYS7GSdwfVA3UYNOojI749hzUa1Vwzq0ziBA/aUCq6Dg/QL2iA0y/PQHdBOkz4bS5wiep3UKFbm2ROx5+3RMvrVK5iIDcRt9UpXpjXp3cBgDr3lA1b02EE1H4GzG5Lndzsl38P/OXSP8AEfuYTNBhe2IHl/x5FBuHHRDTJnJ6IIveWkN0gdt8Ijy3AEeyiy2ktbkk+0lHr2PwHw9wkiQGQfqZQfOYSPMc8tkGvZloDnQByypVaHxfkMunfYDtATN3aFrW6gGR3GUS2P4dcTLmuouPmZ5hP+J/7/VdKtKsrg/hi6LLpj2zv5gcktOCF2myqwVh+RTJ1t4L7GL+m5FCToVE00rNC1oxIpe7rBjHPds0E/RMLmH4u+KqlAi1YID2anOO5BJEDp6q9Y2cKRskfw+4e28uri8qtDgCNAOYcdz9F02pTWa/CjhzqVgxzwAahL8f4n5Z7wFrHtTknvHXz2VRc0VRcSt1rK1NVF9QVayiYYHiVriFh7uhpcQSG9HH+F1HiNusP4isJkwtnFdk5KMzUZvpOBueqebUe2ifMNPTqVBrQ0TiI57+sSl7uqXRqOdwYG3oFqZhLZ4cBqc1ndwXgv5JAAcBjojXFoW02v0gtfMHn7iceqq9WmQCM8kEahl+fL2TFWgNQII832XtxatABmXHl0909YWVSA9xDW9cf+0ABUyGkQB+b+JS15el7zon0MfdNXFxpJ0gOPefqkDQcXl2ATsEDFGkSSCJO+8QrCtRqaRjyno3cf8A2SVnXIBa4xHuc8kO8u6p8kw1uwQW1StSZ5/K2D8oySeqIy7bXdLqcADEmCe5S9ThjQ7U5wgbDaPVO2d6Y0020xBjU3JKJgD4Ogyc/aPRCuAS7ytLQd/VazhnCZa51ZjGmTpc/VMR22VBWrnU5urA+X4YiT1k8lJJMONNjmAQCRMzqQ22bdwSemP3KIKjHua2BDTsdye7uis7Vr6r4eQGN5NAgehKhCvtHsaCKhdq6A490KvTbPlEzyjb3THF7ufII0t/KNh6lI0GjTOrJ5A8vdAejobJc8iNjpn6KNN+7hqd7AH77JW3ZDzIJA2Mz7Kzc3V+UNb35x6IA0bmDhsOP6DuuleCuKGpTNN3zMyM7s/9rmOkO8sFsJ3hfHzaAOpS4zLwcB3Yrny08ox04r+Ftd3tKqsab1leDcRbVptqsMtcPp1HqETxXxZ1CyrVaZAe1uD0JMY7rzvGdxv/AJQY8VeJjb6KNCn8a6q/8dPoOb39Ghc78UeGHfFtqFSoat7dOLqr+TKYEQ0cgM+sKP4SXr3XVS4qan69NHW4zlwc4CTz8g/0rWeC6X9XfXXEjmmD8G37tb87h2P8rREeGqxPj6bm2txTY1jcNaA0egEBTeFNeLNPakFntSVzSVmWpeqxVda21luIW6yfFbPBXQLygszxK23XWlkWq5jxGmKcktkdVWXrmaB8KZ5knY9lsuMWIIMhYi7sy1+MCduq38dthh5K49tdYAMz6cuyK2i3dzA8ztMfUqTAHGWgtd+q8qviWuMntyXRzCta2r+3IYBmf95pipaFoEPDuwn6rzh7nsD2QNDtyRJ9AeSXxrOoGBynMIINrF7xy75wE7fXjWgtaQ4ekKQtyZdTYT7fwq40ZJPPmOf0UidB/nDnRnmOSdZUbqIAEdYk+4KDwpzGvpl8FocCZ5BfX9XTcVHU/kc4kR05KBbXtQk6HwD/AL3RbO1pho8w32GJPUuXwtHtEvY1repGVGndNpn+zIndzgP9CJFvLutUGnVDNpc4nryCGaMFznSY58voV7eOgio6o0u5ABeVuJOMamAx3/ZSaBZ0WuIcSG7kNfOR7blTZSc4kxGcQYaR1M5Qbi5AhgBc87E5gdgmzZPwXaWBsTJgCeygO0C54dS8kmc508ugyq+jwUU3v+MZcz8s6R681INAbqa81HnlsAOilWY19IEsOsbuJ+wCD14aR8QxI/IMADuotnUKoAJ5M3Ed0tRYKsYIa3omOI03U9DmvD5GBGR6oF6NV1StLxo67D9EavQa55FOJ5nMNH7oLb4U8hrXVndfy+g5lOWNySdDyGt3cQIx3d0QH8MeIf6Ov8J79Vu/mcaXf5DtyWj/ABWunC2p025+JUHuACR94WIqU2VTpbkExIReP3rjZ06RJd8KoNDzuG6HeXvBjK4349tEw0cPJnUugcctP6TgoptMOp6CSP8AMu8x+61f4eW3w+H2zYglgcfV2VhPxPvCbSi0bVHgn0DCQPuD7LbeA+I/Fsbd3MMDT6twst5/4/1qmvTVr5QY9TBXByeEIVQIyiQiYnCFenKo7+1WlqNSF1RlInHb3DBcQs1j+McP5gLp19abrNcSssLRx3cL01ziu/QflBB6lMW9mW/8pAa7Ig594TPGbDS4PAGOUTPskaddr/MB5ug/hbq22GK0ZIRcS5wDtWNwP5UbOxe5pf8ADc6NnQp1qUTBLZ35q18I+LX2YfTa3WD1VkQT4bx40oa4eX7rzjF6yo7U0lNeJuKtuXNeKQpkdOapyyDq05Hzd/ZCUQA/cafslLhsHBKZr1fiElrYI3heiozSYJJ9sKBpOE3Aa8PqONRo3ahOo1Lp7i2mdPRmAB3JXtXTSpS90Ty5n/pe2NWsaLg3UKR77jpHNElqbmseMB+k7D+VI8RaNYNOdRkN5DHM80RkMbLWY2HVB4e1jHl72yf8TzRD27YZZ8oMYa3f3TlxZuALpMgDUSNiQgj4b3mqzTIzpzA9+ak2511G6iSCMNGc9cokjbOGrSSSN5G6doseaZh+gE5aMOISVetoqag0mT1/hTfVdUfpABPTP7IgX4zgWsY2JHKfoUrRrljnOmT0hNUaBBlwII3B/RI0q398gAZ37eiC24dwo6w+o0kuyDsk+KNGrS35vXHurW8EhmpwhuwH7nmqS8hxIj3ROGeHWtf4ZaRLNvLnbKBxEEs+G4EDlPIhL2/EKzAabXkM7fYorLs1naqh1QIz+vqhE5Jm2458Th7rWqfPRew0z1YTpI9R+hW1/CLif9mrRJyx+oDoxwH21A/Vc3vbMOMskgcyAj8F4sbS5bWZOnZwP5mH5gf19lw5OOJ2Hocd9rn4/SNGtKbY5Z2xuw4Nc0y1wBB6g7K4o1ZC8+YxaY06F8VBj1OUcsxBwS9VibUHtULVnFNdUMKhvbULW1qUqpvbdWiXSY1z7itjusLxOxLH6m4PIhdX4jbLJ8VspGy18V8ZeTjYs1HhhbM9Z3I9U1Z3BcxzWYGxGML59m1zix7gzMgpa6LqTtLTI67SFridZZjAbdmSJwNo3RaVdv5gQVK10gl7ok8kanUaTBDSO6AFxRMgMBk/omf6QaJjSRv0K9t7eS7zbf7hJmu/5RgT9UDvELc1HAvMYRHFtJrROo9M4Cjoe7yuwOfdFunBjYa0F3VAeg8kgvOkHYYVfcPe6oYOORP7KptmHXmStCy8pt0w3U+IEfugg7TTY5gbLz+Y8sZQ7aqCGYw0wTnPYKF6XFwY2Gk7k7LS+GG0dYNxVkMGNOZ7NAH3RKnureAQwEN3QfDd0WVucnHlifYlNcUqGq+o6kyG75OY5JThVzSovBew1Ce8R6Qh9r/jlSjSMUWPLuZecT6DdZq5uW6tTgXPPLorLi1JwuDonQcgc4juk3saMUz53bnp6oC3bnNpteHgjYtnYottes+CGuZLjzSNCz0tL3BzsxI2lDfWAE7AIjRKzAx0uadJEieYX1hS+JIBgco3lVrKtSs7U4kgbTyVhSug1hDR5uqD6ncv1BpdkfboocUol51GAXfqE3wu1Bw/5nEQUbiPCKrJkYZk5Ewq39O/x5iLxvqWh/DjxMIFnVMOH/G48x/ge/RdLoXEYX56dRBBqB8Pa7AHYTM8jP6Lq3gjxOLulpditTA1g/mG2se+6ycvF/Zs867MQ6JQrSmmvWft65CtqNaVlJjToK+KgxymjlPSD2patRBTiiWItFsZ+84fKzfFOEyDC6BUYFT39GdlNZxecs5DfcODXgvaXM/MG7+oVNxG2pNf/beS3Eav0XS+K8M581lqlkGOJLA4ERB/ZbuPkjGS/H9sfXoCc7HeETg3CjVe8NcAGico9WWOI0YPVJX1YgeVunP2WiJ1nmMWIt5aZLWkclTvEYJMcl8a8gZJ6yiXjg0aj0wEFxePFHD/AJuxkoVo572yNuvMdylbmzqmC8f/AJHRWdtXptGlrZdERKCLn0zDWt83Myqp1JrXiREcgtBfcFfTzUADowANvcqDRTjLiCByG5QUw/uk6QAP95lWIovZSa4Q0bdyUvQpGSRACZddsEMbLZ5nme3ZAG3q6W6SC4u/KDH1R7EfCBLRqcNyR8vYL2wqsYSQHE8i8xHsEhcX5BLRku3PU9USHeWz6lTW6pA77witoNfDWuho59fZHsr0aCxwlx3Q7tzRB0iB0RCGkioGapB/Zfcfe1gawsgnnOF9wd+t8lpzsicetXvexjo0nZBWWrHEAUxDRurSx8Rvpk03BpaRGQmats1jGtA9e6QZRFSpJhjW9UE7lzwQ5gj15JS44kXw0y4887p66v8AUTTp56uz9krSsNBl2eaDX+DvC9G7plr6mg8gIk9clV15busblvwiJpnfk4HBB7KupXpD21KbjTcNtPL6pytdfEzUd5mnM5J9EmN6X3PTpnBuLU7hmth2+ZvNp/hXNpVgwuJ2fHHW7/jU/NG7TjU3mF1jg/EGXFJtamZa4c9weYPdYObi8fXps4uTyjv21dNyK1yrbaurCmsy9oGavV8FF7oUuYLygVKUoqkAodYnIVlxYgqovOCgrVhi8fRlTE4bDm1/wLGyzN/4W3LcFdhuLEFVNxwzsu1eWYUtxVlw644G9hiAO6ctqdFsCo3U3nG/sulcR4RKy3EuAA9j2WmnPE+2e3DMemUpucXRJAKfFL4HnZCr6Th5dR2P1Vi6sHO0iI6HotDPBhvGq1Wm4keVv5j+yrLu6aIDfMTkz/Cs72u7SGAtgcgN/wCVTstnMdrqjTOw5lEvaOpzpcMDkERjmuqh2jyNOMo9WswMEtgO3ISt67ZtGQ37wiMO8eaS7UGhodmGpBzxS85bJ5KwcwU2h9V/mAw0hKPoOqUzVdAB2QR4HQa6o5zvmOwGwRvEXDyzEwQJ3wmPDnDn3HlpaWuAyT+yD4gsjbudTqed52g7IC8J11g2nSadXotHStba1Ous8XFYbMAlrT3J5ql4dxWtSt3MYS0v3Iw6OkoNEaGeZ0E56n7otr7i3EhVqGo/c8hA+gCoq9MudiQCm3WhB1kiOQKsbO4DgdDdhklFZnS1CgWglpGkboVSk+q0ua0kDpOyUu6zwDyC0Xh67uBS0UGFwMg4ke6d/SY7UVC9DDDQNQxlNmkHTrgEidRT1zwRtJpq1HNNQ7NnZV1eqardLgB6D7KO04SZblwMEBo59VoPA/igW7/huHlcfOeYEQqZxc8aAA1refNC/o9DS5LViYxFbTWdh+grEBwD2mWkAg9Qrekud/hDfmpbVGH/AON4gdGuG3pIK6JRXl8lfG0w9CJ8q6YCDVKKUvWKqrX2FqUmvSba2YUjUhQ7YeD1IOSPxlNldFZqbc1QNNeMqImtFe4JXFmCqi94YFpUKrSBUxK0W/X5sERA36qdvbVN4TPCHhrHvc2XE4C84nfvcGhu/QL13mQZsLlzSGwNRPJQ4zZVDUDnSRAJzsmuD0BRGuqJe75BIx6ql4rcVDV0uI0zBIOPqiV/e3duaQaWmcZH7IVg+kGOf+Ybfsq6s+nENMwvbGu6A3Aj/coaBeUqlzqcdhso3QIpgPmOQCedXMEyJ7fsvmWzqgyMDr/CIV9rV0sBbMHkE/aVgeQcd4jM+qV8WUzTLC3AI9EhwW4c0zsiWiuXlrZLfN+iUDjhz2n+SvLniRd37pjg1trcXvz0QK31xOCvqNYUoAMnovuJVBVeGiGx9117wH+HdJlNlauNTyJA6eqkcluuGVapBcC1vMn/ALWutL63t7V1JryXOGw6rS/jBVZTZRptYOo6cxGFyyvR+N5jDY6YUJjpX3NfU+GjH6le2AfqM/KUo8wdJ5fVOtugSNALRHNFTrdIBbO6Ytrdr2chH3SOkxIzyJSN3ffB8jc90IdX/DBzWmuwTkMcO4BIP6hdDoLiv4d8Te26pB2z5afcGD9QF2e3cvP+RGXbuLuhpxS9RTeUrUcs7pSFbfeVwPIqLa6Pct1CCqZziwwfr1VoheZxZfGUDXSHx1A11OK+S4oXiO+7WdNxCILzG6jxT5NXQqSJTIKo/D93rBbzH6K5aoUntwg8HqNLQ4tBJwJx7lAv7SnTP/LqdzDf5Rak1D5ct5Sh3NsW+VgDndenWF67BhW0Y6oTI8o5lG4r8EUZcCD0CeFhUFOGtlo3OwlZ3iMyPiHA5DZESrLOqXHSMd1aAGCGzjcpWytGvf5TA5+i0Br08U2D1PNEK0SADurvw3w6nXPxKjiBMQ3fbuqO9fpBblV1hdvpvEGBPNE9NP474a2m5oZJYBif5WaFUPIa0QtVxCo+4a34j5Ddh2Wa/oz8WG8kJM17UNiFc8FAc7SDEDbqqfjdVzdIEEnn0Q7W4eexhEHbqmGVBUcBE5b25rufhPxtb1qTWmKekc8CPquEusHOwTulhUNN2iMfupG8/E/xCy4rhrHBzWCMesrG0qeCeSlTtgTLnAk8hy9UzcPFMRy5KDVNVsXF0NTYsfKJaQeZKnacQ0vDohNXXF3PJMSSiVHxFxbAbOMlfW9mHjURJVk2xL/M4eU7wi8HtwXEA+UHCEGbS2LA2q0w5pBb2IMruFrVDocNnAEe4lcebZzO+nOR2XTvClSbajmYbE+hhZPlR1EtPB9w0JCXqtTICFUCxNFfaurNSV5bh4yrSs1KOblTE46TDMVQ4EtO4+/ol3VSFo7+yFQRseRWauqZB0uwevIrrWXKyP8AUobrqEpXkGEjUrEc1fFJlfcM418GoHbjmOoXRLS5bUaHtMgiQuJVq6uPCPi3+neGVJNJ2Cf8P/L0S3FsbCIv+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TEhQSExQWFRUWGRcYFxgWGBccGhgVFhQXFhQYGBYYHCggGBolHBQUITEhJSkrLi4uFx8zODMsNygtLisBCgoKDg0OFxAQFywcHBwsLCssLCwsLDcsLCwrLCwsLC4sLCwsNywsLCwsLCwsKywsLCsrLiwsLDcuKyssLCwrOP/AABEIAMABAAMBIgACEQEDEQH/xAAcAAACAwEBAQEAAAAAAAAAAAADBAIFBgcBAAj/xAA4EAABAwMCBAQEBQQCAgMAAAABAAIRAwQhEjEFQVFhBiJxgRMykaEHQrHB0RQjUvAz4WLxQ3KC/8QAGQEBAAMBAQAAAAAAAAAAAAAAAAECBAMF/8QAIhEBAAMAAgIDAAMBAAAAAAAAAAECEQMhEjEEQVEyQoEi/9oADAMBAAIRAxEAPwDmt3xavUJ1VXmdxO/v9ENjHAThvrufVRY7S2CdPpuhsOZknud/oqrJkEjb/fRRpvAwcKQrOJPzR3P6Ib6hGRHvugkaZ7DucKNhbeY6tvVSp1iMEjKIynguJgfqg+rMODBjlPP0QnUuc5CN8UkSD7IdLqd+gG6C08NP+HWp1CTvB9Cu1WNSQFwC3uyCD0MwOy7hwOvqY0jmB+yyfJhq+Nb6aagEyEC12TQasctcyE8JG4arItQKjFBrO3VCVSXlmtVc0lVXVFdK2UtVlK1skrq1kELQXVFV1Vi7RLjMdOc8StxTdsc9OqWGevstT4jspaXDBWWonTJcfYrZS2wy3jJLikAd4HdTonzGTjsExVHxCQ1ogdEq152zAVlDLq7RgD2SlY6sAeyPQpRMbb5QQ47n9UBiwsEERG4RrSqHOzPaEKm/yl5YXcgTsD/K8p1SfmIBnCJEEtc4taei+rM1D5iAOQUntI+Y+iDRvDMs368voUBXkAAE46bFCZpzDcDuoVHaz/dcd+yJSpAOIzCBYvJOkeyZomDpcDPIIbrcDLZI7bpqk5jm5ORyI/dAVtAlsnEr6mAzDpPp/KlbVRAY7V2DSEWpYiQ5rXAjcuM/sgBVqgR5dLeu5ULeoAZ0Bw/8ifsAvLmsG4B1HmYUrKnjzIDXDAzzlgBPL/pJvJeZ3ARyzOo5HKUWwZTLjqcQ3pzKBcuneGgc0Vmhw0uLs7ARlRvmNa7S2HLy0YIMnTG4zJQEtaYBgZ9TgLqfgq61UWTiBBHcY/hcuddmp5WNDB16hbL8Oq5b8SmTOdQ98HPsFx567V24bZZ1yyOE+1VvDnYCsaa85uslCG9qPCi4I5xKsuaSrbmir6qxJVqKROOvtmLqgqa6owtfc0FTXduusWc7R0y1zTkEHZYPiXD9LyP16LpF1RhZ/jduY1D3Wniv2zcldhkBS80SRHJCrUdJn9N19xVhacwe4UrVkswT9lpZwf6ry43S7SSc/ZMMtNLsie3RWF02mdIpsLTGZcMlEFKLHN8uY5r34cmDkdSpi3c0/NHuvG1GydbiJ2I6ol5aWkmATM4EJ+vbACHYd0IhKNpuJ1B2R1Uq1TWYdn0KCLbdpxAkKNw1zDqg++VK0Dg4yQTyPT2RbuoNQDhIjfl6oFrauSM4PRSZpJBcYhAe2XQPL+4U61SIboAMbjmeqCytmiTAjq4yYX1Igvh2ojkBufVGpME/lM88wEJoyS35kA7lkHYenNePqvIAkA+n7o9mNbwCfNz1DEexR7toa6AJIyIA++UFfUpOAMiTzxgBAta5aDgfRWFWo6o7+5qHXkgVKbdmtJPc49RhB7aVhExKNBOxn1CHbVGhuSJHQboYrc0E3kQTie/NWXg29+FXZqJAf5cnAnbHrCz9WodQgae//pPU7lgaHw51QZE7zyjsotGxiazku/8AC6uArukVk+BXQe1rxs4B32ytPRevLvGS9L3U2vYUWlSVYc0HtQKjE0QhvCJrKsrU1VXdBVXizxwy2eaTWl7xGPVWHBqlarSFSs3QXZDeYHKVaImI12mvSnvrZUF9b4IW2vKCzvEaC60ntwtDnV1QAcQ8SBmOqVF1SJ/tsIP+M/ur7xDaY1BZqvaRkOacScrbS2wxXjJNh+keYCNy3p7pW4ex1QFhNMDI55XtEAtMtcTyg4Hqif050ktEtjOJj3V1Xta4jJJPTIweaRYdTiS4dj+y+Y0RpkzvBXotiRkgD7oPbhn5hPunqVy40w3QzBn/AEqso1IdpcTA6nkm/wCoYZ0tdG2SJQQrjUDgz1Ax9V7TkticD7plwpBumXknliJ7YyvnUnP/AMRjaIiOyCDmObh0jGB/0UKjWYJncchv9Tso1L6oDpce2By9U1x9lIBhYS7GSdwfVA3UYNOojI749hzUa1Vwzq0ziBA/aUCq6Dg/QL2iA0y/PQHdBOkz4bS5wiep3UKFbm2ROx5+3RMvrVK5iIDcRt9UpXpjXp3cBgDr3lA1b02EE1H4GzG5Lndzsl38P/OXSP8AEfuYTNBhe2IHl/x5FBuHHRDTJnJ6IIveWkN0gdt8Ijy3AEeyiy2ktbkk+0lHr2PwHw9wkiQGQfqZQfOYSPMc8tkGvZloDnQByypVaHxfkMunfYDtATN3aFrW6gGR3GUS2P4dcTLmuouPmZ5hP+J/7/VdKtKsrg/hi6LLpj2zv5gcktOCF2myqwVh+RTJ1t4L7GL+m5FCToVE00rNC1oxIpe7rBjHPds0E/RMLmH4u+KqlAi1YID2anOO5BJEDp6q9Y2cKRskfw+4e28uri8qtDgCNAOYcdz9F02pTWa/CjhzqVgxzwAahL8f4n5Z7wFrHtTknvHXz2VRc0VRcSt1rK1NVF9QVayiYYHiVriFh7uhpcQSG9HH+F1HiNusP4isJkwtnFdk5KMzUZvpOBueqebUe2ifMNPTqVBrQ0TiI57+sSl7uqXRqOdwYG3oFqZhLZ4cBqc1ndwXgv5JAAcBjojXFoW02v0gtfMHn7iceqq9WmQCM8kEahl+fL2TFWgNQII832XtxatABmXHl0909YWVSA9xDW9cf+0ABUyGkQB+b+JS15el7zon0MfdNXFxpJ0gOPefqkDQcXl2ATsEDFGkSSCJO+8QrCtRqaRjyno3cf8A2SVnXIBa4xHuc8kO8u6p8kw1uwQW1StSZ5/K2D8oySeqIy7bXdLqcADEmCe5S9ThjQ7U5wgbDaPVO2d6Y0020xBjU3JKJgD4Ogyc/aPRCuAS7ytLQd/VazhnCZa51ZjGmTpc/VMR22VBWrnU5urA+X4YiT1k8lJJMONNjmAQCRMzqQ22bdwSemP3KIKjHua2BDTsdye7uis7Vr6r4eQGN5NAgehKhCvtHsaCKhdq6A490KvTbPlEzyjb3THF7ufII0t/KNh6lI0GjTOrJ5A8vdAejobJc8iNjpn6KNN+7hqd7AH77JW3ZDzIJA2Mz7Kzc3V+UNb35x6IA0bmDhsOP6DuuleCuKGpTNN3zMyM7s/9rmOkO8sFsJ3hfHzaAOpS4zLwcB3Yrny08ox04r+Ftd3tKqsab1leDcRbVptqsMtcPp1HqETxXxZ1CyrVaZAe1uD0JMY7rzvGdxv/AJQY8VeJjb6KNCn8a6q/8dPoOb39Ghc78UeGHfFtqFSoat7dOLqr+TKYEQ0cgM+sKP4SXr3XVS4qan69NHW4zlwc4CTz8g/0rWeC6X9XfXXEjmmD8G37tb87h2P8rREeGqxPj6bm2txTY1jcNaA0egEBTeFNeLNPakFntSVzSVmWpeqxVda21luIW6yfFbPBXQLygszxK23XWlkWq5jxGmKcktkdVWXrmaB8KZ5knY9lsuMWIIMhYi7sy1+MCduq38dthh5K49tdYAMz6cuyK2i3dzA8ztMfUqTAHGWgtd+q8qviWuMntyXRzCta2r+3IYBmf95pipaFoEPDuwn6rzh7nsD2QNDtyRJ9AeSXxrOoGBynMIINrF7xy75wE7fXjWgtaQ4ekKQtyZdTYT7fwq40ZJPPmOf0UidB/nDnRnmOSdZUbqIAEdYk+4KDwpzGvpl8FocCZ5BfX9XTcVHU/kc4kR05KBbXtQk6HwD/AL3RbO1pho8w32GJPUuXwtHtEvY1repGVGndNpn+zIndzgP9CJFvLutUGnVDNpc4nryCGaMFznSY58voV7eOgio6o0u5ABeVuJOMamAx3/ZSaBZ0WuIcSG7kNfOR7blTZSc4kxGcQYaR1M5Qbi5AhgBc87E5gdgmzZPwXaWBsTJgCeygO0C54dS8kmc508ugyq+jwUU3v+MZcz8s6R681INAbqa81HnlsAOilWY19IEsOsbuJ+wCD14aR8QxI/IMADuotnUKoAJ5M3Ed0tRYKsYIa3omOI03U9DmvD5GBGR6oF6NV1StLxo67D9EavQa55FOJ5nMNH7oLb4U8hrXVndfy+g5lOWNySdDyGt3cQIx3d0QH8MeIf6Ov8J79Vu/mcaXf5DtyWj/ABWunC2p025+JUHuACR94WIqU2VTpbkExIReP3rjZ06RJd8KoNDzuG6HeXvBjK4349tEw0cPJnUugcctP6TgoptMOp6CSP8AMu8x+61f4eW3w+H2zYglgcfV2VhPxPvCbSi0bVHgn0DCQPuD7LbeA+I/Fsbd3MMDT6twst5/4/1qmvTVr5QY9TBXByeEIVQIyiQiYnCFenKo7+1WlqNSF1RlInHb3DBcQs1j+McP5gLp19abrNcSssLRx3cL01ziu/QflBB6lMW9mW/8pAa7Ig594TPGbDS4PAGOUTPskaddr/MB5ug/hbq22GK0ZIRcS5wDtWNwP5UbOxe5pf8ADc6NnQp1qUTBLZ35q18I+LX2YfTa3WD1VkQT4bx40oa4eX7rzjF6yo7U0lNeJuKtuXNeKQpkdOapyyDq05Hzd/ZCUQA/cafslLhsHBKZr1fiElrYI3heiozSYJJ9sKBpOE3Aa8PqONRo3ahOo1Lp7i2mdPRmAB3JXtXTSpS90Ty5n/pe2NWsaLg3UKR77jpHNElqbmseMB+k7D+VI8RaNYNOdRkN5DHM80RkMbLWY2HVB4e1jHl72yf8TzRD27YZZ8oMYa3f3TlxZuALpMgDUSNiQgj4b3mqzTIzpzA9+ak2511G6iSCMNGc9cokjbOGrSSSN5G6doseaZh+gE5aMOISVetoqag0mT1/hTfVdUfpABPTP7IgX4zgWsY2JHKfoUrRrljnOmT0hNUaBBlwII3B/RI0q398gAZ37eiC24dwo6w+o0kuyDsk+KNGrS35vXHurW8EhmpwhuwH7nmqS8hxIj3ROGeHWtf4ZaRLNvLnbKBxEEs+G4EDlPIhL2/EKzAabXkM7fYorLs1naqh1QIz+vqhE5Jm2458Th7rWqfPRew0z1YTpI9R+hW1/CLif9mrRJyx+oDoxwH21A/Vc3vbMOMskgcyAj8F4sbS5bWZOnZwP5mH5gf19lw5OOJ2Hocd9rn4/SNGtKbY5Z2xuw4Nc0y1wBB6g7K4o1ZC8+YxaY06F8VBj1OUcsxBwS9VibUHtULVnFNdUMKhvbULW1qUqpvbdWiXSY1z7itjusLxOxLH6m4PIhdX4jbLJ8VspGy18V8ZeTjYs1HhhbM9Z3I9U1Z3BcxzWYGxGML59m1zix7gzMgpa6LqTtLTI67SFridZZjAbdmSJwNo3RaVdv5gQVK10gl7ok8kanUaTBDSO6AFxRMgMBk/omf6QaJjSRv0K9t7eS7zbf7hJmu/5RgT9UDvELc1HAvMYRHFtJrROo9M4Cjoe7yuwOfdFunBjYa0F3VAeg8kgvOkHYYVfcPe6oYOORP7KptmHXmStCy8pt0w3U+IEfugg7TTY5gbLz+Y8sZQ7aqCGYw0wTnPYKF6XFwY2Gk7k7LS+GG0dYNxVkMGNOZ7NAH3RKnureAQwEN3QfDd0WVucnHlifYlNcUqGq+o6kyG75OY5JThVzSovBew1Ce8R6Qh9r/jlSjSMUWPLuZecT6DdZq5uW6tTgXPPLorLi1JwuDonQcgc4juk3saMUz53bnp6oC3bnNpteHgjYtnYottes+CGuZLjzSNCz0tL3BzsxI2lDfWAE7AIjRKzAx0uadJEieYX1hS+JIBgco3lVrKtSs7U4kgbTyVhSug1hDR5uqD6ncv1BpdkfboocUol51GAXfqE3wu1Bw/5nEQUbiPCKrJkYZk5Ewq39O/x5iLxvqWh/DjxMIFnVMOH/G48x/ge/RdLoXEYX56dRBBqB8Pa7AHYTM8jP6Lq3gjxOLulpditTA1g/mG2se+6ycvF/Zs867MQ6JQrSmmvWft65CtqNaVlJjToK+KgxymjlPSD2patRBTiiWItFsZ+84fKzfFOEyDC6BUYFT39GdlNZxecs5DfcODXgvaXM/MG7+oVNxG2pNf/beS3Eav0XS+K8M581lqlkGOJLA4ERB/ZbuPkjGS/H9sfXoCc7HeETg3CjVe8NcAGico9WWOI0YPVJX1YgeVunP2WiJ1nmMWIt5aZLWkclTvEYJMcl8a8gZJ6yiXjg0aj0wEFxePFHD/AJuxkoVo572yNuvMdylbmzqmC8f/AJHRWdtXptGlrZdERKCLn0zDWt83Myqp1JrXiREcgtBfcFfTzUADowANvcqDRTjLiCByG5QUw/uk6QAP95lWIovZSa4Q0bdyUvQpGSRACZddsEMbLZ5nme3ZAG3q6W6SC4u/KDH1R7EfCBLRqcNyR8vYL2wqsYSQHE8i8xHsEhcX5BLRku3PU9USHeWz6lTW6pA77witoNfDWuho59fZHsr0aCxwlx3Q7tzRB0iB0RCGkioGapB/Zfcfe1gawsgnnOF9wd+t8lpzsicetXvexjo0nZBWWrHEAUxDRurSx8Rvpk03BpaRGQmats1jGtA9e6QZRFSpJhjW9UE7lzwQ5gj15JS44kXw0y4887p66v8AUTTp56uz9krSsNBl2eaDX+DvC9G7plr6mg8gIk9clV15busblvwiJpnfk4HBB7KupXpD21KbjTcNtPL6pytdfEzUd5mnM5J9EmN6X3PTpnBuLU7hmth2+ZvNp/hXNpVgwuJ2fHHW7/jU/NG7TjU3mF1jg/EGXFJtamZa4c9weYPdYObi8fXps4uTyjv21dNyK1yrbaurCmsy9oGavV8FF7oUuYLygVKUoqkAodYnIVlxYgqovOCgrVhi8fRlTE4bDm1/wLGyzN/4W3LcFdhuLEFVNxwzsu1eWYUtxVlw644G9hiAO6ctqdFsCo3U3nG/sulcR4RKy3EuAA9j2WmnPE+2e3DMemUpucXRJAKfFL4HnZCr6Th5dR2P1Vi6sHO0iI6HotDPBhvGq1Wm4keVv5j+yrLu6aIDfMTkz/Cs72u7SGAtgcgN/wCVTstnMdrqjTOw5lEvaOpzpcMDkERjmuqh2jyNOMo9WswMEtgO3ISt67ZtGQ37wiMO8eaS7UGhodmGpBzxS85bJ5KwcwU2h9V/mAw0hKPoOqUzVdAB2QR4HQa6o5zvmOwGwRvEXDyzEwQJ3wmPDnDn3HlpaWuAyT+yD4gsjbudTqed52g7IC8J11g2nSadXotHStba1Ous8XFYbMAlrT3J5ql4dxWtSt3MYS0v3Iw6OkoNEaGeZ0E56n7otr7i3EhVqGo/c8hA+gCoq9MudiQCm3WhB1kiOQKsbO4DgdDdhklFZnS1CgWglpGkboVSk+q0ua0kDpOyUu6zwDyC0Xh67uBS0UGFwMg4ke6d/SY7UVC9DDDQNQxlNmkHTrgEidRT1zwRtJpq1HNNQ7NnZV1eqardLgB6D7KO04SZblwMEBo59VoPA/igW7/huHlcfOeYEQqZxc8aAA1refNC/o9DS5LViYxFbTWdh+grEBwD2mWkAg9Qrekud/hDfmpbVGH/AON4gdGuG3pIK6JRXl8lfG0w9CJ8q6YCDVKKUvWKqrX2FqUmvSba2YUjUhQ7YeD1IOSPxlNldFZqbc1QNNeMqImtFe4JXFmCqi94YFpUKrSBUxK0W/X5sERA36qdvbVN4TPCHhrHvc2XE4C84nfvcGhu/QL13mQZsLlzSGwNRPJQ4zZVDUDnSRAJzsmuD0BRGuqJe75BIx6ql4rcVDV0uI0zBIOPqiV/e3duaQaWmcZH7IVg+kGOf+Ybfsq6s+nENMwvbGu6A3Aj/coaBeUqlzqcdhso3QIpgPmOQCedXMEyJ7fsvmWzqgyMDr/CIV9rV0sBbMHkE/aVgeQcd4jM+qV8WUzTLC3AI9EhwW4c0zsiWiuXlrZLfN+iUDjhz2n+SvLniRd37pjg1trcXvz0QK31xOCvqNYUoAMnovuJVBVeGiGx9117wH+HdJlNlauNTyJA6eqkcluuGVapBcC1vMn/ALWutL63t7V1JryXOGw6rS/jBVZTZRptYOo6cxGFyyvR+N5jDY6YUJjpX3NfU+GjH6le2AfqM/KUo8wdJ5fVOtugSNALRHNFTrdIBbO6Ytrdr2chH3SOkxIzyJSN3ffB8jc90IdX/DBzWmuwTkMcO4BIP6hdDoLiv4d8Te26pB2z5afcGD9QF2e3cvP+RGXbuLuhpxS9RTeUrUcs7pSFbfeVwPIqLa6Pct1CCqZziwwfr1VoheZxZfGUDXSHx1A11OK+S4oXiO+7WdNxCILzG6jxT5NXQqSJTIKo/D93rBbzH6K5aoUntwg8HqNLQ4tBJwJx7lAv7SnTP/LqdzDf5Rak1D5ct5Sh3NsW+VgDndenWF67BhW0Y6oTI8o5lG4r8EUZcCD0CeFhUFOGtlo3OwlZ3iMyPiHA5DZESrLOqXHSMd1aAGCGzjcpWytGvf5TA5+i0Br08U2D1PNEK0SADurvw3w6nXPxKjiBMQ3fbuqO9fpBblV1hdvpvEGBPNE9NP474a2m5oZJYBif5WaFUPIa0QtVxCo+4a34j5Ddh2Wa/oz8WG8kJM17UNiFc8FAc7SDEDbqqfjdVzdIEEnn0Q7W4eexhEHbqmGVBUcBE5b25rufhPxtb1qTWmKekc8CPquEusHOwTulhUNN2iMfupG8/E/xCy4rhrHBzWCMesrG0qeCeSlTtgTLnAk8hy9UzcPFMRy5KDVNVsXF0NTYsfKJaQeZKnacQ0vDohNXXF3PJMSSiVHxFxbAbOMlfW9mHjURJVk2xL/M4eU7wi8HtwXEA+UHCEGbS2LA2q0w5pBb2IMruFrVDocNnAEe4lcebZzO+nOR2XTvClSbajmYbE+hhZPlR1EtPB9w0JCXqtTICFUCxNFfaurNSV5bh4yrSs1KOblTE46TDMVQ4EtO4+/ol3VSFo7+yFQRseRWauqZB0uwevIrrWXKyP8AUobrqEpXkGEjUrEc1fFJlfcM418GoHbjmOoXRLS5bUaHtMgiQuJVq6uPCPi3+neGVJNJ2Cf8P/L0S3FsbCIv+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xQTEhQSExQWFRUWGRcYFxgWGBccGhgVFhQXFhQYGBYYHCggGBolHBQUITEhJSkrLi4uFx8zODMsNygtLisBCgoKDg0OFxAQFywcHBwsLCssLCwsLDcsLCwrLCwsLC4sLCwsNywsLCwsLCwsKywsLCsrLiwsLDcuKyssLCwrOP/AABEIAMABAAMBIgACEQEDEQH/xAAcAAACAwEBAQEAAAAAAAAAAAADBAIFBgcBAAj/xAA4EAABAwMCBAQEBQQCAgMAAAABAAIRAwQhEjEFQVFhBiJxgRMykaEHQrHB0RQjUvAz4WLxQ3KC/8QAGQEBAAMBAQAAAAAAAAAAAAAAAAECBAMF/8QAIhEBAAMAAgIDAAMBAAAAAAAAAAECEQMhEjEEQVEyQoEi/9oADAMBAAIRAxEAPwDmt3xavUJ1VXmdxO/v9ENjHAThvrufVRY7S2CdPpuhsOZknud/oqrJkEjb/fRRpvAwcKQrOJPzR3P6Ib6hGRHvugkaZ7DucKNhbeY6tvVSp1iMEjKIynguJgfqg+rMODBjlPP0QnUuc5CN8UkSD7IdLqd+gG6C08NP+HWp1CTvB9Cu1WNSQFwC3uyCD0MwOy7hwOvqY0jmB+yyfJhq+Nb6aagEyEC12TQasctcyE8JG4arItQKjFBrO3VCVSXlmtVc0lVXVFdK2UtVlK1skrq1kELQXVFV1Vi7RLjMdOc8StxTdsc9OqWGevstT4jspaXDBWWonTJcfYrZS2wy3jJLikAd4HdTonzGTjsExVHxCQ1ogdEq152zAVlDLq7RgD2SlY6sAeyPQpRMbb5QQ47n9UBiwsEERG4RrSqHOzPaEKm/yl5YXcgTsD/K8p1SfmIBnCJEEtc4taei+rM1D5iAOQUntI+Y+iDRvDMs368voUBXkAAE46bFCZpzDcDuoVHaz/dcd+yJSpAOIzCBYvJOkeyZomDpcDPIIbrcDLZI7bpqk5jm5ORyI/dAVtAlsnEr6mAzDpPp/KlbVRAY7V2DSEWpYiQ5rXAjcuM/sgBVqgR5dLeu5ULeoAZ0Bw/8ifsAvLmsG4B1HmYUrKnjzIDXDAzzlgBPL/pJvJeZ3ARyzOo5HKUWwZTLjqcQ3pzKBcuneGgc0Vmhw0uLs7ARlRvmNa7S2HLy0YIMnTG4zJQEtaYBgZ9TgLqfgq61UWTiBBHcY/hcuddmp5WNDB16hbL8Oq5b8SmTOdQ98HPsFx567V24bZZ1yyOE+1VvDnYCsaa85uslCG9qPCi4I5xKsuaSrbmir6qxJVqKROOvtmLqgqa6owtfc0FTXduusWc7R0y1zTkEHZYPiXD9LyP16LpF1RhZ/jduY1D3Wniv2zcldhkBS80SRHJCrUdJn9N19xVhacwe4UrVkswT9lpZwf6ry43S7SSc/ZMMtNLsie3RWF02mdIpsLTGZcMlEFKLHN8uY5r34cmDkdSpi3c0/NHuvG1GydbiJ2I6ol5aWkmATM4EJ+vbACHYd0IhKNpuJ1B2R1Uq1TWYdn0KCLbdpxAkKNw1zDqg++VK0Dg4yQTyPT2RbuoNQDhIjfl6oFrauSM4PRSZpJBcYhAe2XQPL+4U61SIboAMbjmeqCytmiTAjq4yYX1Igvh2ojkBufVGpME/lM88wEJoyS35kA7lkHYenNePqvIAkA+n7o9mNbwCfNz1DEexR7toa6AJIyIA++UFfUpOAMiTzxgBAta5aDgfRWFWo6o7+5qHXkgVKbdmtJPc49RhB7aVhExKNBOxn1CHbVGhuSJHQboYrc0E3kQTie/NWXg29+FXZqJAf5cnAnbHrCz9WodQgae//pPU7lgaHw51QZE7zyjsotGxiazku/8AC6uArukVk+BXQe1rxs4B32ytPRevLvGS9L3U2vYUWlSVYc0HtQKjE0QhvCJrKsrU1VXdBVXizxwy2eaTWl7xGPVWHBqlarSFSs3QXZDeYHKVaImI12mvSnvrZUF9b4IW2vKCzvEaC60ntwtDnV1QAcQ8SBmOqVF1SJ/tsIP+M/ur7xDaY1BZqvaRkOacScrbS2wxXjJNh+keYCNy3p7pW4ex1QFhNMDI55XtEAtMtcTyg4Hqif050ktEtjOJj3V1Xta4jJJPTIweaRYdTiS4dj+y+Y0RpkzvBXotiRkgD7oPbhn5hPunqVy40w3QzBn/AEqso1IdpcTA6nkm/wCoYZ0tdG2SJQQrjUDgz1Ax9V7TkticD7plwpBumXknliJ7YyvnUnP/AMRjaIiOyCDmObh0jGB/0UKjWYJncchv9Tso1L6oDpce2By9U1x9lIBhYS7GSdwfVA3UYNOojI749hzUa1Vwzq0ziBA/aUCq6Dg/QL2iA0y/PQHdBOkz4bS5wiep3UKFbm2ROx5+3RMvrVK5iIDcRt9UpXpjXp3cBgDr3lA1b02EE1H4GzG5Lndzsl38P/OXSP8AEfuYTNBhe2IHl/x5FBuHHRDTJnJ6IIveWkN0gdt8Ijy3AEeyiy2ktbkk+0lHr2PwHw9wkiQGQfqZQfOYSPMc8tkGvZloDnQByypVaHxfkMunfYDtATN3aFrW6gGR3GUS2P4dcTLmuouPmZ5hP+J/7/VdKtKsrg/hi6LLpj2zv5gcktOCF2myqwVh+RTJ1t4L7GL+m5FCToVE00rNC1oxIpe7rBjHPds0E/RMLmH4u+KqlAi1YID2anOO5BJEDp6q9Y2cKRskfw+4e28uri8qtDgCNAOYcdz9F02pTWa/CjhzqVgxzwAahL8f4n5Z7wFrHtTknvHXz2VRc0VRcSt1rK1NVF9QVayiYYHiVriFh7uhpcQSG9HH+F1HiNusP4isJkwtnFdk5KMzUZvpOBueqebUe2ifMNPTqVBrQ0TiI57+sSl7uqXRqOdwYG3oFqZhLZ4cBqc1ndwXgv5JAAcBjojXFoW02v0gtfMHn7iceqq9WmQCM8kEahl+fL2TFWgNQII832XtxatABmXHl0909YWVSA9xDW9cf+0ABUyGkQB+b+JS15el7zon0MfdNXFxpJ0gOPefqkDQcXl2ATsEDFGkSSCJO+8QrCtRqaRjyno3cf8A2SVnXIBa4xHuc8kO8u6p8kw1uwQW1StSZ5/K2D8oySeqIy7bXdLqcADEmCe5S9ThjQ7U5wgbDaPVO2d6Y0020xBjU3JKJgD4Ogyc/aPRCuAS7ytLQd/VazhnCZa51ZjGmTpc/VMR22VBWrnU5urA+X4YiT1k8lJJMONNjmAQCRMzqQ22bdwSemP3KIKjHua2BDTsdye7uis7Vr6r4eQGN5NAgehKhCvtHsaCKhdq6A490KvTbPlEzyjb3THF7ufII0t/KNh6lI0GjTOrJ5A8vdAejobJc8iNjpn6KNN+7hqd7AH77JW3ZDzIJA2Mz7Kzc3V+UNb35x6IA0bmDhsOP6DuuleCuKGpTNN3zMyM7s/9rmOkO8sFsJ3hfHzaAOpS4zLwcB3Yrny08ox04r+Ftd3tKqsab1leDcRbVptqsMtcPp1HqETxXxZ1CyrVaZAe1uD0JMY7rzvGdxv/AJQY8VeJjb6KNCn8a6q/8dPoOb39Ghc78UeGHfFtqFSoat7dOLqr+TKYEQ0cgM+sKP4SXr3XVS4qan69NHW4zlwc4CTz8g/0rWeC6X9XfXXEjmmD8G37tb87h2P8rREeGqxPj6bm2txTY1jcNaA0egEBTeFNeLNPakFntSVzSVmWpeqxVda21luIW6yfFbPBXQLygszxK23XWlkWq5jxGmKcktkdVWXrmaB8KZ5knY9lsuMWIIMhYi7sy1+MCduq38dthh5K49tdYAMz6cuyK2i3dzA8ztMfUqTAHGWgtd+q8qviWuMntyXRzCta2r+3IYBmf95pipaFoEPDuwn6rzh7nsD2QNDtyRJ9AeSXxrOoGBynMIINrF7xy75wE7fXjWgtaQ4ekKQtyZdTYT7fwq40ZJPPmOf0UidB/nDnRnmOSdZUbqIAEdYk+4KDwpzGvpl8FocCZ5BfX9XTcVHU/kc4kR05KBbXtQk6HwD/AL3RbO1pho8w32GJPUuXwtHtEvY1repGVGndNpn+zIndzgP9CJFvLutUGnVDNpc4nryCGaMFznSY58voV7eOgio6o0u5ABeVuJOMamAx3/ZSaBZ0WuIcSG7kNfOR7blTZSc4kxGcQYaR1M5Qbi5AhgBc87E5gdgmzZPwXaWBsTJgCeygO0C54dS8kmc508ugyq+jwUU3v+MZcz8s6R681INAbqa81HnlsAOilWY19IEsOsbuJ+wCD14aR8QxI/IMADuotnUKoAJ5M3Ed0tRYKsYIa3omOI03U9DmvD5GBGR6oF6NV1StLxo67D9EavQa55FOJ5nMNH7oLb4U8hrXVndfy+g5lOWNySdDyGt3cQIx3d0QH8MeIf6Ov8J79Vu/mcaXf5DtyWj/ABWunC2p025+JUHuACR94WIqU2VTpbkExIReP3rjZ06RJd8KoNDzuG6HeXvBjK4349tEw0cPJnUugcctP6TgoptMOp6CSP8AMu8x+61f4eW3w+H2zYglgcfV2VhPxPvCbSi0bVHgn0DCQPuD7LbeA+I/Fsbd3MMDT6twst5/4/1qmvTVr5QY9TBXByeEIVQIyiQiYnCFenKo7+1WlqNSF1RlInHb3DBcQs1j+McP5gLp19abrNcSssLRx3cL01ziu/QflBB6lMW9mW/8pAa7Ig594TPGbDS4PAGOUTPskaddr/MB5ug/hbq22GK0ZIRcS5wDtWNwP5UbOxe5pf8ADc6NnQp1qUTBLZ35q18I+LX2YfTa3WD1VkQT4bx40oa4eX7rzjF6yo7U0lNeJuKtuXNeKQpkdOapyyDq05Hzd/ZCUQA/cafslLhsHBKZr1fiElrYI3heiozSYJJ9sKBpOE3Aa8PqONRo3ahOo1Lp7i2mdPRmAB3JXtXTSpS90Ty5n/pe2NWsaLg3UKR77jpHNElqbmseMB+k7D+VI8RaNYNOdRkN5DHM80RkMbLWY2HVB4e1jHl72yf8TzRD27YZZ8oMYa3f3TlxZuALpMgDUSNiQgj4b3mqzTIzpzA9+ak2511G6iSCMNGc9cokjbOGrSSSN5G6doseaZh+gE5aMOISVetoqag0mT1/hTfVdUfpABPTP7IgX4zgWsY2JHKfoUrRrljnOmT0hNUaBBlwII3B/RI0q398gAZ37eiC24dwo6w+o0kuyDsk+KNGrS35vXHurW8EhmpwhuwH7nmqS8hxIj3ROGeHWtf4ZaRLNvLnbKBxEEs+G4EDlPIhL2/EKzAabXkM7fYorLs1naqh1QIz+vqhE5Jm2458Th7rWqfPRew0z1YTpI9R+hW1/CLif9mrRJyx+oDoxwH21A/Vc3vbMOMskgcyAj8F4sbS5bWZOnZwP5mH5gf19lw5OOJ2Hocd9rn4/SNGtKbY5Z2xuw4Nc0y1wBB6g7K4o1ZC8+YxaY06F8VBj1OUcsxBwS9VibUHtULVnFNdUMKhvbULW1qUqpvbdWiXSY1z7itjusLxOxLH6m4PIhdX4jbLJ8VspGy18V8ZeTjYs1HhhbM9Z3I9U1Z3BcxzWYGxGML59m1zix7gzMgpa6LqTtLTI67SFridZZjAbdmSJwNo3RaVdv5gQVK10gl7ok8kanUaTBDSO6AFxRMgMBk/omf6QaJjSRv0K9t7eS7zbf7hJmu/5RgT9UDvELc1HAvMYRHFtJrROo9M4Cjoe7yuwOfdFunBjYa0F3VAeg8kgvOkHYYVfcPe6oYOORP7KptmHXmStCy8pt0w3U+IEfugg7TTY5gbLz+Y8sZQ7aqCGYw0wTnPYKF6XFwY2Gk7k7LS+GG0dYNxVkMGNOZ7NAH3RKnureAQwEN3QfDd0WVucnHlifYlNcUqGq+o6kyG75OY5JThVzSovBew1Ce8R6Qh9r/jlSjSMUWPLuZecT6DdZq5uW6tTgXPPLorLi1JwuDonQcgc4juk3saMUz53bnp6oC3bnNpteHgjYtnYottes+CGuZLjzSNCz0tL3BzsxI2lDfWAE7AIjRKzAx0uadJEieYX1hS+JIBgco3lVrKtSs7U4kgbTyVhSug1hDR5uqD6ncv1BpdkfboocUol51GAXfqE3wu1Bw/5nEQUbiPCKrJkYZk5Ewq39O/x5iLxvqWh/DjxMIFnVMOH/G48x/ge/RdLoXEYX56dRBBqB8Pa7AHYTM8jP6Lq3gjxOLulpditTA1g/mG2se+6ycvF/Zs867MQ6JQrSmmvWft65CtqNaVlJjToK+KgxymjlPSD2patRBTiiWItFsZ+84fKzfFOEyDC6BUYFT39GdlNZxecs5DfcODXgvaXM/MG7+oVNxG2pNf/beS3Eav0XS+K8M581lqlkGOJLA4ERB/ZbuPkjGS/H9sfXoCc7HeETg3CjVe8NcAGico9WWOI0YPVJX1YgeVunP2WiJ1nmMWIt5aZLWkclTvEYJMcl8a8gZJ6yiXjg0aj0wEFxePFHD/AJuxkoVo572yNuvMdylbmzqmC8f/AJHRWdtXptGlrZdERKCLn0zDWt83Myqp1JrXiREcgtBfcFfTzUADowANvcqDRTjLiCByG5QUw/uk6QAP95lWIovZSa4Q0bdyUvQpGSRACZddsEMbLZ5nme3ZAG3q6W6SC4u/KDH1R7EfCBLRqcNyR8vYL2wqsYSQHE8i8xHsEhcX5BLRku3PU9USHeWz6lTW6pA77witoNfDWuho59fZHsr0aCxwlx3Q7tzRB0iB0RCGkioGapB/Zfcfe1gawsgnnOF9wd+t8lpzsicetXvexjo0nZBWWrHEAUxDRurSx8Rvpk03BpaRGQmats1jGtA9e6QZRFSpJhjW9UE7lzwQ5gj15JS44kXw0y4887p66v8AUTTp56uz9krSsNBl2eaDX+DvC9G7plr6mg8gIk9clV15busblvwiJpnfk4HBB7KupXpD21KbjTcNtPL6pytdfEzUd5mnM5J9EmN6X3PTpnBuLU7hmth2+ZvNp/hXNpVgwuJ2fHHW7/jU/NG7TjU3mF1jg/EGXFJtamZa4c9weYPdYObi8fXps4uTyjv21dNyK1yrbaurCmsy9oGavV8FF7oUuYLygVKUoqkAodYnIVlxYgqovOCgrVhi8fRlTE4bDm1/wLGyzN/4W3LcFdhuLEFVNxwzsu1eWYUtxVlw644G9hiAO6ctqdFsCo3U3nG/sulcR4RKy3EuAA9j2WmnPE+2e3DMemUpucXRJAKfFL4HnZCr6Th5dR2P1Vi6sHO0iI6HotDPBhvGq1Wm4keVv5j+yrLu6aIDfMTkz/Cs72u7SGAtgcgN/wCVTstnMdrqjTOw5lEvaOpzpcMDkERjmuqh2jyNOMo9WswMEtgO3ISt67ZtGQ37wiMO8eaS7UGhodmGpBzxS85bJ5KwcwU2h9V/mAw0hKPoOqUzVdAB2QR4HQa6o5zvmOwGwRvEXDyzEwQJ3wmPDnDn3HlpaWuAyT+yD4gsjbudTqed52g7IC8J11g2nSadXotHStba1Ous8XFYbMAlrT3J5ql4dxWtSt3MYS0v3Iw6OkoNEaGeZ0E56n7otr7i3EhVqGo/c8hA+gCoq9MudiQCm3WhB1kiOQKsbO4DgdDdhklFZnS1CgWglpGkboVSk+q0ua0kDpOyUu6zwDyC0Xh67uBS0UGFwMg4ke6d/SY7UVC9DDDQNQxlNmkHTrgEidRT1zwRtJpq1HNNQ7NnZV1eqardLgB6D7KO04SZblwMEBo59VoPA/igW7/huHlcfOeYEQqZxc8aAA1refNC/o9DS5LViYxFbTWdh+grEBwD2mWkAg9Qrekud/hDfmpbVGH/AON4gdGuG3pIK6JRXl8lfG0w9CJ8q6YCDVKKUvWKqrX2FqUmvSba2YUjUhQ7YeD1IOSPxlNldFZqbc1QNNeMqImtFe4JXFmCqi94YFpUKrSBUxK0W/X5sERA36qdvbVN4TPCHhrHvc2XE4C84nfvcGhu/QL13mQZsLlzSGwNRPJQ4zZVDUDnSRAJzsmuD0BRGuqJe75BIx6ql4rcVDV0uI0zBIOPqiV/e3duaQaWmcZH7IVg+kGOf+Ybfsq6s+nENMwvbGu6A3Aj/coaBeUqlzqcdhso3QIpgPmOQCedXMEyJ7fsvmWzqgyMDr/CIV9rV0sBbMHkE/aVgeQcd4jM+qV8WUzTLC3AI9EhwW4c0zsiWiuXlrZLfN+iUDjhz2n+SvLniRd37pjg1trcXvz0QK31xOCvqNYUoAMnovuJVBVeGiGx9117wH+HdJlNlauNTyJA6eqkcluuGVapBcC1vMn/ALWutL63t7V1JryXOGw6rS/jBVZTZRptYOo6cxGFyyvR+N5jDY6YUJjpX3NfU+GjH6le2AfqM/KUo8wdJ5fVOtugSNALRHNFTrdIBbO6Ytrdr2chH3SOkxIzyJSN3ffB8jc90IdX/DBzWmuwTkMcO4BIP6hdDoLiv4d8Te26pB2z5afcGD9QF2e3cvP+RGXbuLuhpxS9RTeUrUcs7pSFbfeVwPIqLa6Pct1CCqZziwwfr1VoheZxZfGUDXSHx1A11OK+S4oXiO+7WdNxCILzG6jxT5NXQqSJTIKo/D93rBbzH6K5aoUntwg8HqNLQ4tBJwJx7lAv7SnTP/LqdzDf5Rak1D5ct5Sh3NsW+VgDndenWF67BhW0Y6oTI8o5lG4r8EUZcCD0CeFhUFOGtlo3OwlZ3iMyPiHA5DZESrLOqXHSMd1aAGCGzjcpWytGvf5TA5+i0Br08U2D1PNEK0SADurvw3w6nXPxKjiBMQ3fbuqO9fpBblV1hdvpvEGBPNE9NP474a2m5oZJYBif5WaFUPIa0QtVxCo+4a34j5Ddh2Wa/oz8WG8kJM17UNiFc8FAc7SDEDbqqfjdVzdIEEnn0Q7W4eexhEHbqmGVBUcBE5b25rufhPxtb1qTWmKekc8CPquEusHOwTulhUNN2iMfupG8/E/xCy4rhrHBzWCMesrG0qeCeSlTtgTLnAk8hy9UzcPFMRy5KDVNVsXF0NTYsfKJaQeZKnacQ0vDohNXXF3PJMSSiVHxFxbAbOMlfW9mHjURJVk2xL/M4eU7wi8HtwXEA+UHCEGbS2LA2q0w5pBb2IMruFrVDocNnAEe4lcebZzO+nOR2XTvClSbajmYbE+hhZPlR1EtPB9w0JCXqtTICFUCxNFfaurNSV5bh4yrSs1KOblTE46TDMVQ4EtO4+/ol3VSFo7+yFQRseRWauqZB0uwevIrrWXKyP8AUobrqEpXkGEjUrEc1fFJlfcM418GoHbjmOoXRLS5bUaHtMgiQuJVq6uPCPi3+neGVJNJ2Cf8P/L0S3FsbCIv+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Порезанные ве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296022" cy="214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6616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rotoria4\Desktop\моя папка\презентация\1_html_m7d7033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62545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 descr="data:image/jpeg;base64,/9j/4AAQSkZJRgABAQAAAQABAAD/2wCEAAkGBhQSEBUUExQVFRQVFBQUFRQUFBQUFBQUFBQVFBUUFRQXHCYeFxkkGRQUHy8gIycpLCwsFR4xNTAqNSYrLCkBCQoKDgwOFw8PFykcHRwpKSwpKSwpKSkpLCkpKSwpKSkpLCkpKSkpKSwpKSksKSksKSkpLCkpKSkpKSksKSkpKf/AABEIALcBEwMBIgACEQEDEQH/xAAbAAABBQEBAAAAAAAAAAAAAAAEAAECAwUGB//EAD0QAAIBAgMGAwUFBgYDAAAAAAABAgMRBAUhBhIxQVFhE3GRIjKBobFCUsHR8BQVI2KS4QdDcqKy8VOCwv/EABoBAAIDAQEAAAAAAAAAAAAAAAECAAMEBQb/xAApEQACAgEEAgEDBAMAAAAAAAAAAQIRAwQSITETQVEUImEFcYGhIzJS/9oADAMBAAIRAxEAPwDyVYn6r/kyt3dr/K75Mopfr1LViLcen5jFhdGCWv1+DKK+M1008uWrB6uJbK0r+QLAThDefz15mjh6OnDS+q+1F9SrD0et7cmuX69DUwWElOcYxV5t2i19rzCFIIyzK51pqMLN/eukulpNu13eyuz1HYr/AAn3airYrdlCNpU6PHXinVa0t/Km79bcTNgdjlTjeS9lO+9Je9K3JdFyR3k6y92PD8eoLI36J1/a06FUqCas+hKmWQ/6AIzybbnZP9nn4tJfwpP2kvsN/wDy/kckke+47CKonGSummmnwaa4M8j2t2XeFnvRu6Uno+cX92X4M5uowV90ejsaPVbv8cu/RgIa1iQmYTp0NYZokJkFIsjJEhWCQFxEdARmhOOgBJFsGVSXJFMcYkO2IKwrDoVgWSiFhEhrBsgzGJWFYlgoYZokkM0SwNFbKsQtC5ohVWhZF8iSXBnsi4ljIM2IxspsIscRBsWjPdfTiVSnciSUS4xCjG4ZQpWffl0f69SqlH9PgdJsvsnWxs92jH2VZVJTuoQ58eb7LUIUgHCUW5JR0baW62knfo+H59j1jY7/AA38PcrYj2UrtU2tbvRW3uCS1Umr9OTWxs9snh8BFNfxK1tas0m1b7i+wvLXualXGym9WwNjmpPHXiowSjFaJLgiVKVgCjV0LPGFFNFVQmnMy6VQKhVCKwri7mbnOXRrU5Qkrxkmn+ZoUxVloEW6do8KzLAujVlTlxi7X6rin8UDs7Lb7JZKfjrVWUZW5a6Py1t6HHI4mWGybR6bT5PLjUiIhDsqLWRsIQ6IKVMBqxsw+aBcVHUsj2JIFJojYkixiCQ4w7QCDNCsPYViEGsNYlYViBoawzROw1gWBopaIzWhZJEXEsTEaM6SItFlVakLGxMxNELCHHGsWjFRq5Ps3XxLSpU5S/mtaC85PQ7jJthqFO0p3qS/m93+nn8bnYUK9laOi4eXkaDEkYezv+GtGjaeKaqy0fhq/hxffnL6djt6GJ3YqFOMYQXCMYqKXkkZ9Op1LXiOgGxgty7iU+gJGeoTGVuwCBEG/wBfkTU78LAjnrYIoxIAPpBEKmtgHxLBGG6kAzToz0LZagtKRfTkMVsx9o8Lv0akecoNa91+vQ8hxGFlTk4zTTXX8D23GQuef7U4WLrOPWMXfo9Vf5GbPg8nXZ1P02f3OH8nGWEE47LqlFpVION0mrrSSeqcXwaBjktNOmda0+UMxXHIgAxSQPiI6BJVKPEZCvoz2hkWSiRsWiCHFYdIBKFYVhx7ACNYZomM0QJFIZokJkAyqSIMskiA6EYDXWpVIIxC1B2bI9GOS5IjisIYQ9OjURfSrGDSxbkaWGZpMJsU6pfFmfSmG0pECF0yxsoUtCymgAL6Ef8AsLU7FNOyXkD1MXrZADVhkawXhq12ZlBOTNmhR3UEDCY1CyjV1AatUvpcAiNBNeWjPM89xe9Xm+Se6vh/e522fZmqVGT52tFdZPRHmtedl1b+bf8AcVv4Ox+k4uZZH6PTcihDF4GnGrFTju7muri46XT8rHFbR7CTotype3C/u/aXZfeOu2LW5hH2qpf7Y3+pt4qnd25STa7Sj0DkwxyKmYJ5pYc0tr4s8LkrOwx6VtDslCvDxIWhUtq+TfSX5nneNwU6VRwqRcZLin9V1RyM2CWJ89HUwamOZfkpIyJDNFBpAa8dSoLrxKZUuaLUxF3RBD2EhyBGQ4hEIOM0OhMASKExxmEjK5Ig0WsrkFCMFxKBmF4haAjNcOjJNckBEhFpVR0eCxJu4asc7g7G1QmajAbFGRo4df2MfDVAqWM3VxIQ1lIJodTEwlVzfY2PF3YgIPisSop9kc3HFSSclJq+unctzPHOWi4Abd7Lq0hGdfQpRxZMkv2PQcopKUFLy9QzETsUZJC1FDYh7zshzkMWGpuUrhNeqoryFGSjHocftHnt26UHq/efRfmwD4sUsklGPsAzzN/HndP2I3S7vm/w9TFw0/Eq3+zT+cunwX1KsdiXpCHvPRdF38kbWzOT+JUhSWsY+1Ul2vrfvJ6fEEez0jUdNir1Hv8Ac7zKobmHoQa1nNTf/s97/ika9VXSfNO/5mfSe/iO1OP+6WlvS5oXLUeTnLdJy+SilG9OfaUvz/Ex9p9mli8LGUbKrBK0nzjzi+3M1alRQpz76h2BhalFfyr5klFSVMEJuD3I8UxGz9eE92UHftwfdMZ5FW+780erY/Bpx7wdvh/0ZksKcrLp1Bnawap5I89nmuJ2frtO0NeWqKqWT1kvapv5M9NeH7FdShHm0n3K/GqotUm3Z5pVyuX3JJ+TA6mHkuKfoeqfskSM8vi+Quz8lnkPKGOj06eSU3xgn8EDS2Vov/LS+X0JsJ5UediZ389jKPKL9WVS2Hp2+1/UTxsPlRwY7OznsHHlOS9GUvYJ/wDk/wBqJsYfJE4+xXJHaR2C6zf9KL6ewkOcpP0QVFiPJE8/rQ0A9w9XhsTRXGLfm2X0tkqEeFKPpf6lsG0iiTTfB5D4Yj2VZJTX+XH+lCH3MQ8oy6u7NPiufVGlRxjM2FNE/ClyN7kl2c5JvpHR0sVoKnUc5GTRxDSszYyzTVk7B0dBgobsSnHZg5PdjxYHiMxsrIIyjDa70uZAlOPobkILnJtvyS/uV4Nb1SK6F2e4jeqpL7MUvi3f8inKp/xBPZ15vx6OK/6PQsPVtTSHp6O5m0MZdIqzXOVSg+v1GOQlbpDbSZ7uR3Y+89EvxOIxWKVOLbd5Pi+bbLcTind1KnvP0iuhn4f25eLPgvcT/wCb/ATtnodLgWCFv/Z/0i7BYaSe81erUaSitWr6KC73PTciyxYajZ6zftVJLnK3up9EtPV8zF2VyTcSxFVe21/Ci+MIte+195rh0XmdJShvaPn9OZZFHK12p8j2R6X9hOXU92F3703vP48F6WLlVBsdjEtEV0ag5yyVf25xgvtO7/0rVm5wRk5XG8nP4LyQfUqhQGB1Y+3NcpL5oA3dF5GhiZ7sZS7fPgvmBtWVjHqPRu0nsomjhtq8HUjU3tXF6p9Ox3sSMqKfFXv9DHKNnY02fwT3VZ5pgs/q0vtXXSWp1+VbSUqtk7Qlbg3pfsyvOdkoVFvQShK3Lg+PI4zFYCdJ2mrMr5idjbp9Yrjwz1Lw0xKmcxsxnL3XGp9m3p1SOtgk1oyyLTOJnwywy2sp8IfwkWuIkywzWVOkV+EFRjcZ0wUSwZ0iPhhe5qM6VyUSwaKIyj0DvAFKnYNA3AO4ILdFjh2g3HhtOglx1LmQTJuRnnKUnbL4RUekQnDW4T+80lZFJCVNM0YtRtVMpy6ff90ew7DYxXvIPqZ8oqyObqtxJYKjvSVzemmrRgpp0zfVW+r56/IrweKtNldOtrZPXh5amNHMFCTcn10F9nT1fMYJekegYfNFGF+3MycVi3N70nouC6d/MycHi5VFvSW7H7KfF930QNmONk2oRu5S6cfgRjabFHFHzT/gtq1/Fm7v+HHj/M1y8jtNmtnt61asvZ0dOm1x6TmunRc/LiHsnslZRqVktNYw4qPeXV/I7GXtaLhzYyVGbUayU7S99k9/fl2XF9RTxu7ew82oqy0QAoupLdXDmE5xbhKbqNyfDkX1W+C4t2X5+gZGKhGy5FeAo3k5vyRBTQo2hBLsVqtdguLxWtlxLMOrDWLQ2Y1fdj1e8/KP92imMrlNSpvVZPlH2F58X838iyJzssrkdXTw2wRZuk4FO+WxncrLmS3QXH5VGtG0kmuV1df280FpDojVhjNxdxORzLZp0l4sLtxXtRV3dc3FcrL6mtkONUqatJOPLrH+WRs1o7yafNWMfEZbCnUfhpRcopbvKVr3V+TfVleza7Rs8/mhtn2a7gPYHyvE3gle/S/G3FX72+gY2XLlGCScXRGMSagO3wGchqEbIKInLUjLiVyrakJZfKWhB1QaWMS4sGrYxEBRoX7iMV5l3EGybTye46ZWmSuZmjVZbcZsZMewg6ZJAuKpyWseHPsExJWGx5HjdoE8amuQGhjFvacbrW+mgqmEUaukdJXk59LvVPvdhGZxjuLcSjJduXwAfH3Y6u/VnYTTVma3F1JmjiMcox+VvojU2Vy/en4klqznsFhpVZpvguC/XM7zKaO6lwBRRqNS8vC6R0lKV12DITSRl08SkuRL9q3udkExBVWo5uyDsNTUFZcebOexG0dKl7Mfal0jqyiOJxVf3V4UXzesreRCHSYrGR4N26jTzVKGnDkZ2FyGNP2qknOXWT+iLcNh3Vn0ivmQAZl9Fy9uXMJxmJUIuT4RTfoWtKKsjn86xu9OFJc3vS/0p6L4v6CzlSGxw3ySCcvi9xN8XeT85asPiwCFa3Mt8c513yddoLZZTYHGuWxxQwrQZcTXcD/ah/HRBeQnmQxmGU10fJ80CSxInjSBVp2jMzDEeBJTcndOz0dnZtpW+L9Tco41TgpLhJJ99Uc3tHF1INpX0Sa7J3uu6K8lzFulut6x9m/ZcPkJHiVGzJFTxKXtdnTzxXcpljNeJiPH9yE8cWGPabNXHgtTMTHrZhYBrZiEFI2K2O5g08eYVXMe4JWzLuGgNm9LHK/ERy7zBDjULuM9DjIkjI2aqHROwxJIrbHRFFiIk4oRliKcZh3OOnFAzy60U+f2vwNGKJWLYZ5QSXoSenjO2xZdWUVY04ZtFGJVw75EKeJs7SR1MeWORcHHy4ZY3TOkhnDfuxbYXh8vr137TcY9EY+X4+KZ0uCzvTSxaUmtleztOmuCv15mlOvGC0MdYmpPg/mF4fAt+87kAPaVR68DWwtJRRVRoJF86iSCKwTMsWoRbb0SbfwORymq6k5VZcZPS/KPJeg23Gce7Ri9ZPen2inovi/oA4TMFGKVzJnd8G/Sxr7jpJVyKxVjEeZLqVzzQzpGxs6BYzuJ4zuc28z7jfvQNA4Olhi+47xnc5l5orFUs5XUNAbR08sYUTzHuc2817lUsy7koWzoJ5jy6mdhMcouaXX5JGTUzLuAyxr33bgybR1kpNHSzzAGqZp3OfqY99QSpmC7sfaUuZu18zuCVcx0MOpjpPsUObfFsZJCObNWtmS6+gJUzFvl6gdxmxkituy54yXb0ED7w4RTfQ6IXJo57OmiaJJEIsmitjonYURoscRliJJFhXce4o48mVVaSkTuQY0ZOLtElFTVMAnTsydGvNcJNBNSFyndtxR1sOojNc8M4ufTSxu1yjRwub4iPCehsYXaPE9rHMQx0UXrPFHgzSYzt6OeVLXkyrGbYU6a1bb6Li+xx37xnPm0vS5DdM2XUqDrs1YtNLIr6QLi8zlVqyqy4yd/JckvJC/eDC3BdELwl0XoZHqU/RtWna9gizGQpZk+4aqa6L0LIwXRehPqF8B8D+TOWNY/7VLuaaj2LIon1C+BfC/kyPGk+o85tK7ul1ZsWBcfTvBonn56J4vyZTxq6kHjvMD3SSRduEUC94t9EVus3zGsNYXcxlFIVhnEkIlkoplEgy9orlAsUimUCpsi2SnEqlItXJS+B7iK94QaAdKOmMPc57OkiSJpkEPFlbQ9liZJsgOhGhkyUWK5G4haLLJ7xGTGuM2AKYmx4MhcSkGiNh+W4enOe7OKu+D79C/NcBTp6RirmapW1XFaoetXc3eTuzXDU7YbfZz8mmUp7vRBDogPcyvk2LhUiyDHRCL1LAUCx0TRBEkxkhWyyJNMrTJJjULZYQqK6ZJMZkoBzWJhaTK0H5nR9q6BI0GXqXAVFsiKwTHBMsWXi70WrE2BpC3DRp4BF8cEhHlSH8DMnwh1hW+RtKguhJQQvmYfp0Yv7vbIVMq6mticUomTXxrk7IuxPJN8GXOsONcgcsD3ETcX1Ebtk/k5nlh8GtGQ4hGFnSXQ6ZJMQhWMSuOmIQjDY7YlIQhCxMa5FsQgBQ0mR3hxECS3hXEIgohbwwiCk0y1MQhgMdMkhCLEhGTuOpCEGgE0xNiEBkBsREpQhFT7NmHougKYhCmlDomhxCsDE2A4zGbohD40nKmZ80nGPBk1KrkyKVhCO5CKiuDzOSTk3YmIQhy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jpeg;base64,/9j/4AAQSkZJRgABAQAAAQABAAD/2wCEAAkGBhQSEBUUExQVFRQVFBQUFRQUFBQUFBQUFBQVFBUUFRQXHCYeFxkkGRQUHy8gIycpLCwsFR4xNTAqNSYrLCkBCQoKDgwOFw8PFykcHRwpKSwpKSwpKSkpLCkpKSwpKSkpLCkpKSkpKSwpKSksKSksKSkpLCkpKSkpKSksKSkpKf/AABEIALcBEwMBIgACEQEDEQH/xAAbAAABBQEBAAAAAAAAAAAAAAAEAAECAwUGB//EAD0QAAIBAgMGAwUFBgYDAAAAAAABAgMRBAUhBhIxQVFhE3GRIjKBobFCUsHR8BQVI2KS4QdDcqKy8VOCwv/EABoBAAIDAQEAAAAAAAAAAAAAAAECAAMEBQb/xAApEQACAgEEAgEDBAMAAAAAAAAAAQIRAwQSITETQVEUImEFcYGhIzJS/9oADAMBAAIRAxEAPwDyVYn6r/kyt3dr/K75Mopfr1LViLcen5jFhdGCWv1+DKK+M1008uWrB6uJbK0r+QLAThDefz15mjh6OnDS+q+1F9SrD0et7cmuX69DUwWElOcYxV5t2i19rzCFIIyzK51pqMLN/eukulpNu13eyuz1HYr/AAn3airYrdlCNpU6PHXinVa0t/Km79bcTNgdjlTjeS9lO+9Je9K3JdFyR3k6y92PD8eoLI36J1/a06FUqCas+hKmWQ/6AIzybbnZP9nn4tJfwpP2kvsN/wDy/kckke+47CKonGSummmnwaa4M8j2t2XeFnvRu6Uno+cX92X4M5uowV90ejsaPVbv8cu/RgIa1iQmYTp0NYZokJkFIsjJEhWCQFxEdARmhOOgBJFsGVSXJFMcYkO2IKwrDoVgWSiFhEhrBsgzGJWFYlgoYZokkM0SwNFbKsQtC5ohVWhZF8iSXBnsi4ljIM2IxspsIscRBsWjPdfTiVSnciSUS4xCjG4ZQpWffl0f69SqlH9PgdJsvsnWxs92jH2VZVJTuoQ58eb7LUIUgHCUW5JR0baW62knfo+H59j1jY7/AA38PcrYj2UrtU2tbvRW3uCS1Umr9OTWxs9snh8BFNfxK1tas0m1b7i+wvLXualXGym9WwNjmpPHXiowSjFaJLgiVKVgCjV0LPGFFNFVQmnMy6VQKhVCKwri7mbnOXRrU5Qkrxkmn+ZoUxVloEW6do8KzLAujVlTlxi7X6rin8UDs7Lb7JZKfjrVWUZW5a6Py1t6HHI4mWGybR6bT5PLjUiIhDsqLWRsIQ6IKVMBqxsw+aBcVHUsj2JIFJojYkixiCQ4w7QCDNCsPYViEGsNYlYViBoawzROw1gWBopaIzWhZJEXEsTEaM6SItFlVakLGxMxNELCHHGsWjFRq5Ps3XxLSpU5S/mtaC85PQ7jJthqFO0p3qS/m93+nn8bnYUK9laOi4eXkaDEkYezv+GtGjaeKaqy0fhq/hxffnL6djt6GJ3YqFOMYQXCMYqKXkkZ9Op1LXiOgGxgty7iU+gJGeoTGVuwCBEG/wBfkTU78LAjnrYIoxIAPpBEKmtgHxLBGG6kAzToz0LZagtKRfTkMVsx9o8Lv0akecoNa91+vQ8hxGFlTk4zTTXX8D23GQuef7U4WLrOPWMXfo9Vf5GbPg8nXZ1P02f3OH8nGWEE47LqlFpVION0mrrSSeqcXwaBjktNOmda0+UMxXHIgAxSQPiI6BJVKPEZCvoz2hkWSiRsWiCHFYdIBKFYVhx7ACNYZomM0QJFIZokJkAyqSIMskiA6EYDXWpVIIxC1B2bI9GOS5IjisIYQ9OjURfSrGDSxbkaWGZpMJsU6pfFmfSmG0pECF0yxsoUtCymgAL6Ef8AsLU7FNOyXkD1MXrZADVhkawXhq12ZlBOTNmhR3UEDCY1CyjV1AatUvpcAiNBNeWjPM89xe9Xm+Se6vh/e522fZmqVGT52tFdZPRHmtedl1b+bf8AcVv4Ox+k4uZZH6PTcihDF4GnGrFTju7muri46XT8rHFbR7CTotype3C/u/aXZfeOu2LW5hH2qpf7Y3+pt4qnd25STa7Sj0DkwxyKmYJ5pYc0tr4s8LkrOwx6VtDslCvDxIWhUtq+TfSX5nneNwU6VRwqRcZLin9V1RyM2CWJ89HUwamOZfkpIyJDNFBpAa8dSoLrxKZUuaLUxF3RBD2EhyBGQ4hEIOM0OhMASKExxmEjK5Ig0WsrkFCMFxKBmF4haAjNcOjJNckBEhFpVR0eCxJu4asc7g7G1QmajAbFGRo4df2MfDVAqWM3VxIQ1lIJodTEwlVzfY2PF3YgIPisSop9kc3HFSSclJq+unctzPHOWi4Abd7Lq0hGdfQpRxZMkv2PQcopKUFLy9QzETsUZJC1FDYh7zshzkMWGpuUrhNeqoryFGSjHocftHnt26UHq/efRfmwD4sUsklGPsAzzN/HndP2I3S7vm/w9TFw0/Eq3+zT+cunwX1KsdiXpCHvPRdF38kbWzOT+JUhSWsY+1Ul2vrfvJ6fEEez0jUdNir1Hv8Ac7zKobmHoQa1nNTf/s97/ika9VXSfNO/5mfSe/iO1OP+6WlvS5oXLUeTnLdJy+SilG9OfaUvz/Ex9p9mli8LGUbKrBK0nzjzi+3M1alRQpz76h2BhalFfyr5klFSVMEJuD3I8UxGz9eE92UHftwfdMZ5FW+780erY/Bpx7wdvh/0ZksKcrLp1Bnawap5I89nmuJ2frtO0NeWqKqWT1kvapv5M9NeH7FdShHm0n3K/GqotUm3Z5pVyuX3JJ+TA6mHkuKfoeqfskSM8vi+Quz8lnkPKGOj06eSU3xgn8EDS2Vov/LS+X0JsJ5UediZ389jKPKL9WVS2Hp2+1/UTxsPlRwY7OznsHHlOS9GUvYJ/wDk/wBqJsYfJE4+xXJHaR2C6zf9KL6ewkOcpP0QVFiPJE8/rQ0A9w9XhsTRXGLfm2X0tkqEeFKPpf6lsG0iiTTfB5D4Yj2VZJTX+XH+lCH3MQ8oy6u7NPiufVGlRxjM2FNE/ClyN7kl2c5JvpHR0sVoKnUc5GTRxDSszYyzTVk7B0dBgobsSnHZg5PdjxYHiMxsrIIyjDa70uZAlOPobkILnJtvyS/uV4Nb1SK6F2e4jeqpL7MUvi3f8inKp/xBPZ15vx6OK/6PQsPVtTSHp6O5m0MZdIqzXOVSg+v1GOQlbpDbSZ7uR3Y+89EvxOIxWKVOLbd5Pi+bbLcTind1KnvP0iuhn4f25eLPgvcT/wCb/ATtnodLgWCFv/Z/0i7BYaSe81erUaSitWr6KC73PTciyxYajZ6zftVJLnK3up9EtPV8zF2VyTcSxFVe21/Ci+MIte+195rh0XmdJShvaPn9OZZFHK12p8j2R6X9hOXU92F3703vP48F6WLlVBsdjEtEV0ag5yyVf25xgvtO7/0rVm5wRk5XG8nP4LyQfUqhQGB1Y+3NcpL5oA3dF5GhiZ7sZS7fPgvmBtWVjHqPRu0nsomjhtq8HUjU3tXF6p9Ox3sSMqKfFXv9DHKNnY02fwT3VZ5pgs/q0vtXXSWp1+VbSUqtk7Qlbg3pfsyvOdkoVFvQShK3Lg+PI4zFYCdJ2mrMr5idjbp9Yrjwz1Lw0xKmcxsxnL3XGp9m3p1SOtgk1oyyLTOJnwywy2sp8IfwkWuIkywzWVOkV+EFRjcZ0wUSwZ0iPhhe5qM6VyUSwaKIyj0DvAFKnYNA3AO4ILdFjh2g3HhtOglx1LmQTJuRnnKUnbL4RUekQnDW4T+80lZFJCVNM0YtRtVMpy6ff90ew7DYxXvIPqZ8oqyObqtxJYKjvSVzemmrRgpp0zfVW+r56/IrweKtNldOtrZPXh5amNHMFCTcn10F9nT1fMYJekegYfNFGF+3MycVi3N70nouC6d/MycHi5VFvSW7H7KfF930QNmONk2oRu5S6cfgRjabFHFHzT/gtq1/Fm7v+HHj/M1y8jtNmtnt61asvZ0dOm1x6TmunRc/LiHsnslZRqVktNYw4qPeXV/I7GXtaLhzYyVGbUayU7S99k9/fl2XF9RTxu7ew82oqy0QAoupLdXDmE5xbhKbqNyfDkX1W+C4t2X5+gZGKhGy5FeAo3k5vyRBTQo2hBLsVqtdguLxWtlxLMOrDWLQ2Y1fdj1e8/KP92imMrlNSpvVZPlH2F58X838iyJzssrkdXTw2wRZuk4FO+WxncrLmS3QXH5VGtG0kmuV1df280FpDojVhjNxdxORzLZp0l4sLtxXtRV3dc3FcrL6mtkONUqatJOPLrH+WRs1o7yafNWMfEZbCnUfhpRcopbvKVr3V+TfVleza7Rs8/mhtn2a7gPYHyvE3gle/S/G3FX72+gY2XLlGCScXRGMSagO3wGchqEbIKInLUjLiVyrakJZfKWhB1QaWMS4sGrYxEBRoX7iMV5l3EGybTye46ZWmSuZmjVZbcZsZMewg6ZJAuKpyWseHPsExJWGx5HjdoE8amuQGhjFvacbrW+mgqmEUaukdJXk59LvVPvdhGZxjuLcSjJduXwAfH3Y6u/VnYTTVma3F1JmjiMcox+VvojU2Vy/en4klqznsFhpVZpvguC/XM7zKaO6lwBRRqNS8vC6R0lKV12DITSRl08SkuRL9q3udkExBVWo5uyDsNTUFZcebOexG0dKl7Mfal0jqyiOJxVf3V4UXzesreRCHSYrGR4N26jTzVKGnDkZ2FyGNP2qknOXWT+iLcNh3Vn0ivmQAZl9Fy9uXMJxmJUIuT4RTfoWtKKsjn86xu9OFJc3vS/0p6L4v6CzlSGxw3ySCcvi9xN8XeT85asPiwCFa3Mt8c513yddoLZZTYHGuWxxQwrQZcTXcD/ah/HRBeQnmQxmGU10fJ80CSxInjSBVp2jMzDEeBJTcndOz0dnZtpW+L9Tco41TgpLhJJ99Uc3tHF1INpX0Sa7J3uu6K8lzFulut6x9m/ZcPkJHiVGzJFTxKXtdnTzxXcpljNeJiPH9yE8cWGPabNXHgtTMTHrZhYBrZiEFI2K2O5g08eYVXMe4JWzLuGgNm9LHK/ERy7zBDjULuM9DjIkjI2aqHROwxJIrbHRFFiIk4oRliKcZh3OOnFAzy60U+f2vwNGKJWLYZ5QSXoSenjO2xZdWUVY04ZtFGJVw75EKeJs7SR1MeWORcHHy4ZY3TOkhnDfuxbYXh8vr137TcY9EY+X4+KZ0uCzvTSxaUmtleztOmuCv15mlOvGC0MdYmpPg/mF4fAt+87kAPaVR68DWwtJRRVRoJF86iSCKwTMsWoRbb0SbfwORymq6k5VZcZPS/KPJeg23Gce7Ri9ZPen2inovi/oA4TMFGKVzJnd8G/Sxr7jpJVyKxVjEeZLqVzzQzpGxs6BYzuJ4zuc28z7jfvQNA4Olhi+47xnc5l5orFUs5XUNAbR08sYUTzHuc2817lUsy7koWzoJ5jy6mdhMcouaXX5JGTUzLuAyxr33bgybR1kpNHSzzAGqZp3OfqY99QSpmC7sfaUuZu18zuCVcx0MOpjpPsUObfFsZJCObNWtmS6+gJUzFvl6gdxmxkituy54yXb0ED7w4RTfQ6IXJo57OmiaJJEIsmitjonYURoscRliJJFhXce4o48mVVaSkTuQY0ZOLtElFTVMAnTsydGvNcJNBNSFyndtxR1sOojNc8M4ufTSxu1yjRwub4iPCehsYXaPE9rHMQx0UXrPFHgzSYzt6OeVLXkyrGbYU6a1bb6Li+xx37xnPm0vS5DdM2XUqDrs1YtNLIr6QLi8zlVqyqy4yd/JckvJC/eDC3BdELwl0XoZHqU/RtWna9gizGQpZk+4aqa6L0LIwXRehPqF8B8D+TOWNY/7VLuaaj2LIon1C+BfC/kyPGk+o85tK7ul1ZsWBcfTvBonn56J4vyZTxq6kHjvMD3SSRduEUC94t9EVus3zGsNYXcxlFIVhnEkIlkoplEgy9orlAsUimUCpsi2SnEqlItXJS+B7iK94QaAdKOmMPc57OkiSJpkEPFlbQ9liZJsgOhGhkyUWK5G4haLLJ7xGTGuM2AKYmx4MhcSkGiNh+W4enOe7OKu+D79C/NcBTp6RirmapW1XFaoetXc3eTuzXDU7YbfZz8mmUp7vRBDogPcyvk2LhUiyDHRCL1LAUCx0TRBEkxkhWyyJNMrTJJjULZYQqK6ZJMZkoBzWJhaTK0H5nR9q6BI0GXqXAVFsiKwTHBMsWXi70WrE2BpC3DRp4BF8cEhHlSH8DMnwh1hW+RtKguhJQQvmYfp0Yv7vbIVMq6mticUomTXxrk7IuxPJN8GXOsONcgcsD3ETcX1Ebtk/k5nlh8GtGQ4hGFnSXQ6ZJMQhWMSuOmIQjDY7YlIQhCxMa5FsQgBQ0mR3hxECS3hXEIgohbwwiCk0y1MQhgMdMkhCLEhGTuOpCEGgE0xNiEBkBsREpQhFT7NmHougKYhCmlDomhxCsDE2A4zGbohD40nKmZ80nGPBk1KrkyKVhCO5CKiuDzOSTk3YmIQhy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jpeg;base64,/9j/4AAQSkZJRgABAQAAAQABAAD/2wCEAAkGBhQSEBUUExQVFRQVFBQUFRQUFBQUFBQUFBQVFBUUFRQXHCYeFxkkGRQUHy8gIycpLCwsFR4xNTAqNSYrLCkBCQoKDgwOFw8PFykcHRwpKSwpKSwpKSkpLCkpKSwpKSkpLCkpKSkpKSwpKSksKSksKSkpLCkpKSkpKSksKSkpKf/AABEIALcBEwMBIgACEQEDEQH/xAAbAAABBQEBAAAAAAAAAAAAAAAEAAECAwUGB//EAD0QAAIBAgMGAwUFBgYDAAAAAAABAgMRBAUhBhIxQVFhE3GRIjKBobFCUsHR8BQVI2KS4QdDcqKy8VOCwv/EABoBAAIDAQEAAAAAAAAAAAAAAAECAAMEBQb/xAApEQACAgEEAgEDBAMAAAAAAAAAAQIRAwQSITETQVEUImEFcYGhIzJS/9oADAMBAAIRAxEAPwDyVYn6r/kyt3dr/K75Mopfr1LViLcen5jFhdGCWv1+DKK+M1008uWrB6uJbK0r+QLAThDefz15mjh6OnDS+q+1F9SrD0et7cmuX69DUwWElOcYxV5t2i19rzCFIIyzK51pqMLN/eukulpNu13eyuz1HYr/AAn3airYrdlCNpU6PHXinVa0t/Km79bcTNgdjlTjeS9lO+9Je9K3JdFyR3k6y92PD8eoLI36J1/a06FUqCas+hKmWQ/6AIzybbnZP9nn4tJfwpP2kvsN/wDy/kckke+47CKonGSummmnwaa4M8j2t2XeFnvRu6Uno+cX92X4M5uowV90ejsaPVbv8cu/RgIa1iQmYTp0NYZokJkFIsjJEhWCQFxEdARmhOOgBJFsGVSXJFMcYkO2IKwrDoVgWSiFhEhrBsgzGJWFYlgoYZokkM0SwNFbKsQtC5ohVWhZF8iSXBnsi4ljIM2IxspsIscRBsWjPdfTiVSnciSUS4xCjG4ZQpWffl0f69SqlH9PgdJsvsnWxs92jH2VZVJTuoQ58eb7LUIUgHCUW5JR0baW62knfo+H59j1jY7/AA38PcrYj2UrtU2tbvRW3uCS1Umr9OTWxs9snh8BFNfxK1tas0m1b7i+wvLXualXGym9WwNjmpPHXiowSjFaJLgiVKVgCjV0LPGFFNFVQmnMy6VQKhVCKwri7mbnOXRrU5Qkrxkmn+ZoUxVloEW6do8KzLAujVlTlxi7X6rin8UDs7Lb7JZKfjrVWUZW5a6Py1t6HHI4mWGybR6bT5PLjUiIhDsqLWRsIQ6IKVMBqxsw+aBcVHUsj2JIFJojYkixiCQ4w7QCDNCsPYViEGsNYlYViBoawzROw1gWBopaIzWhZJEXEsTEaM6SItFlVakLGxMxNELCHHGsWjFRq5Ps3XxLSpU5S/mtaC85PQ7jJthqFO0p3qS/m93+nn8bnYUK9laOi4eXkaDEkYezv+GtGjaeKaqy0fhq/hxffnL6djt6GJ3YqFOMYQXCMYqKXkkZ9Op1LXiOgGxgty7iU+gJGeoTGVuwCBEG/wBfkTU78LAjnrYIoxIAPpBEKmtgHxLBGG6kAzToz0LZagtKRfTkMVsx9o8Lv0akecoNa91+vQ8hxGFlTk4zTTXX8D23GQuef7U4WLrOPWMXfo9Vf5GbPg8nXZ1P02f3OH8nGWEE47LqlFpVION0mrrSSeqcXwaBjktNOmda0+UMxXHIgAxSQPiI6BJVKPEZCvoz2hkWSiRsWiCHFYdIBKFYVhx7ACNYZomM0QJFIZokJkAyqSIMskiA6EYDXWpVIIxC1B2bI9GOS5IjisIYQ9OjURfSrGDSxbkaWGZpMJsU6pfFmfSmG0pECF0yxsoUtCymgAL6Ef8AsLU7FNOyXkD1MXrZADVhkawXhq12ZlBOTNmhR3UEDCY1CyjV1AatUvpcAiNBNeWjPM89xe9Xm+Se6vh/e522fZmqVGT52tFdZPRHmtedl1b+bf8AcVv4Ox+k4uZZH6PTcihDF4GnGrFTju7muri46XT8rHFbR7CTotype3C/u/aXZfeOu2LW5hH2qpf7Y3+pt4qnd25STa7Sj0DkwxyKmYJ5pYc0tr4s8LkrOwx6VtDslCvDxIWhUtq+TfSX5nneNwU6VRwqRcZLin9V1RyM2CWJ89HUwamOZfkpIyJDNFBpAa8dSoLrxKZUuaLUxF3RBD2EhyBGQ4hEIOM0OhMASKExxmEjK5Ig0WsrkFCMFxKBmF4haAjNcOjJNckBEhFpVR0eCxJu4asc7g7G1QmajAbFGRo4df2MfDVAqWM3VxIQ1lIJodTEwlVzfY2PF3YgIPisSop9kc3HFSSclJq+unctzPHOWi4Abd7Lq0hGdfQpRxZMkv2PQcopKUFLy9QzETsUZJC1FDYh7zshzkMWGpuUrhNeqoryFGSjHocftHnt26UHq/efRfmwD4sUsklGPsAzzN/HndP2I3S7vm/w9TFw0/Eq3+zT+cunwX1KsdiXpCHvPRdF38kbWzOT+JUhSWsY+1Ul2vrfvJ6fEEez0jUdNir1Hv8Ac7zKobmHoQa1nNTf/s97/ika9VXSfNO/5mfSe/iO1OP+6WlvS5oXLUeTnLdJy+SilG9OfaUvz/Ex9p9mli8LGUbKrBK0nzjzi+3M1alRQpz76h2BhalFfyr5klFSVMEJuD3I8UxGz9eE92UHftwfdMZ5FW+780erY/Bpx7wdvh/0ZksKcrLp1Bnawap5I89nmuJ2frtO0NeWqKqWT1kvapv5M9NeH7FdShHm0n3K/GqotUm3Z5pVyuX3JJ+TA6mHkuKfoeqfskSM8vi+Quz8lnkPKGOj06eSU3xgn8EDS2Vov/LS+X0JsJ5UediZ389jKPKL9WVS2Hp2+1/UTxsPlRwY7OznsHHlOS9GUvYJ/wDk/wBqJsYfJE4+xXJHaR2C6zf9KL6ewkOcpP0QVFiPJE8/rQ0A9w9XhsTRXGLfm2X0tkqEeFKPpf6lsG0iiTTfB5D4Yj2VZJTX+XH+lCH3MQ8oy6u7NPiufVGlRxjM2FNE/ClyN7kl2c5JvpHR0sVoKnUc5GTRxDSszYyzTVk7B0dBgobsSnHZg5PdjxYHiMxsrIIyjDa70uZAlOPobkILnJtvyS/uV4Nb1SK6F2e4jeqpL7MUvi3f8inKp/xBPZ15vx6OK/6PQsPVtTSHp6O5m0MZdIqzXOVSg+v1GOQlbpDbSZ7uR3Y+89EvxOIxWKVOLbd5Pi+bbLcTind1KnvP0iuhn4f25eLPgvcT/wCb/ATtnodLgWCFv/Z/0i7BYaSe81erUaSitWr6KC73PTciyxYajZ6zftVJLnK3up9EtPV8zF2VyTcSxFVe21/Ci+MIte+195rh0XmdJShvaPn9OZZFHK12p8j2R6X9hOXU92F3703vP48F6WLlVBsdjEtEV0ag5yyVf25xgvtO7/0rVm5wRk5XG8nP4LyQfUqhQGB1Y+3NcpL5oA3dF5GhiZ7sZS7fPgvmBtWVjHqPRu0nsomjhtq8HUjU3tXF6p9Ox3sSMqKfFXv9DHKNnY02fwT3VZ5pgs/q0vtXXSWp1+VbSUqtk7Qlbg3pfsyvOdkoVFvQShK3Lg+PI4zFYCdJ2mrMr5idjbp9Yrjwz1Lw0xKmcxsxnL3XGp9m3p1SOtgk1oyyLTOJnwywy2sp8IfwkWuIkywzWVOkV+EFRjcZ0wUSwZ0iPhhe5qM6VyUSwaKIyj0DvAFKnYNA3AO4ILdFjh2g3HhtOglx1LmQTJuRnnKUnbL4RUekQnDW4T+80lZFJCVNM0YtRtVMpy6ff90ew7DYxXvIPqZ8oqyObqtxJYKjvSVzemmrRgpp0zfVW+r56/IrweKtNldOtrZPXh5amNHMFCTcn10F9nT1fMYJekegYfNFGF+3MycVi3N70nouC6d/MycHi5VFvSW7H7KfF930QNmONk2oRu5S6cfgRjabFHFHzT/gtq1/Fm7v+HHj/M1y8jtNmtnt61asvZ0dOm1x6TmunRc/LiHsnslZRqVktNYw4qPeXV/I7GXtaLhzYyVGbUayU7S99k9/fl2XF9RTxu7ew82oqy0QAoupLdXDmE5xbhKbqNyfDkX1W+C4t2X5+gZGKhGy5FeAo3k5vyRBTQo2hBLsVqtdguLxWtlxLMOrDWLQ2Y1fdj1e8/KP92imMrlNSpvVZPlH2F58X838iyJzssrkdXTw2wRZuk4FO+WxncrLmS3QXH5VGtG0kmuV1df280FpDojVhjNxdxORzLZp0l4sLtxXtRV3dc3FcrL6mtkONUqatJOPLrH+WRs1o7yafNWMfEZbCnUfhpRcopbvKVr3V+TfVleza7Rs8/mhtn2a7gPYHyvE3gle/S/G3FX72+gY2XLlGCScXRGMSagO3wGchqEbIKInLUjLiVyrakJZfKWhB1QaWMS4sGrYxEBRoX7iMV5l3EGybTye46ZWmSuZmjVZbcZsZMewg6ZJAuKpyWseHPsExJWGx5HjdoE8amuQGhjFvacbrW+mgqmEUaukdJXk59LvVPvdhGZxjuLcSjJduXwAfH3Y6u/VnYTTVma3F1JmjiMcox+VvojU2Vy/en4klqznsFhpVZpvguC/XM7zKaO6lwBRRqNS8vC6R0lKV12DITSRl08SkuRL9q3udkExBVWo5uyDsNTUFZcebOexG0dKl7Mfal0jqyiOJxVf3V4UXzesreRCHSYrGR4N26jTzVKGnDkZ2FyGNP2qknOXWT+iLcNh3Vn0ivmQAZl9Fy9uXMJxmJUIuT4RTfoWtKKsjn86xu9OFJc3vS/0p6L4v6CzlSGxw3ySCcvi9xN8XeT85asPiwCFa3Mt8c513yddoLZZTYHGuWxxQwrQZcTXcD/ah/HRBeQnmQxmGU10fJ80CSxInjSBVp2jMzDEeBJTcndOz0dnZtpW+L9Tco41TgpLhJJ99Uc3tHF1INpX0Sa7J3uu6K8lzFulut6x9m/ZcPkJHiVGzJFTxKXtdnTzxXcpljNeJiPH9yE8cWGPabNXHgtTMTHrZhYBrZiEFI2K2O5g08eYVXMe4JWzLuGgNm9LHK/ERy7zBDjULuM9DjIkjI2aqHROwxJIrbHRFFiIk4oRliKcZh3OOnFAzy60U+f2vwNGKJWLYZ5QSXoSenjO2xZdWUVY04ZtFGJVw75EKeJs7SR1MeWORcHHy4ZY3TOkhnDfuxbYXh8vr137TcY9EY+X4+KZ0uCzvTSxaUmtleztOmuCv15mlOvGC0MdYmpPg/mF4fAt+87kAPaVR68DWwtJRRVRoJF86iSCKwTMsWoRbb0SbfwORymq6k5VZcZPS/KPJeg23Gce7Ri9ZPen2inovi/oA4TMFGKVzJnd8G/Sxr7jpJVyKxVjEeZLqVzzQzpGxs6BYzuJ4zuc28z7jfvQNA4Olhi+47xnc5l5orFUs5XUNAbR08sYUTzHuc2817lUsy7koWzoJ5jy6mdhMcouaXX5JGTUzLuAyxr33bgybR1kpNHSzzAGqZp3OfqY99QSpmC7sfaUuZu18zuCVcx0MOpjpPsUObfFsZJCObNWtmS6+gJUzFvl6gdxmxkituy54yXb0ED7w4RTfQ6IXJo57OmiaJJEIsmitjonYURoscRliJJFhXce4o48mVVaSkTuQY0ZOLtElFTVMAnTsydGvNcJNBNSFyndtxR1sOojNc8M4ufTSxu1yjRwub4iPCehsYXaPE9rHMQx0UXrPFHgzSYzt6OeVLXkyrGbYU6a1bb6Li+xx37xnPm0vS5DdM2XUqDrs1YtNLIr6QLi8zlVqyqy4yd/JckvJC/eDC3BdELwl0XoZHqU/RtWna9gizGQpZk+4aqa6L0LIwXRehPqF8B8D+TOWNY/7VLuaaj2LIon1C+BfC/kyPGk+o85tK7ul1ZsWBcfTvBonn56J4vyZTxq6kHjvMD3SSRduEUC94t9EVus3zGsNYXcxlFIVhnEkIlkoplEgy9orlAsUimUCpsi2SnEqlItXJS+B7iK94QaAdKOmMPc57OkiSJpkEPFlbQ9liZJsgOhGhkyUWK5G4haLLJ7xGTGuM2AKYmx4MhcSkGiNh+W4enOe7OKu+D79C/NcBTp6RirmapW1XFaoetXc3eTuzXDU7YbfZz8mmUp7vRBDogPcyvk2LhUiyDHRCL1LAUCx0TRBEkxkhWyyJNMrTJJjULZYQqK6ZJMZkoBzWJhaTK0H5nR9q6BI0GXqXAVFsiKwTHBMsWXi70WrE2BpC3DRp4BF8cEhHlSH8DMnwh1hW+RtKguhJQQvmYfp0Yv7vbIVMq6mticUomTXxrk7IuxPJN8GXOsONcgcsD3ETcX1Ebtk/k5nlh8GtGQ4hGFnSXQ6ZJMQhWMSuOmIQjDY7YlIQhCxMa5FsQgBQ0mR3hxECS3hXEIgohbwwiCk0y1MQhgMdMkhCLEhGTuOpCEGgE0xNiEBkBsREpQhFT7NmHougKYhCmlDomhxCsDE2A4zGbohD40nKmZ80nGPBk1KrkyKVhCO5CKiuDzOSTk3YmIQhy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jpeg;base64,/9j/4AAQSkZJRgABAQAAAQABAAD/2wCEAAkGBhQSEBUUExQVFRQVFBQUFRQUFBQUFBQUFBQVFBUUFRQXHCYeFxkkGRQUHy8gIycpLCwsFR4xNTAqNSYrLCkBCQoKDgwOFw8PFykcHRwpKSwpKSwpKSkpLCkpKSwpKSkpLCkpKSkpKSwpKSksKSksKSkpLCkpKSkpKSksKSkpKf/AABEIALcBEwMBIgACEQEDEQH/xAAbAAABBQEBAAAAAAAAAAAAAAAEAAECAwUGB//EAD0QAAIBAgMGAwUFBgYDAAAAAAABAgMRBAUhBhIxQVFhE3GRIjKBobFCUsHR8BQVI2KS4QdDcqKy8VOCwv/EABoBAAIDAQEAAAAAAAAAAAAAAAECAAMEBQb/xAApEQACAgEEAgEDBAMAAAAAAAAAAQIRAwQSITETQVEUImEFcYGhIzJS/9oADAMBAAIRAxEAPwDyVYn6r/kyt3dr/K75Mopfr1LViLcen5jFhdGCWv1+DKK+M1008uWrB6uJbK0r+QLAThDefz15mjh6OnDS+q+1F9SrD0et7cmuX69DUwWElOcYxV5t2i19rzCFIIyzK51pqMLN/eukulpNu13eyuz1HYr/AAn3airYrdlCNpU6PHXinVa0t/Km79bcTNgdjlTjeS9lO+9Je9K3JdFyR3k6y92PD8eoLI36J1/a06FUqCas+hKmWQ/6AIzybbnZP9nn4tJfwpP2kvsN/wDy/kckke+47CKonGSummmnwaa4M8j2t2XeFnvRu6Uno+cX92X4M5uowV90ejsaPVbv8cu/RgIa1iQmYTp0NYZokJkFIsjJEhWCQFxEdARmhOOgBJFsGVSXJFMcYkO2IKwrDoVgWSiFhEhrBsgzGJWFYlgoYZokkM0SwNFbKsQtC5ohVWhZF8iSXBnsi4ljIM2IxspsIscRBsWjPdfTiVSnciSUS4xCjG4ZQpWffl0f69SqlH9PgdJsvsnWxs92jH2VZVJTuoQ58eb7LUIUgHCUW5JR0baW62knfo+H59j1jY7/AA38PcrYj2UrtU2tbvRW3uCS1Umr9OTWxs9snh8BFNfxK1tas0m1b7i+wvLXualXGym9WwNjmpPHXiowSjFaJLgiVKVgCjV0LPGFFNFVQmnMy6VQKhVCKwri7mbnOXRrU5Qkrxkmn+ZoUxVloEW6do8KzLAujVlTlxi7X6rin8UDs7Lb7JZKfjrVWUZW5a6Py1t6HHI4mWGybR6bT5PLjUiIhDsqLWRsIQ6IKVMBqxsw+aBcVHUsj2JIFJojYkixiCQ4w7QCDNCsPYViEGsNYlYViBoawzROw1gWBopaIzWhZJEXEsTEaM6SItFlVakLGxMxNELCHHGsWjFRq5Ps3XxLSpU5S/mtaC85PQ7jJthqFO0p3qS/m93+nn8bnYUK9laOi4eXkaDEkYezv+GtGjaeKaqy0fhq/hxffnL6djt6GJ3YqFOMYQXCMYqKXkkZ9Op1LXiOgGxgty7iU+gJGeoTGVuwCBEG/wBfkTU78LAjnrYIoxIAPpBEKmtgHxLBGG6kAzToz0LZagtKRfTkMVsx9o8Lv0akecoNa91+vQ8hxGFlTk4zTTXX8D23GQuef7U4WLrOPWMXfo9Vf5GbPg8nXZ1P02f3OH8nGWEE47LqlFpVION0mrrSSeqcXwaBjktNOmda0+UMxXHIgAxSQPiI6BJVKPEZCvoz2hkWSiRsWiCHFYdIBKFYVhx7ACNYZomM0QJFIZokJkAyqSIMskiA6EYDXWpVIIxC1B2bI9GOS5IjisIYQ9OjURfSrGDSxbkaWGZpMJsU6pfFmfSmG0pECF0yxsoUtCymgAL6Ef8AsLU7FNOyXkD1MXrZADVhkawXhq12ZlBOTNmhR3UEDCY1CyjV1AatUvpcAiNBNeWjPM89xe9Xm+Se6vh/e522fZmqVGT52tFdZPRHmtedl1b+bf8AcVv4Ox+k4uZZH6PTcihDF4GnGrFTju7muri46XT8rHFbR7CTotype3C/u/aXZfeOu2LW5hH2qpf7Y3+pt4qnd25STa7Sj0DkwxyKmYJ5pYc0tr4s8LkrOwx6VtDslCvDxIWhUtq+TfSX5nneNwU6VRwqRcZLin9V1RyM2CWJ89HUwamOZfkpIyJDNFBpAa8dSoLrxKZUuaLUxF3RBD2EhyBGQ4hEIOM0OhMASKExxmEjK5Ig0WsrkFCMFxKBmF4haAjNcOjJNckBEhFpVR0eCxJu4asc7g7G1QmajAbFGRo4df2MfDVAqWM3VxIQ1lIJodTEwlVzfY2PF3YgIPisSop9kc3HFSSclJq+unctzPHOWi4Abd7Lq0hGdfQpRxZMkv2PQcopKUFLy9QzETsUZJC1FDYh7zshzkMWGpuUrhNeqoryFGSjHocftHnt26UHq/efRfmwD4sUsklGPsAzzN/HndP2I3S7vm/w9TFw0/Eq3+zT+cunwX1KsdiXpCHvPRdF38kbWzOT+JUhSWsY+1Ul2vrfvJ6fEEez0jUdNir1Hv8Ac7zKobmHoQa1nNTf/s97/ika9VXSfNO/5mfSe/iO1OP+6WlvS5oXLUeTnLdJy+SilG9OfaUvz/Ex9p9mli8LGUbKrBK0nzjzi+3M1alRQpz76h2BhalFfyr5klFSVMEJuD3I8UxGz9eE92UHftwfdMZ5FW+780erY/Bpx7wdvh/0ZksKcrLp1Bnawap5I89nmuJ2frtO0NeWqKqWT1kvapv5M9NeH7FdShHm0n3K/GqotUm3Z5pVyuX3JJ+TA6mHkuKfoeqfskSM8vi+Quz8lnkPKGOj06eSU3xgn8EDS2Vov/LS+X0JsJ5UediZ389jKPKL9WVS2Hp2+1/UTxsPlRwY7OznsHHlOS9GUvYJ/wDk/wBqJsYfJE4+xXJHaR2C6zf9KL6ewkOcpP0QVFiPJE8/rQ0A9w9XhsTRXGLfm2X0tkqEeFKPpf6lsG0iiTTfB5D4Yj2VZJTX+XH+lCH3MQ8oy6u7NPiufVGlRxjM2FNE/ClyN7kl2c5JvpHR0sVoKnUc5GTRxDSszYyzTVk7B0dBgobsSnHZg5PdjxYHiMxsrIIyjDa70uZAlOPobkILnJtvyS/uV4Nb1SK6F2e4jeqpL7MUvi3f8inKp/xBPZ15vx6OK/6PQsPVtTSHp6O5m0MZdIqzXOVSg+v1GOQlbpDbSZ7uR3Y+89EvxOIxWKVOLbd5Pi+bbLcTind1KnvP0iuhn4f25eLPgvcT/wCb/ATtnodLgWCFv/Z/0i7BYaSe81erUaSitWr6KC73PTciyxYajZ6zftVJLnK3up9EtPV8zF2VyTcSxFVe21/Ci+MIte+195rh0XmdJShvaPn9OZZFHK12p8j2R6X9hOXU92F3703vP48F6WLlVBsdjEtEV0ag5yyVf25xgvtO7/0rVm5wRk5XG8nP4LyQfUqhQGB1Y+3NcpL5oA3dF5GhiZ7sZS7fPgvmBtWVjHqPRu0nsomjhtq8HUjU3tXF6p9Ox3sSMqKfFXv9DHKNnY02fwT3VZ5pgs/q0vtXXSWp1+VbSUqtk7Qlbg3pfsyvOdkoVFvQShK3Lg+PI4zFYCdJ2mrMr5idjbp9Yrjwz1Lw0xKmcxsxnL3XGp9m3p1SOtgk1oyyLTOJnwywy2sp8IfwkWuIkywzWVOkV+EFRjcZ0wUSwZ0iPhhe5qM6VyUSwaKIyj0DvAFKnYNA3AO4ILdFjh2g3HhtOglx1LmQTJuRnnKUnbL4RUekQnDW4T+80lZFJCVNM0YtRtVMpy6ff90ew7DYxXvIPqZ8oqyObqtxJYKjvSVzemmrRgpp0zfVW+r56/IrweKtNldOtrZPXh5amNHMFCTcn10F9nT1fMYJekegYfNFGF+3MycVi3N70nouC6d/MycHi5VFvSW7H7KfF930QNmONk2oRu5S6cfgRjabFHFHzT/gtq1/Fm7v+HHj/M1y8jtNmtnt61asvZ0dOm1x6TmunRc/LiHsnslZRqVktNYw4qPeXV/I7GXtaLhzYyVGbUayU7S99k9/fl2XF9RTxu7ew82oqy0QAoupLdXDmE5xbhKbqNyfDkX1W+C4t2X5+gZGKhGy5FeAo3k5vyRBTQo2hBLsVqtdguLxWtlxLMOrDWLQ2Y1fdj1e8/KP92imMrlNSpvVZPlH2F58X838iyJzssrkdXTw2wRZuk4FO+WxncrLmS3QXH5VGtG0kmuV1df280FpDojVhjNxdxORzLZp0l4sLtxXtRV3dc3FcrL6mtkONUqatJOPLrH+WRs1o7yafNWMfEZbCnUfhpRcopbvKVr3V+TfVleza7Rs8/mhtn2a7gPYHyvE3gle/S/G3FX72+gY2XLlGCScXRGMSagO3wGchqEbIKInLUjLiVyrakJZfKWhB1QaWMS4sGrYxEBRoX7iMV5l3EGybTye46ZWmSuZmjVZbcZsZMewg6ZJAuKpyWseHPsExJWGx5HjdoE8amuQGhjFvacbrW+mgqmEUaukdJXk59LvVPvdhGZxjuLcSjJduXwAfH3Y6u/VnYTTVma3F1JmjiMcox+VvojU2Vy/en4klqznsFhpVZpvguC/XM7zKaO6lwBRRqNS8vC6R0lKV12DITSRl08SkuRL9q3udkExBVWo5uyDsNTUFZcebOexG0dKl7Mfal0jqyiOJxVf3V4UXzesreRCHSYrGR4N26jTzVKGnDkZ2FyGNP2qknOXWT+iLcNh3Vn0ivmQAZl9Fy9uXMJxmJUIuT4RTfoWtKKsjn86xu9OFJc3vS/0p6L4v6CzlSGxw3ySCcvi9xN8XeT85asPiwCFa3Mt8c513yddoLZZTYHGuWxxQwrQZcTXcD/ah/HRBeQnmQxmGU10fJ80CSxInjSBVp2jMzDEeBJTcndOz0dnZtpW+L9Tco41TgpLhJJ99Uc3tHF1INpX0Sa7J3uu6K8lzFulut6x9m/ZcPkJHiVGzJFTxKXtdnTzxXcpljNeJiPH9yE8cWGPabNXHgtTMTHrZhYBrZiEFI2K2O5g08eYVXMe4JWzLuGgNm9LHK/ERy7zBDjULuM9DjIkjI2aqHROwxJIrbHRFFiIk4oRliKcZh3OOnFAzy60U+f2vwNGKJWLYZ5QSXoSenjO2xZdWUVY04ZtFGJVw75EKeJs7SR1MeWORcHHy4ZY3TOkhnDfuxbYXh8vr137TcY9EY+X4+KZ0uCzvTSxaUmtleztOmuCv15mlOvGC0MdYmpPg/mF4fAt+87kAPaVR68DWwtJRRVRoJF86iSCKwTMsWoRbb0SbfwORymq6k5VZcZPS/KPJeg23Gce7Ri9ZPen2inovi/oA4TMFGKVzJnd8G/Sxr7jpJVyKxVjEeZLqVzzQzpGxs6BYzuJ4zuc28z7jfvQNA4Olhi+47xnc5l5orFUs5XUNAbR08sYUTzHuc2817lUsy7koWzoJ5jy6mdhMcouaXX5JGTUzLuAyxr33bgybR1kpNHSzzAGqZp3OfqY99QSpmC7sfaUuZu18zuCVcx0MOpjpPsUObfFsZJCObNWtmS6+gJUzFvl6gdxmxkituy54yXb0ED7w4RTfQ6IXJo57OmiaJJEIsmitjonYURoscRliJJFhXce4o48mVVaSkTuQY0ZOLtElFTVMAnTsydGvNcJNBNSFyndtxR1sOojNc8M4ufTSxu1yjRwub4iPCehsYXaPE9rHMQx0UXrPFHgzSYzt6OeVLXkyrGbYU6a1bb6Li+xx37xnPm0vS5DdM2XUqDrs1YtNLIr6QLi8zlVqyqy4yd/JckvJC/eDC3BdELwl0XoZHqU/RtWna9gizGQpZk+4aqa6L0LIwXRehPqF8B8D+TOWNY/7VLuaaj2LIon1C+BfC/kyPGk+o85tK7ul1ZsWBcfTvBonn56J4vyZTxq6kHjvMD3SSRduEUC94t9EVus3zGsNYXcxlFIVhnEkIlkoplEgy9orlAsUimUCpsi2SnEqlItXJS+B7iK94QaAdKOmMPc57OkiSJpkEPFlbQ9liZJsgOhGhkyUWK5G4haLLJ7xGTGuM2AKYmx4MhcSkGiNh+W4enOe7OKu+D79C/NcBTp6RirmapW1XFaoetXc3eTuzXDU7YbfZz8mmUp7vRBDogPcyvk2LhUiyDHRCL1LAUCx0TRBEkxkhWyyJNMrTJJjULZYQqK6ZJMZkoBzWJhaTK0H5nR9q6BI0GXqXAVFsiKwTHBMsWXi70WrE2BpC3DRp4BF8cEhHlSH8DMnwh1hW+RtKguhJQQvmYfp0Yv7vbIVMq6mticUomTXxrk7IuxPJN8GXOsONcgcsD3ETcX1Ebtk/k5nlh8GtGQ4hGFnSXQ6ZJMQhWMSuOmIQjDY7YlIQhCxMa5FsQgBQ0mR3hxECS3hXEIgohbwwiCk0y1MQhgMdMkhCLEhGTuOpCEGgE0xNiEBkBsREpQhFT7NmHougKYhCmlDomhxCsDE2A4zGbohD40nKmZ80nGPBk1KrkyKVhCO5CKiuDzOSTk3YmIQhy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Кровь и кровообращение"/>
          <p:cNvPicPr>
            <a:picLocks noChangeAspect="1" noChangeArrowheads="1"/>
          </p:cNvPicPr>
          <p:nvPr/>
        </p:nvPicPr>
        <p:blipFill>
          <a:blip r:embed="rId3" cstate="print"/>
          <a:srcRect l="1890" t="27720" r="5501" b="11801"/>
          <a:stretch>
            <a:fillRect/>
          </a:stretch>
        </p:blipFill>
        <p:spPr bwMode="auto">
          <a:xfrm>
            <a:off x="2267744" y="3429000"/>
            <a:ext cx="655982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b="1" spc="300" dirty="0" err="1" smtClean="0">
                <a:solidFill>
                  <a:srgbClr val="C00000"/>
                </a:solidFill>
                <a:latin typeface="+mn-lt"/>
              </a:rPr>
              <a:t>Артеріальна</a:t>
            </a:r>
            <a:r>
              <a:rPr lang="ru-RU" b="1" spc="3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spc="300" dirty="0" err="1" smtClean="0">
                <a:solidFill>
                  <a:srgbClr val="C00000"/>
                </a:solidFill>
                <a:latin typeface="+mn-lt"/>
              </a:rPr>
              <a:t>кровотеча</a:t>
            </a:r>
            <a:endParaRPr lang="ru-RU" spc="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Виды кровотечений - Картинка 5728/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4267200"/>
            <a:ext cx="6086475" cy="2590800"/>
          </a:xfrm>
          <a:prstGeom prst="rect">
            <a:avLst/>
          </a:prstGeom>
          <a:noFill/>
        </p:spPr>
      </p:pic>
      <p:pic>
        <p:nvPicPr>
          <p:cNvPr id="9220" name="Picture 4" descr="КЗО &quot;Середня загальноосвітня школа 2&quot; Дніпропетровської міської ради - Перша медична допомога"/>
          <p:cNvPicPr>
            <a:picLocks noChangeAspect="1" noChangeArrowheads="1"/>
          </p:cNvPicPr>
          <p:nvPr/>
        </p:nvPicPr>
        <p:blipFill>
          <a:blip r:embed="rId3" cstate="print"/>
          <a:srcRect l="49329" t="21600" r="5932" b="23570"/>
          <a:stretch>
            <a:fillRect/>
          </a:stretch>
        </p:blipFill>
        <p:spPr bwMode="auto">
          <a:xfrm>
            <a:off x="179512" y="4365104"/>
            <a:ext cx="2808312" cy="2376264"/>
          </a:xfrm>
          <a:prstGeom prst="rect">
            <a:avLst/>
          </a:prstGeom>
          <a:noFill/>
        </p:spPr>
      </p:pic>
      <p:pic>
        <p:nvPicPr>
          <p:cNvPr id="7172" name="Picture 4" descr="http://fataliti.ru/CMSPages/GetBizFormFile.aspx?filename=59fe7df6-5a86-4f31-8fcf-78f63b88ecb8.jpg"/>
          <p:cNvPicPr>
            <a:picLocks noChangeAspect="1" noChangeArrowheads="1"/>
          </p:cNvPicPr>
          <p:nvPr/>
        </p:nvPicPr>
        <p:blipFill>
          <a:blip r:embed="rId4" cstate="print"/>
          <a:srcRect t="21201" b="8240"/>
          <a:stretch>
            <a:fillRect/>
          </a:stretch>
        </p:blipFill>
        <p:spPr bwMode="auto">
          <a:xfrm>
            <a:off x="1691680" y="1268760"/>
            <a:ext cx="571500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98655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243</TotalTime>
  <Words>21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       Кровотечі</vt:lpstr>
      <vt:lpstr>Слайд 2</vt:lpstr>
      <vt:lpstr>Кровотечі</vt:lpstr>
      <vt:lpstr>Слайд 4</vt:lpstr>
      <vt:lpstr>Капілярна кровотеча</vt:lpstr>
      <vt:lpstr>Слайд 6</vt:lpstr>
      <vt:lpstr>Венозна кровотеча</vt:lpstr>
      <vt:lpstr>Слайд 8</vt:lpstr>
      <vt:lpstr>       Артеріальна кровотеча</vt:lpstr>
      <vt:lpstr>Слайд 10</vt:lpstr>
      <vt:lpstr>Слайд 11</vt:lpstr>
      <vt:lpstr>Паренхіматозна кровотеча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Protoria4</dc:creator>
  <cp:lastModifiedBy>Андрей</cp:lastModifiedBy>
  <cp:revision>25</cp:revision>
  <dcterms:created xsi:type="dcterms:W3CDTF">2014-04-06T16:38:06Z</dcterms:created>
  <dcterms:modified xsi:type="dcterms:W3CDTF">2014-12-21T17:01:15Z</dcterms:modified>
</cp:coreProperties>
</file>