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43400"/>
            <a:ext cx="8077200" cy="708025"/>
          </a:xfrm>
        </p:spPr>
        <p:txBody>
          <a:bodyPr/>
          <a:lstStyle>
            <a:lvl1pPr algn="ctr">
              <a:defRPr b="1">
                <a:solidFill>
                  <a:srgbClr val="E9DEE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D8C4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552" y="6356350"/>
            <a:ext cx="1984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9DEE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D8C4D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D8C4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8C4D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D8C4D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D8C4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326" y="4149081"/>
            <a:ext cx="9173326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истема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тварин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Видільна система</a:t>
            </a:r>
            <a:endParaRPr lang="ru-RU" dirty="0">
              <a:ln w="19050">
                <a:solidFill>
                  <a:srgbClr val="92D050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Головною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функцією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видільної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є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виведення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шкідливих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непотрібних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життєдіяльності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. Система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розмноження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(репродуктивна)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забезпечує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відтворення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організмом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подібних</a:t>
            </a:r>
            <a:r>
              <a:rPr lang="ru-RU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5055803"/>
      </p:ext>
    </p:extLst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013176"/>
            <a:ext cx="6696744" cy="1584176"/>
          </a:xfrm>
        </p:spPr>
        <p:txBody>
          <a:bodyPr>
            <a:norm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Спарювання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виноградних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равликів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760640" cy="46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5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dir="d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n w="28575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Система </a:t>
            </a:r>
            <a:r>
              <a:rPr lang="ru-RU" sz="4800" dirty="0" err="1">
                <a:ln w="28575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endParaRPr lang="ru-RU" sz="4800" dirty="0">
              <a:ln w="28575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374441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Система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органів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-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сукупність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подібних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або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несхожих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органів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спільно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беруть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участь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виконанні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однієї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спільної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функції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і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утворюють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єдине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планомірно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побудоване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582" r="4111" b="17903"/>
          <a:stretch/>
        </p:blipFill>
        <p:spPr bwMode="auto">
          <a:xfrm>
            <a:off x="5130376" y="4149080"/>
            <a:ext cx="3654406" cy="23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Нервова система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548680"/>
            <a:ext cx="5698976" cy="5976664"/>
          </a:xfrm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Всі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частини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нашого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організму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-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клітини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тканини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органи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системи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органів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-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працюють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злагоджено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як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єдине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ціле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.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Така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узгодженість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досягається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перш за все,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завдяки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діяльності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нервової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системи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.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Вперше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вона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з'являється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у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гідри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. У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неї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нервова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система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складається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з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розкиданих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по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тілу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нервових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клітин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.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Найскладніша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нервова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система у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хребетних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вона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утворена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головним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і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спинним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мозком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, 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також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численними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нервами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8222" y="188640"/>
            <a:ext cx="8229600" cy="1143000"/>
          </a:xfrm>
        </p:spPr>
        <p:txBody>
          <a:bodyPr/>
          <a:lstStyle/>
          <a:p>
            <a:endParaRPr lang="ru-RU" b="1" dirty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209234"/>
            <a:ext cx="6156176" cy="521744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28575">
                <a:solidFill>
                  <a:srgbClr val="92D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31" y="375984"/>
            <a:ext cx="3982144" cy="553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6407" y="1340768"/>
            <a:ext cx="40475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Будова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нервової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кішки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(1- 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ліцевий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нерв, 2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лучевий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нерв, 3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спинний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мозг, 4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спинномозгові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5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переферичні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6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крсцові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7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хвостові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8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половий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нерв, 9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бедра)</a:t>
            </a:r>
          </a:p>
        </p:txBody>
      </p:sp>
    </p:spTree>
    <p:extLst>
      <p:ext uri="{BB962C8B-B14F-4D97-AF65-F5344CB8AC3E}">
        <p14:creationId xmlns:p14="http://schemas.microsoft.com/office/powerpoint/2010/main" val="18949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Опорно-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рухова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система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4980384" cy="5832647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Опорно-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рухова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система у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хребетних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тварин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складається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 скелета і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прикріплених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нього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м'язів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Скелет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додає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тілу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форму, служить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йому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опорою,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захищає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внутрішні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органи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ушкоджень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Завдяки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скорочень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м'язів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тварина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активно </a:t>
            </a:r>
            <a:r>
              <a:rPr lang="ru-RU" sz="2800" b="1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пересуватися</a:t>
            </a:r>
            <a:r>
              <a:rPr lang="ru-RU" sz="2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8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4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172400" cy="316835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Система </a:t>
            </a:r>
            <a:r>
              <a:rPr lang="ru-RU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органів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дихання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44824"/>
            <a:ext cx="763284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Система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органів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дихання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здійснює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обмін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газів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організмі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тобто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надходження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кисню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і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виділення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вуглекислого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газу. Будова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дихальної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системи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різних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тварин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різна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. Так,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наприклад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, у комах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це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система тонких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трубочок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- трахей, у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риб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-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зябра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, а у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ссавців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–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легені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0028"/>
            <a:ext cx="6732240" cy="64533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567"/>
            <a:ext cx="4824536" cy="42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437112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Дихальна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система комах (1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брюшні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дихальца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2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трахеола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3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продольна трахея, 4 – трахея, 5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грудні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дихальця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295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1143000"/>
          </a:xfrm>
        </p:spPr>
        <p:txBody>
          <a:bodyPr>
            <a:noAutofit/>
          </a:bodyPr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Система органів травлення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632848" cy="4525963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Травлення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складний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процес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забезпечує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переварювання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засвоєння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клітинами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травній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системі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відбувається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перетравлювання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всмоктування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кров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поживних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необхідних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життєдіяльності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Головною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функцією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видільної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є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виведення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шкідливих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непотрібних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життєдіяльності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548680"/>
            <a:ext cx="5916488" cy="60095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2700"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408712" cy="43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65313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травлення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тварин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прикладі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риб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(1.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Зябра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2.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Плавальний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міхур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3. </a:t>
            </a:r>
            <a:r>
              <a:rPr lang="ru-RU" sz="24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Кісточки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4.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Вуха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5. Серце,6.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Мозок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7.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Печінка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8.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Шлунок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і кишечник, 9.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Нирки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10.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Селезінка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11.Жовчний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міхур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021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127</TotalTime>
  <Words>412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Тема8</vt:lpstr>
      <vt:lpstr>Органи і система органів тварин</vt:lpstr>
      <vt:lpstr>Система органів</vt:lpstr>
      <vt:lpstr>Нервова система</vt:lpstr>
      <vt:lpstr>Презентация PowerPoint</vt:lpstr>
      <vt:lpstr>Опорно-рухова система </vt:lpstr>
      <vt:lpstr>Презентация PowerPoint</vt:lpstr>
      <vt:lpstr>Презентация PowerPoint</vt:lpstr>
      <vt:lpstr>Система органів травлення</vt:lpstr>
      <vt:lpstr>Презентация PowerPoint</vt:lpstr>
      <vt:lpstr>Видільна система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вибору. Душевна роздвоєність Богуславки</dc:title>
  <dc:creator>Bravo</dc:creator>
  <cp:lastModifiedBy>Bravo</cp:lastModifiedBy>
  <cp:revision>13</cp:revision>
  <dcterms:created xsi:type="dcterms:W3CDTF">2014-09-22T12:56:08Z</dcterms:created>
  <dcterms:modified xsi:type="dcterms:W3CDTF">2014-09-23T16:21:39Z</dcterms:modified>
</cp:coreProperties>
</file>