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3429000"/>
            <a:ext cx="6477000" cy="18288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5"/>
                </a:solidFill>
              </a:rPr>
              <a:t>Репродуктивне здоров’я молоді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429264"/>
            <a:ext cx="6705600" cy="116369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Підготував</a:t>
            </a:r>
          </a:p>
          <a:p>
            <a:r>
              <a:rPr lang="uk-UA" dirty="0" err="1" smtClean="0">
                <a:solidFill>
                  <a:srgbClr val="FF0000"/>
                </a:solidFill>
              </a:rPr>
              <a:t>Воротинцев</a:t>
            </a:r>
            <a:r>
              <a:rPr lang="uk-UA" dirty="0" smtClean="0">
                <a:solidFill>
                  <a:srgbClr val="FF0000"/>
                </a:solidFill>
              </a:rPr>
              <a:t> Артем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428868"/>
            <a:ext cx="9144000" cy="4429132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,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чинниками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По-перше, </a:t>
            </a:r>
            <a:r>
              <a:rPr lang="ru-RU" dirty="0" err="1" smtClean="0"/>
              <a:t>спадковістю</a:t>
            </a:r>
            <a:r>
              <a:rPr lang="ru-RU" dirty="0" smtClean="0"/>
              <a:t>. Батьки передали нам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По-друге</a:t>
            </a:r>
            <a:r>
              <a:rPr lang="ru-RU" dirty="0" smtClean="0"/>
              <a:t>, </a:t>
            </a:r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способу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ми </a:t>
            </a:r>
            <a:r>
              <a:rPr lang="ru-RU" dirty="0" err="1" smtClean="0"/>
              <a:t>ведемо</a:t>
            </a:r>
            <a:r>
              <a:rPr lang="ru-RU" dirty="0" smtClean="0"/>
              <a:t>,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звичок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Репродуктивное здоровье молоде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25" y="0"/>
            <a:ext cx="2809875" cy="2371726"/>
          </a:xfrm>
          <a:prstGeom prst="rect">
            <a:avLst/>
          </a:prstGeom>
          <a:noFill/>
        </p:spPr>
      </p:pic>
      <p:pic>
        <p:nvPicPr>
          <p:cNvPr id="15364" name="Picture 4" descr="красота здоровье плоский живот Записи с меткой красота здоровье плоский живот Я СОГЛАСНА ЖИТЬ В МИРЕ, КОТОРЫМ ПРАВЯТ МУЖЧИНЫ, Д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0"/>
            <a:ext cx="3714736" cy="2476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85926"/>
            <a:ext cx="8153400" cy="4495800"/>
          </a:xfrm>
        </p:spPr>
        <p:txBody>
          <a:bodyPr/>
          <a:lstStyle/>
          <a:p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, </a:t>
            </a:r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системою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в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. На </a:t>
            </a:r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екологічні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Про Усе Львівські новини Novyny.lviv.ua - Part 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966710"/>
            <a:ext cx="4357686" cy="2891290"/>
          </a:xfrm>
          <a:prstGeom prst="rect">
            <a:avLst/>
          </a:prstGeom>
          <a:noFill/>
        </p:spPr>
      </p:pic>
      <p:pic>
        <p:nvPicPr>
          <p:cNvPr id="18436" name="Picture 4" descr="Экологические проблемы. Экологические проблемы мира: апокалипсис от рук чело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76760"/>
            <a:ext cx="3571860" cy="2381240"/>
          </a:xfrm>
          <a:prstGeom prst="rect">
            <a:avLst/>
          </a:prstGeom>
          <a:noFill/>
        </p:spPr>
      </p:pic>
      <p:pic>
        <p:nvPicPr>
          <p:cNvPr id="18438" name="Picture 6" descr="www.krasfun.ru Красфан - Позитивный блог ( www.krasfun.ru ) - Part 15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4143372" cy="2412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786058"/>
            <a:ext cx="9144000" cy="4071942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Кожний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справляти</a:t>
            </a:r>
            <a:r>
              <a:rPr lang="ru-RU" dirty="0" smtClean="0"/>
              <a:t> як </a:t>
            </a:r>
            <a:r>
              <a:rPr lang="ru-RU" dirty="0" err="1" smtClean="0"/>
              <a:t>позитивний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негативний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До </a:t>
            </a:r>
            <a:r>
              <a:rPr lang="ru-RU" dirty="0" err="1" smtClean="0"/>
              <a:t>порушення</a:t>
            </a:r>
            <a:r>
              <a:rPr lang="ru-RU" dirty="0" smtClean="0"/>
              <a:t> репродуктивного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</a:t>
            </a:r>
            <a:r>
              <a:rPr lang="ru-RU" dirty="0" err="1" smtClean="0"/>
              <a:t>безвідповідальне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себе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партнера,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неправильне</a:t>
            </a:r>
            <a:r>
              <a:rPr lang="ru-RU" dirty="0" smtClean="0"/>
              <a:t> </a:t>
            </a:r>
            <a:r>
              <a:rPr lang="ru-RU" dirty="0" err="1" smtClean="0"/>
              <a:t>інформування</a:t>
            </a:r>
            <a:r>
              <a:rPr lang="ru-RU" dirty="0" smtClean="0"/>
              <a:t> про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профілактики</a:t>
            </a:r>
            <a:r>
              <a:rPr lang="ru-RU" dirty="0" smtClean="0"/>
              <a:t> </a:t>
            </a:r>
            <a:r>
              <a:rPr lang="ru-RU" dirty="0" err="1" smtClean="0"/>
              <a:t>небажаної</a:t>
            </a:r>
            <a:r>
              <a:rPr lang="ru-RU" dirty="0" smtClean="0"/>
              <a:t> </a:t>
            </a:r>
            <a:r>
              <a:rPr lang="ru-RU" dirty="0" err="1" smtClean="0"/>
              <a:t>вагітності</a:t>
            </a:r>
            <a:r>
              <a:rPr lang="ru-RU" dirty="0" smtClean="0"/>
              <a:t>, </a:t>
            </a:r>
            <a:r>
              <a:rPr lang="ru-RU" dirty="0" err="1" smtClean="0"/>
              <a:t>про</a:t>
            </a:r>
            <a:r>
              <a:rPr lang="ru-RU" dirty="0" smtClean="0"/>
              <a:t> </a:t>
            </a: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  <a:r>
              <a:rPr lang="ru-RU" dirty="0" err="1" smtClean="0"/>
              <a:t>інфекцій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dirty="0" err="1" smtClean="0"/>
              <a:t>статевим</a:t>
            </a:r>
            <a:r>
              <a:rPr lang="ru-RU" dirty="0" smtClean="0"/>
              <a:t> шляхом.</a:t>
            </a:r>
            <a:endParaRPr lang="ru-RU" dirty="0"/>
          </a:p>
        </p:txBody>
      </p:sp>
      <p:pic>
        <p:nvPicPr>
          <p:cNvPr id="14338" name="Picture 2" descr="Блог молодой Мамы - Мамулин Блог, беременность и роды, развитие ребенка, воспитание детей. - Par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724" y="0"/>
            <a:ext cx="4400276" cy="2928934"/>
          </a:xfrm>
          <a:prstGeom prst="rect">
            <a:avLst/>
          </a:prstGeom>
          <a:noFill/>
        </p:spPr>
      </p:pic>
      <p:pic>
        <p:nvPicPr>
          <p:cNvPr id="14340" name="Picture 4" descr="Статьи Тропа Горного Во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3119458" cy="2576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00480"/>
            <a:ext cx="8766048" cy="2857520"/>
          </a:xfrm>
        </p:spPr>
        <p:txBody>
          <a:bodyPr>
            <a:normAutofit/>
          </a:bodyPr>
          <a:lstStyle/>
          <a:p>
            <a:r>
              <a:rPr lang="ru-RU" dirty="0" err="1" smtClean="0"/>
              <a:t>Репродуктивне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страждає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так </a:t>
            </a:r>
            <a:r>
              <a:rPr lang="ru-RU" dirty="0" err="1" smtClean="0"/>
              <a:t>званих</a:t>
            </a:r>
            <a:r>
              <a:rPr lang="ru-RU" dirty="0" smtClean="0"/>
              <a:t> «хвороб </a:t>
            </a:r>
            <a:r>
              <a:rPr lang="ru-RU" dirty="0" err="1" smtClean="0"/>
              <a:t>цивіліза­ції</a:t>
            </a:r>
            <a:r>
              <a:rPr lang="ru-RU" dirty="0" smtClean="0"/>
              <a:t>».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внаслі­док</a:t>
            </a:r>
            <a:r>
              <a:rPr lang="ru-RU" dirty="0" smtClean="0"/>
              <a:t> </a:t>
            </a:r>
            <a:r>
              <a:rPr lang="ru-RU" dirty="0" err="1" smtClean="0"/>
              <a:t>вад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та </a:t>
            </a:r>
            <a:r>
              <a:rPr lang="ru-RU" dirty="0" err="1" smtClean="0"/>
              <a:t>науково-технічної</a:t>
            </a:r>
            <a:r>
              <a:rPr lang="ru-RU" dirty="0" smtClean="0"/>
              <a:t> </a:t>
            </a:r>
            <a:r>
              <a:rPr lang="ru-RU" dirty="0" err="1" smtClean="0"/>
              <a:t>революцій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супроводжуються</a:t>
            </a:r>
            <a:r>
              <a:rPr lang="ru-RU" dirty="0" smtClean="0"/>
              <a:t> </a:t>
            </a:r>
            <a:r>
              <a:rPr lang="ru-RU" dirty="0" err="1" smtClean="0"/>
              <a:t>негативними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13314" name="Picture 2" descr="Главная страни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928802"/>
            <a:ext cx="3658748" cy="2266965"/>
          </a:xfrm>
          <a:prstGeom prst="rect">
            <a:avLst/>
          </a:prstGeom>
          <a:noFill/>
        </p:spPr>
      </p:pic>
      <p:pic>
        <p:nvPicPr>
          <p:cNvPr id="13316" name="Picture 4" descr="Право ТВ - Все 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3643307" cy="2735283"/>
          </a:xfrm>
          <a:prstGeom prst="rect">
            <a:avLst/>
          </a:prstGeom>
          <a:noFill/>
        </p:spPr>
      </p:pic>
      <p:pic>
        <p:nvPicPr>
          <p:cNvPr id="13318" name="Picture 6" descr="Индекс промышленного производства за 9 месяцев составил 110,1%. Ростов-на-Дону - Деловой кварта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648" y="0"/>
            <a:ext cx="3381352" cy="2536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500414"/>
            <a:ext cx="8153400" cy="3357586"/>
          </a:xfrm>
        </p:spPr>
        <p:txBody>
          <a:bodyPr/>
          <a:lstStyle/>
          <a:p>
            <a:r>
              <a:rPr lang="ru-RU" dirty="0" smtClean="0"/>
              <a:t>До хвороб </a:t>
            </a:r>
            <a:r>
              <a:rPr lang="ru-RU" dirty="0" err="1" smtClean="0"/>
              <a:t>цивілізації</a:t>
            </a:r>
            <a:r>
              <a:rPr lang="ru-RU" dirty="0" smtClean="0"/>
              <a:t> належать </a:t>
            </a:r>
            <a:r>
              <a:rPr lang="ru-RU" dirty="0" err="1" smtClean="0"/>
              <a:t>гіподинамія</a:t>
            </a:r>
            <a:r>
              <a:rPr lang="ru-RU" dirty="0" smtClean="0"/>
              <a:t>, </a:t>
            </a:r>
            <a:r>
              <a:rPr lang="ru-RU" dirty="0" err="1" smtClean="0"/>
              <a:t>стрес</a:t>
            </a:r>
            <a:r>
              <a:rPr lang="ru-RU" dirty="0" smtClean="0"/>
              <a:t>, </a:t>
            </a:r>
            <a:r>
              <a:rPr lang="ru-RU" dirty="0" err="1" smtClean="0"/>
              <a:t>ожиріння</a:t>
            </a:r>
            <a:r>
              <a:rPr lang="ru-RU" dirty="0" smtClean="0"/>
              <a:t>, </a:t>
            </a:r>
            <a:r>
              <a:rPr lang="ru-RU" dirty="0" err="1" smtClean="0"/>
              <a:t>онкологічні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,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серцево-судинних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, </a:t>
            </a:r>
            <a:r>
              <a:rPr lang="ru-RU" dirty="0" err="1" smtClean="0"/>
              <a:t>захворювання</a:t>
            </a:r>
            <a:r>
              <a:rPr lang="ru-RU" dirty="0" smtClean="0"/>
              <a:t> хребта, </a:t>
            </a:r>
            <a:r>
              <a:rPr lang="ru-RU" dirty="0" err="1" smtClean="0"/>
              <a:t>алергії</a:t>
            </a:r>
            <a:r>
              <a:rPr lang="ru-RU" dirty="0" smtClean="0"/>
              <a:t>, </a:t>
            </a:r>
            <a:r>
              <a:rPr lang="ru-RU" dirty="0" err="1" smtClean="0"/>
              <a:t>імунодефіцити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Усі</a:t>
            </a:r>
            <a:r>
              <a:rPr lang="ru-RU" dirty="0" smtClean="0"/>
              <a:t> вони негативно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репродуктивну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, </a:t>
            </a:r>
            <a:r>
              <a:rPr lang="ru-RU" dirty="0" err="1" smtClean="0"/>
              <a:t>погіршують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Что ввергает вас в состояние стресса? Электронный журнал 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86116" cy="2645324"/>
          </a:xfrm>
          <a:prstGeom prst="rect">
            <a:avLst/>
          </a:prstGeom>
          <a:noFill/>
        </p:spPr>
      </p:pic>
      <p:pic>
        <p:nvPicPr>
          <p:cNvPr id="19460" name="Picture 4" descr="Страны Центральной Азии могут столкнуться с проблемами ожирения Новости Казахстана на сегодня, последние новости ми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929058" cy="28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285992"/>
            <a:ext cx="9144000" cy="45720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чинників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для репродуктивного </a:t>
            </a:r>
            <a:r>
              <a:rPr lang="ru-RU" dirty="0" err="1" smtClean="0"/>
              <a:t>здоров'я</a:t>
            </a:r>
            <a:r>
              <a:rPr lang="ru-RU" dirty="0" smtClean="0"/>
              <a:t> належать: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несприятливий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(</a:t>
            </a:r>
            <a:r>
              <a:rPr lang="ru-RU" dirty="0" err="1" smtClean="0"/>
              <a:t>хронічний</a:t>
            </a:r>
            <a:r>
              <a:rPr lang="ru-RU" dirty="0" smtClean="0"/>
              <a:t> </a:t>
            </a:r>
            <a:r>
              <a:rPr lang="ru-RU" dirty="0" err="1" smtClean="0"/>
              <a:t>стрес</a:t>
            </a:r>
            <a:r>
              <a:rPr lang="ru-RU" dirty="0" smtClean="0"/>
              <a:t>,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фі­зична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, </a:t>
            </a:r>
            <a:r>
              <a:rPr lang="ru-RU" dirty="0" err="1" smtClean="0"/>
              <a:t>безладні</a:t>
            </a:r>
            <a:r>
              <a:rPr lang="ru-RU" dirty="0" smtClean="0"/>
              <a:t> </a:t>
            </a:r>
            <a:r>
              <a:rPr lang="ru-RU" dirty="0" err="1" smtClean="0"/>
              <a:t>статеві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, </a:t>
            </a:r>
            <a:r>
              <a:rPr lang="ru-RU" dirty="0" err="1" smtClean="0"/>
              <a:t>нераціональне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режиму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відпочинку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уживання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(тютюну, алкоголю, </a:t>
            </a:r>
            <a:r>
              <a:rPr lang="ru-RU" dirty="0" err="1" smtClean="0"/>
              <a:t>наркотиків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негативні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 </a:t>
            </a:r>
            <a:r>
              <a:rPr lang="ru-RU" dirty="0" err="1" smtClean="0"/>
              <a:t>екологічного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(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навколиш­нього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Эксперты раскрыли страшную тайну производителей сигарет. Здоровье. женский журнал woman.wow.ua - женский журнал, мода, секси, ф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7408" y="0"/>
            <a:ext cx="3006592" cy="2295509"/>
          </a:xfrm>
          <a:prstGeom prst="rect">
            <a:avLst/>
          </a:prstGeom>
          <a:noFill/>
        </p:spPr>
      </p:pic>
      <p:pic>
        <p:nvPicPr>
          <p:cNvPr id="17412" name="Picture 4" descr="Вред алкоголя женскому организм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3240" cy="2086221"/>
          </a:xfrm>
          <a:prstGeom prst="rect">
            <a:avLst/>
          </a:prstGeom>
          <a:noFill/>
        </p:spPr>
      </p:pic>
      <p:pic>
        <p:nvPicPr>
          <p:cNvPr id="17414" name="Picture 6" descr="Стена ВКонтак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0"/>
            <a:ext cx="3071802" cy="2142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285784" y="3429000"/>
            <a:ext cx="5929354" cy="3143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- </a:t>
            </a:r>
            <a:r>
              <a:rPr lang="ru-RU" dirty="0" err="1" smtClean="0"/>
              <a:t>негативні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(</a:t>
            </a:r>
            <a:r>
              <a:rPr lang="ru-RU" dirty="0" err="1" smtClean="0"/>
              <a:t>низький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безробіття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негативні</a:t>
            </a:r>
            <a:r>
              <a:rPr lang="ru-RU" dirty="0" smtClean="0"/>
              <a:t> </a:t>
            </a:r>
            <a:r>
              <a:rPr lang="ru-RU" dirty="0" err="1" smtClean="0"/>
              <a:t>спадкові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недоступність</a:t>
            </a:r>
            <a:r>
              <a:rPr lang="ru-RU" dirty="0" smtClean="0"/>
              <a:t> </a:t>
            </a:r>
            <a:r>
              <a:rPr lang="ru-RU" dirty="0" err="1" smtClean="0"/>
              <a:t>медичних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недоступність</a:t>
            </a:r>
            <a:r>
              <a:rPr lang="ru-RU" dirty="0" smtClean="0"/>
              <a:t>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консультування</a:t>
            </a:r>
            <a:r>
              <a:rPr lang="ru-RU" dirty="0" smtClean="0"/>
              <a:t> та </a:t>
            </a:r>
            <a:r>
              <a:rPr lang="ru-RU" dirty="0" err="1" smtClean="0"/>
              <a:t>інформування</a:t>
            </a:r>
            <a:endParaRPr lang="ru-RU" dirty="0"/>
          </a:p>
        </p:txBody>
      </p:sp>
      <p:pic>
        <p:nvPicPr>
          <p:cNvPr id="20482" name="Picture 2" descr="Ген - материальный носитель наследственной информации, контролирующий - Фото 13998/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119828"/>
            <a:ext cx="3643306" cy="2738172"/>
          </a:xfrm>
          <a:prstGeom prst="rect">
            <a:avLst/>
          </a:prstGeom>
          <a:noFill/>
        </p:spPr>
      </p:pic>
      <p:pic>
        <p:nvPicPr>
          <p:cNvPr id="20484" name="Picture 4" descr="Будущая мама с отрицательным резус-фактором - Рамблер-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7722" y="642918"/>
            <a:ext cx="3256278" cy="3243252"/>
          </a:xfrm>
          <a:prstGeom prst="rect">
            <a:avLst/>
          </a:prstGeom>
          <a:noFill/>
        </p:spPr>
      </p:pic>
      <p:pic>
        <p:nvPicPr>
          <p:cNvPr id="20486" name="Picture 6" descr="В Украине увеличился уровень безработицы &quot; ARENA.in.ua - СМИ и Новости Украины и Ми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3786182" cy="2749715"/>
          </a:xfrm>
          <a:prstGeom prst="rect">
            <a:avLst/>
          </a:prstGeom>
          <a:noFill/>
        </p:spPr>
      </p:pic>
      <p:pic>
        <p:nvPicPr>
          <p:cNvPr id="20488" name="Picture 8" descr="Пособие по безработице - размер и периодичность выпла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0"/>
            <a:ext cx="3286148" cy="2183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357430"/>
            <a:ext cx="8153400" cy="9906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 algn="ctr"/>
            <a:r>
              <a:rPr lang="uk-UA" sz="9600" dirty="0" smtClean="0">
                <a:solidFill>
                  <a:schemeClr val="accent5"/>
                </a:solidFill>
              </a:rPr>
              <a:t>ДЯКУЮ ЗА УВАГУ</a:t>
            </a:r>
            <a:endParaRPr lang="ru-RU" sz="96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3">
      <a:dk1>
        <a:srgbClr val="0070C0"/>
      </a:dk1>
      <a:lt1>
        <a:srgbClr val="FFFF00"/>
      </a:lt1>
      <a:dk2>
        <a:srgbClr val="92D050"/>
      </a:dk2>
      <a:lt2>
        <a:srgbClr val="00B0F0"/>
      </a:lt2>
      <a:accent1>
        <a:srgbClr val="FFFF00"/>
      </a:accent1>
      <a:accent2>
        <a:srgbClr val="0070C0"/>
      </a:accent2>
      <a:accent3>
        <a:srgbClr val="FFFF00"/>
      </a:accent3>
      <a:accent4>
        <a:srgbClr val="FF6566"/>
      </a:accent4>
      <a:accent5>
        <a:srgbClr val="7030A0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</TotalTime>
  <Words>166</Words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Репродуктивне здоров’я молоді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</dc:title>
  <dc:creator>ARTEM</dc:creator>
  <cp:lastModifiedBy>Пользователь Windows</cp:lastModifiedBy>
  <cp:revision>6</cp:revision>
  <dcterms:created xsi:type="dcterms:W3CDTF">2014-12-07T17:11:16Z</dcterms:created>
  <dcterms:modified xsi:type="dcterms:W3CDTF">2015-02-01T10:07:56Z</dcterms:modified>
</cp:coreProperties>
</file>