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A2501-4175-4864-91BE-6695BE3F9861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05C4E-6ACB-4E49-BA41-7E3E1E2784B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28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AF8F9-530F-4815-A19A-D6DC0C9B4B57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ED8D-40C6-4EDF-835F-36EB847A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AF8F9-530F-4815-A19A-D6DC0C9B4B57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ED8D-40C6-4EDF-835F-36EB847A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AF8F9-530F-4815-A19A-D6DC0C9B4B57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ED8D-40C6-4EDF-835F-36EB847A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AF8F9-530F-4815-A19A-D6DC0C9B4B57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ED8D-40C6-4EDF-835F-36EB847A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AF8F9-530F-4815-A19A-D6DC0C9B4B57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ED8D-40C6-4EDF-835F-36EB847A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AF8F9-530F-4815-A19A-D6DC0C9B4B57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ED8D-40C6-4EDF-835F-36EB847A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AF8F9-530F-4815-A19A-D6DC0C9B4B57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ED8D-40C6-4EDF-835F-36EB847A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AF8F9-530F-4815-A19A-D6DC0C9B4B57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ED8D-40C6-4EDF-835F-36EB847A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AF8F9-530F-4815-A19A-D6DC0C9B4B57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ED8D-40C6-4EDF-835F-36EB847A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AF8F9-530F-4815-A19A-D6DC0C9B4B57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ED8D-40C6-4EDF-835F-36EB847A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AF8F9-530F-4815-A19A-D6DC0C9B4B57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9ED8D-40C6-4EDF-835F-36EB847A71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BAF8F9-530F-4815-A19A-D6DC0C9B4B57}" type="datetimeFigureOut">
              <a:rPr lang="ru-RU" smtClean="0"/>
              <a:t>23.04.2014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49ED8D-40C6-4EDF-835F-36EB847A71E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097" y="843677"/>
            <a:ext cx="93730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uk-UA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сновні</a:t>
            </a:r>
            <a:r>
              <a:rPr lang="uk-UA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поняття </a:t>
            </a:r>
          </a:p>
          <a:p>
            <a:pPr algn="ctr"/>
            <a:r>
              <a:rPr lang="uk-UA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генетики</a:t>
            </a:r>
            <a:endParaRPr lang="ru-R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16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560" y="404664"/>
            <a:ext cx="84128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Генетика як наука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560" y="1628800"/>
            <a:ext cx="8412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Генетика –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наука про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спадковості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й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мінливості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організмів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методах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керування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ними.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Залежно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рівня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дослідження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розрізняють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молекулярну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генетику, цитогенетику й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По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об'єкту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дослідження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буває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генетика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мікроорганізмів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генетика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рослин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тварин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і,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нарешті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генетика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82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19347"/>
            <a:ext cx="8662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Спадковість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-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здатність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організмів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породжувати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собі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подібних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властивість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організмів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передавати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свої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ознаки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якості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з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покоління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покоління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властивість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організмів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забезпечувати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матеріальну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функціональну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наступність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між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поколіннями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Зміна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-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поява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відмінностей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між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організмами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частинами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організму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групами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організмів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 за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окремими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ознаками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це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існування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ознак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різних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формах (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варіантах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).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66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821" y="260648"/>
            <a:ext cx="89178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сучасної генетики </a:t>
            </a:r>
          </a:p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 її значення</a:t>
            </a:r>
          </a:p>
          <a:p>
            <a:pPr algn="ctr"/>
            <a:endParaRPr lang="uk-UA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70791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Вся генетика ділиться на: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Фундаментальну;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Прикладну 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32" y="2924944"/>
            <a:ext cx="2218402" cy="295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6" y="3789040"/>
            <a:ext cx="42576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265063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78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791" y="260648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Фундаментальна генетика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вивчає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загальні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закономірності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успадкування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ознак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лабораторних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,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модельних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видів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прокаріот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наприклад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,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кишкової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палички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цвілевих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дріжджових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грибів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,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дрозофіли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,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мишей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деяких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інших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До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фундаментальної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генетики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відносяться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наступні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розділи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класична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 формальна) генетика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цитогенетика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молекулярна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генетика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генетика мутагенезу (в т. ч ,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радіаційна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хімічна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генетика);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еволюційна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генетика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генетика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популяцій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генетика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індивідуального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розвитку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генетика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поведінки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екологічна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генетика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математична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генетика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космічна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генетика (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вивчає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дію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організм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космічних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факторів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космічних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випромінювань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,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тривалої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невагомості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ін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.)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61" y="3571380"/>
            <a:ext cx="2556856" cy="204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77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997" y="249610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Прикладна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генетика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розробляє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рекомендації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для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застосування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генетичних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знань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селекції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генної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інженерії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інших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розділах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біотехнології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, у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справі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охорони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природи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Ідеї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​​та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методи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генетики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знаходять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застосування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всіх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областях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людської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діяльності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пов'язаної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з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живими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організмами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. Вони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мають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важливе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значення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для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вирішення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проблем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медицини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сільського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господарства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мікробіологічної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промисловості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77" y="3717032"/>
            <a:ext cx="3659292" cy="27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45648"/>
            <a:ext cx="3270498" cy="279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5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171" y="163991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Основні</a:t>
            </a:r>
            <a:r>
              <a:rPr lang="ru-RU" sz="4800" dirty="0" smtClean="0"/>
              <a:t> </a:t>
            </a:r>
            <a:r>
              <a:rPr lang="ru-RU" sz="4800" dirty="0" smtClean="0"/>
              <a:t>поняття</a:t>
            </a:r>
            <a:r>
              <a:rPr lang="ru-RU" sz="4800" dirty="0" smtClean="0"/>
              <a:t> генетики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Генотип - </a:t>
            </a:r>
            <a:r>
              <a:rPr lang="ru-RU" sz="2400" dirty="0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smtClean="0"/>
              <a:t>генів</a:t>
            </a:r>
            <a:r>
              <a:rPr lang="ru-RU" sz="2400" dirty="0" smtClean="0"/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Генофонд - </a:t>
            </a:r>
            <a:r>
              <a:rPr lang="ru-RU" sz="2400" dirty="0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smtClean="0"/>
              <a:t>генотипів</a:t>
            </a:r>
            <a:r>
              <a:rPr lang="ru-RU" sz="2400" dirty="0" smtClean="0"/>
              <a:t> </a:t>
            </a:r>
            <a:r>
              <a:rPr lang="ru-RU" sz="2400" dirty="0" smtClean="0"/>
              <a:t>групи</a:t>
            </a:r>
            <a:r>
              <a:rPr lang="ru-RU" sz="2400" dirty="0" smtClean="0"/>
              <a:t> </a:t>
            </a:r>
            <a:r>
              <a:rPr lang="ru-RU" sz="2400" dirty="0" smtClean="0"/>
              <a:t>особин</a:t>
            </a:r>
            <a:r>
              <a:rPr lang="ru-RU" sz="2400" dirty="0" smtClean="0"/>
              <a:t>, </a:t>
            </a:r>
            <a:r>
              <a:rPr lang="ru-RU" sz="2400" dirty="0" smtClean="0"/>
              <a:t>популяції</a:t>
            </a:r>
            <a:r>
              <a:rPr lang="ru-RU" sz="2400" dirty="0" smtClean="0"/>
              <a:t>, виду </a:t>
            </a:r>
            <a:r>
              <a:rPr lang="ru-RU" sz="2400" dirty="0" smtClean="0"/>
              <a:t>або</a:t>
            </a:r>
            <a:r>
              <a:rPr lang="ru-RU" sz="2400" dirty="0" smtClean="0"/>
              <a:t> </a:t>
            </a:r>
            <a:r>
              <a:rPr lang="ru-RU" sz="2400" dirty="0" smtClean="0"/>
              <a:t>всіх</a:t>
            </a:r>
            <a:r>
              <a:rPr lang="ru-RU" sz="2400" dirty="0" smtClean="0"/>
              <a:t> </a:t>
            </a:r>
            <a:r>
              <a:rPr lang="ru-RU" sz="2400" dirty="0" smtClean="0"/>
              <a:t>живих</a:t>
            </a:r>
            <a:r>
              <a:rPr lang="ru-RU" sz="2400" dirty="0" smtClean="0"/>
              <a:t> </a:t>
            </a:r>
            <a:r>
              <a:rPr lang="ru-RU" sz="2400" dirty="0" smtClean="0"/>
              <a:t>організмів</a:t>
            </a:r>
            <a:r>
              <a:rPr lang="ru-RU" sz="2400" dirty="0" smtClean="0"/>
              <a:t> </a:t>
            </a:r>
            <a:r>
              <a:rPr lang="ru-RU" sz="2400" dirty="0" smtClean="0"/>
              <a:t>планети</a:t>
            </a:r>
            <a:r>
              <a:rPr lang="ru-RU" sz="2400" dirty="0" smtClean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Фенотіп</a:t>
            </a:r>
            <a:r>
              <a:rPr lang="ru-RU" sz="2400" dirty="0" smtClean="0"/>
              <a:t> - </a:t>
            </a:r>
            <a:r>
              <a:rPr lang="ru-RU" sz="2400" dirty="0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smtClean="0"/>
              <a:t>зовнішніх</a:t>
            </a:r>
            <a:r>
              <a:rPr lang="ru-RU" sz="2400" dirty="0" smtClean="0"/>
              <a:t> </a:t>
            </a:r>
            <a:r>
              <a:rPr lang="ru-RU" sz="2400" dirty="0" smtClean="0"/>
              <a:t>прізнаков</a:t>
            </a:r>
            <a:r>
              <a:rPr lang="ru-RU" sz="2400" dirty="0" smtClean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Генетіческій</a:t>
            </a:r>
            <a:r>
              <a:rPr lang="ru-RU" sz="2400" dirty="0" smtClean="0"/>
              <a:t> </a:t>
            </a:r>
            <a:r>
              <a:rPr lang="ru-RU" sz="2400" dirty="0" smtClean="0"/>
              <a:t>аналіз</a:t>
            </a:r>
            <a:r>
              <a:rPr lang="ru-RU" sz="2400" dirty="0" smtClean="0"/>
              <a:t> - </a:t>
            </a:r>
            <a:r>
              <a:rPr lang="ru-RU" sz="2400" dirty="0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smtClean="0"/>
              <a:t>генетичних</a:t>
            </a:r>
            <a:r>
              <a:rPr lang="ru-RU" sz="2400" dirty="0" smtClean="0"/>
              <a:t> </a:t>
            </a:r>
            <a:r>
              <a:rPr lang="ru-RU" sz="2400" dirty="0" smtClean="0"/>
              <a:t>методів</a:t>
            </a:r>
            <a:r>
              <a:rPr lang="ru-RU" sz="2400" dirty="0" smtClean="0"/>
              <a:t>. </a:t>
            </a:r>
            <a:r>
              <a:rPr lang="ru-RU" sz="2400" dirty="0" smtClean="0"/>
              <a:t>Головний</a:t>
            </a:r>
            <a:r>
              <a:rPr lang="ru-RU" sz="2400" dirty="0" smtClean="0"/>
              <a:t> </a:t>
            </a:r>
            <a:r>
              <a:rPr lang="ru-RU" sz="2400" dirty="0" smtClean="0"/>
              <a:t>елемент</a:t>
            </a:r>
            <a:r>
              <a:rPr lang="ru-RU" sz="2400" dirty="0" smtClean="0"/>
              <a:t> </a:t>
            </a:r>
            <a:r>
              <a:rPr lang="ru-RU" sz="2400" dirty="0" smtClean="0"/>
              <a:t>генетичного</a:t>
            </a:r>
            <a:r>
              <a:rPr lang="ru-RU" sz="2400" dirty="0" smtClean="0"/>
              <a:t> </a:t>
            </a:r>
            <a:r>
              <a:rPr lang="ru-RU" sz="2400" dirty="0" smtClean="0"/>
              <a:t>аналізу</a:t>
            </a:r>
            <a:r>
              <a:rPr lang="ru-RU" sz="2400" dirty="0" smtClean="0"/>
              <a:t> - гибридологический метод, </a:t>
            </a:r>
            <a:r>
              <a:rPr lang="ru-RU" sz="2400" dirty="0" smtClean="0"/>
              <a:t>або</a:t>
            </a:r>
            <a:r>
              <a:rPr lang="ru-RU" sz="2400" dirty="0" smtClean="0"/>
              <a:t> метод </a:t>
            </a:r>
            <a:r>
              <a:rPr lang="ru-RU" sz="2400" dirty="0" smtClean="0"/>
              <a:t>схрещування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587285"/>
            <a:ext cx="3112021" cy="207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5" y="4945025"/>
            <a:ext cx="2857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52199"/>
            <a:ext cx="2180734" cy="17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185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286" y="476672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Ген -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ділянка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молекули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ДНК (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РНК у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деяких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вірусів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фагів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містить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інформацію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будову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одного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білка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(ген -&gt;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білок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-&gt;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ознака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).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Локус -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місце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хромосомі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, яке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займає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один ген.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Кожен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ген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займає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строго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певний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локус.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Аллель - стан гена (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домінантне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рецесивне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).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Наприклад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: ген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форми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горошини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А (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домінантний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). 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35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2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77072"/>
            <a:ext cx="7406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</a:rPr>
              <a:t>Дякую за увагу! ♥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6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1445</TotalTime>
  <Words>406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2014-04-23T14:15:39Z</dcterms:created>
  <dcterms:modified xsi:type="dcterms:W3CDTF">2014-04-24T14:20:51Z</dcterms:modified>
</cp:coreProperties>
</file>