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2" r:id="rId19"/>
    <p:sldId id="273" r:id="rId20"/>
    <p:sldId id="274" r:id="rId21"/>
    <p:sldId id="275" r:id="rId22"/>
    <p:sldId id="277" r:id="rId23"/>
    <p:sldId id="287" r:id="rId24"/>
    <p:sldId id="285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3399"/>
    <a:srgbClr val="CC00CC"/>
    <a:srgbClr val="9900CC"/>
    <a:srgbClr val="FFCCCC"/>
    <a:srgbClr val="CC0000"/>
    <a:srgbClr val="00FFFF"/>
    <a:srgbClr val="FFCC99"/>
    <a:srgbClr val="CC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607" autoAdjust="0"/>
  </p:normalViewPr>
  <p:slideViewPr>
    <p:cSldViewPr>
      <p:cViewPr varScale="1">
        <p:scale>
          <a:sx n="107" d="100"/>
          <a:sy n="107" d="100"/>
        </p:scale>
        <p:origin x="-109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0A5C73-EEE9-4A4D-925A-3493010A58F9}" type="doc">
      <dgm:prSet loTypeId="urn:microsoft.com/office/officeart/2005/8/layout/radial3" loCatId="cycle" qsTypeId="urn:microsoft.com/office/officeart/2005/8/quickstyle/3d1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632084E9-C28C-4EDD-892B-CB88546D6ACC}">
      <dgm:prSet phldrT="[Текст]" custT="1"/>
      <dgm:spPr/>
      <dgm:t>
        <a:bodyPr/>
        <a:lstStyle/>
        <a:p>
          <a:pPr algn="ctr"/>
          <a:r>
            <a:rPr lang="ru-RU" sz="1400" b="0" i="0" dirty="0" smtClean="0">
              <a:latin typeface="Courier New" pitchFamily="49" charset="0"/>
              <a:cs typeface="Courier New" pitchFamily="49" charset="0"/>
            </a:rPr>
            <a:t>Лише один вид мешкає в тропіках біля екватора на </a:t>
          </a:r>
          <a:r>
            <a:rPr lang="ru-RU" sz="1400" b="0" i="0" dirty="0" err="1" smtClean="0">
              <a:latin typeface="Courier New" pitchFamily="49" charset="0"/>
              <a:cs typeface="Courier New" pitchFamily="49" charset="0"/>
            </a:rPr>
            <a:t>Галапагоських</a:t>
          </a:r>
          <a:r>
            <a:rPr lang="ru-RU" sz="1400" b="0" i="0" dirty="0" smtClean="0">
              <a:latin typeface="Courier New" pitchFamily="49" charset="0"/>
              <a:cs typeface="Courier New" pitchFamily="49" charset="0"/>
            </a:rPr>
            <a:t> островах.</a:t>
          </a:r>
          <a:endParaRPr lang="ru-RU" sz="1400" b="0" i="0" dirty="0">
            <a:latin typeface="Courier New" pitchFamily="49" charset="0"/>
            <a:cs typeface="Courier New" pitchFamily="49" charset="0"/>
          </a:endParaRPr>
        </a:p>
      </dgm:t>
    </dgm:pt>
    <dgm:pt modelId="{0AD74F01-EEF5-4669-AFAA-497E3ADCDB1C}" type="parTrans" cxnId="{67F0ACB9-E7DD-4A44-8D5C-F5582139352C}">
      <dgm:prSet/>
      <dgm:spPr/>
      <dgm:t>
        <a:bodyPr/>
        <a:lstStyle/>
        <a:p>
          <a:endParaRPr lang="ru-RU"/>
        </a:p>
      </dgm:t>
    </dgm:pt>
    <dgm:pt modelId="{E5810BEC-F899-47E4-9497-37D72D97F49C}" type="sibTrans" cxnId="{67F0ACB9-E7DD-4A44-8D5C-F5582139352C}">
      <dgm:prSet/>
      <dgm:spPr/>
      <dgm:t>
        <a:bodyPr/>
        <a:lstStyle/>
        <a:p>
          <a:endParaRPr lang="ru-RU"/>
        </a:p>
      </dgm:t>
    </dgm:pt>
    <dgm:pt modelId="{0DDD4685-E8BD-442D-9698-2DB6484EBA5B}">
      <dgm:prSet phldrT="[Текст]" custT="1"/>
      <dgm:spPr/>
      <dgm:t>
        <a:bodyPr/>
        <a:lstStyle/>
        <a:p>
          <a:r>
            <a:rPr lang="ru-RU" sz="1600" b="0" i="0" dirty="0" smtClean="0">
              <a:latin typeface="Courier New" pitchFamily="49" charset="0"/>
              <a:cs typeface="Courier New" pitchFamily="49" charset="0"/>
            </a:rPr>
            <a:t>Налічує 16 видів, які не можуть літати, хоча в них добре розвинена кіль.</a:t>
          </a:r>
          <a:endParaRPr lang="ru-RU" sz="1600" b="0" i="0" dirty="0">
            <a:latin typeface="Courier New" pitchFamily="49" charset="0"/>
            <a:cs typeface="Courier New" pitchFamily="49" charset="0"/>
          </a:endParaRPr>
        </a:p>
      </dgm:t>
    </dgm:pt>
    <dgm:pt modelId="{91F6B48D-0FB2-4E20-8194-F26A75489643}" type="parTrans" cxnId="{23482404-41BD-44AF-8033-98896F3EDC0B}">
      <dgm:prSet/>
      <dgm:spPr/>
      <dgm:t>
        <a:bodyPr/>
        <a:lstStyle/>
        <a:p>
          <a:endParaRPr lang="ru-RU"/>
        </a:p>
      </dgm:t>
    </dgm:pt>
    <dgm:pt modelId="{F930AF44-D3FB-4E36-84BE-675B86BDBD5B}" type="sibTrans" cxnId="{23482404-41BD-44AF-8033-98896F3EDC0B}">
      <dgm:prSet/>
      <dgm:spPr/>
      <dgm:t>
        <a:bodyPr/>
        <a:lstStyle/>
        <a:p>
          <a:endParaRPr lang="ru-RU"/>
        </a:p>
      </dgm:t>
    </dgm:pt>
    <dgm:pt modelId="{5291F2BA-DB5C-453D-9753-143553C3302B}">
      <dgm:prSet phldrT="[Текст]" custT="1"/>
      <dgm:spPr/>
      <dgm:t>
        <a:bodyPr/>
        <a:lstStyle/>
        <a:p>
          <a:r>
            <a:rPr lang="ru-RU" sz="1400" b="0" i="0" dirty="0" smtClean="0">
              <a:latin typeface="Courier New" pitchFamily="49" charset="0"/>
              <a:cs typeface="Courier New" pitchFamily="49" charset="0"/>
            </a:rPr>
            <a:t>Передні кінцівки пінгвінів видозмінені на еластичні ласти, які слугують для плавання.</a:t>
          </a:r>
          <a:endParaRPr lang="ru-RU" sz="1400" b="0" i="0" dirty="0">
            <a:latin typeface="Courier New" pitchFamily="49" charset="0"/>
            <a:cs typeface="Courier New" pitchFamily="49" charset="0"/>
          </a:endParaRPr>
        </a:p>
      </dgm:t>
    </dgm:pt>
    <dgm:pt modelId="{A434B941-D26C-4EE5-931A-BDC01915C6CD}" type="parTrans" cxnId="{74E513E0-4D4C-4CA0-B527-E368E615A551}">
      <dgm:prSet/>
      <dgm:spPr/>
      <dgm:t>
        <a:bodyPr/>
        <a:lstStyle/>
        <a:p>
          <a:endParaRPr lang="ru-RU"/>
        </a:p>
      </dgm:t>
    </dgm:pt>
    <dgm:pt modelId="{EAB68144-8E3A-469C-BB9A-01BFE9E63394}" type="sibTrans" cxnId="{74E513E0-4D4C-4CA0-B527-E368E615A551}">
      <dgm:prSet/>
      <dgm:spPr/>
      <dgm:t>
        <a:bodyPr/>
        <a:lstStyle/>
        <a:p>
          <a:endParaRPr lang="ru-RU"/>
        </a:p>
      </dgm:t>
    </dgm:pt>
    <dgm:pt modelId="{506DD13B-C174-4BD2-B4DD-9A97D2F87D08}">
      <dgm:prSet phldrT="[Текст]" custT="1"/>
      <dgm:spPr/>
      <dgm:t>
        <a:bodyPr/>
        <a:lstStyle/>
        <a:p>
          <a:r>
            <a:rPr lang="ru-RU" sz="1400" b="0" i="0" dirty="0" smtClean="0">
              <a:latin typeface="Courier New" pitchFamily="49" charset="0"/>
              <a:cs typeface="Courier New" pitchFamily="49" charset="0"/>
            </a:rPr>
            <a:t>При цьому рухи крил пінгвінів у воді нагадують рухи крил інших птахів під час польоту. </a:t>
          </a:r>
          <a:endParaRPr lang="ru-RU" sz="1400" b="0" i="0" dirty="0">
            <a:latin typeface="Courier New" pitchFamily="49" charset="0"/>
            <a:cs typeface="Courier New" pitchFamily="49" charset="0"/>
          </a:endParaRPr>
        </a:p>
      </dgm:t>
    </dgm:pt>
    <dgm:pt modelId="{155B8886-0B7A-4264-90C6-5575DF0326CB}" type="parTrans" cxnId="{84229795-F1B0-42DA-BD1A-554B1AE21DB3}">
      <dgm:prSet/>
      <dgm:spPr/>
      <dgm:t>
        <a:bodyPr/>
        <a:lstStyle/>
        <a:p>
          <a:endParaRPr lang="ru-RU"/>
        </a:p>
      </dgm:t>
    </dgm:pt>
    <dgm:pt modelId="{BE8ED67E-C17C-4E92-B6E9-6BD9C663EEB3}" type="sibTrans" cxnId="{84229795-F1B0-42DA-BD1A-554B1AE21DB3}">
      <dgm:prSet/>
      <dgm:spPr/>
      <dgm:t>
        <a:bodyPr/>
        <a:lstStyle/>
        <a:p>
          <a:endParaRPr lang="ru-RU"/>
        </a:p>
      </dgm:t>
    </dgm:pt>
    <dgm:pt modelId="{5DD3F0A9-D424-48A5-919A-A5A45B6A1574}">
      <dgm:prSet phldrT="[Текст]" custT="1"/>
      <dgm:spPr/>
      <dgm:t>
        <a:bodyPr/>
        <a:lstStyle/>
        <a:p>
          <a:r>
            <a:rPr lang="ru-RU" sz="1400" b="0" i="0" dirty="0" smtClean="0">
              <a:latin typeface="Courier New" pitchFamily="49" charset="0"/>
              <a:cs typeface="Courier New" pitchFamily="49" charset="0"/>
            </a:rPr>
            <a:t>Найбільший серед пінгвінів - імператорський -сягає до 120 см заввишки, найменший - малий пінгвін - заввишки до 40 см. </a:t>
          </a:r>
          <a:endParaRPr lang="ru-RU" sz="1400" b="0" i="0" dirty="0">
            <a:latin typeface="Courier New" pitchFamily="49" charset="0"/>
            <a:cs typeface="Courier New" pitchFamily="49" charset="0"/>
          </a:endParaRPr>
        </a:p>
      </dgm:t>
    </dgm:pt>
    <dgm:pt modelId="{7924908D-7900-4548-A480-DE6083F2CE74}" type="parTrans" cxnId="{4ACF5DC5-9F58-4CB9-A0A6-09D360106030}">
      <dgm:prSet/>
      <dgm:spPr/>
      <dgm:t>
        <a:bodyPr/>
        <a:lstStyle/>
        <a:p>
          <a:endParaRPr lang="ru-RU"/>
        </a:p>
      </dgm:t>
    </dgm:pt>
    <dgm:pt modelId="{292C0591-3C92-4F9A-BEB9-706A5F949BF4}" type="sibTrans" cxnId="{4ACF5DC5-9F58-4CB9-A0A6-09D360106030}">
      <dgm:prSet/>
      <dgm:spPr/>
      <dgm:t>
        <a:bodyPr/>
        <a:lstStyle/>
        <a:p>
          <a:endParaRPr lang="ru-RU"/>
        </a:p>
      </dgm:t>
    </dgm:pt>
    <dgm:pt modelId="{A8B16352-7686-414C-8863-6DF47E6B3B07}" type="pres">
      <dgm:prSet presAssocID="{E80A5C73-EEE9-4A4D-925A-3493010A58F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C6C979-FE93-4DF7-9173-552757DA1C12}" type="pres">
      <dgm:prSet presAssocID="{E80A5C73-EEE9-4A4D-925A-3493010A58F9}" presName="radial" presStyleCnt="0">
        <dgm:presLayoutVars>
          <dgm:animLvl val="ctr"/>
        </dgm:presLayoutVars>
      </dgm:prSet>
      <dgm:spPr/>
    </dgm:pt>
    <dgm:pt modelId="{FB867643-349B-427A-8285-C44A0FA12ED4}" type="pres">
      <dgm:prSet presAssocID="{632084E9-C28C-4EDD-892B-CB88546D6ACC}" presName="centerShape" presStyleLbl="vennNode1" presStyleIdx="0" presStyleCnt="5" custScaleX="93790" custScaleY="90805" custLinFactNeighborX="45932" custLinFactNeighborY="-26078"/>
      <dgm:spPr/>
      <dgm:t>
        <a:bodyPr/>
        <a:lstStyle/>
        <a:p>
          <a:endParaRPr lang="ru-RU"/>
        </a:p>
      </dgm:t>
    </dgm:pt>
    <dgm:pt modelId="{4FE73F41-568D-4DFF-93CE-9ECDEE95383D}" type="pres">
      <dgm:prSet presAssocID="{0DDD4685-E8BD-442D-9698-2DB6484EBA5B}" presName="node" presStyleLbl="vennNode1" presStyleIdx="1" presStyleCnt="5" custScaleX="180318" custScaleY="175467" custRadScaleRad="93561" custRadScaleInc="-159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377AD-22EE-4132-A2F2-D4C21618C11F}" type="pres">
      <dgm:prSet presAssocID="{5291F2BA-DB5C-453D-9753-143553C3302B}" presName="node" presStyleLbl="vennNode1" presStyleIdx="2" presStyleCnt="5" custScaleX="188906" custScaleY="178419" custRadScaleRad="118510" custRadScaleInc="35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EB233-52FF-46F9-89F5-734A30DD936F}" type="pres">
      <dgm:prSet presAssocID="{506DD13B-C174-4BD2-B4DD-9A97D2F87D08}" presName="node" presStyleLbl="vennNode1" presStyleIdx="3" presStyleCnt="5" custScaleX="177131" custScaleY="178038" custRadScaleRad="108897" custRadScaleInc="12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CA2B7-A0BD-4832-92CB-EE59502F68A5}" type="pres">
      <dgm:prSet presAssocID="{5DD3F0A9-D424-48A5-919A-A5A45B6A1574}" presName="node" presStyleLbl="vennNode1" presStyleIdx="4" presStyleCnt="5" custScaleX="189983" custScaleY="186966" custRadScaleRad="108286" custRadScaleInc="-5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D33EC3-98A4-4893-870C-C8633D4B66EA}" type="presOf" srcId="{5DD3F0A9-D424-48A5-919A-A5A45B6A1574}" destId="{A7ACA2B7-A0BD-4832-92CB-EE59502F68A5}" srcOrd="0" destOrd="0" presId="urn:microsoft.com/office/officeart/2005/8/layout/radial3"/>
    <dgm:cxn modelId="{23482404-41BD-44AF-8033-98896F3EDC0B}" srcId="{632084E9-C28C-4EDD-892B-CB88546D6ACC}" destId="{0DDD4685-E8BD-442D-9698-2DB6484EBA5B}" srcOrd="0" destOrd="0" parTransId="{91F6B48D-0FB2-4E20-8194-F26A75489643}" sibTransId="{F930AF44-D3FB-4E36-84BE-675B86BDBD5B}"/>
    <dgm:cxn modelId="{4ACF5DC5-9F58-4CB9-A0A6-09D360106030}" srcId="{632084E9-C28C-4EDD-892B-CB88546D6ACC}" destId="{5DD3F0A9-D424-48A5-919A-A5A45B6A1574}" srcOrd="3" destOrd="0" parTransId="{7924908D-7900-4548-A480-DE6083F2CE74}" sibTransId="{292C0591-3C92-4F9A-BEB9-706A5F949BF4}"/>
    <dgm:cxn modelId="{A11FD1DA-90E8-432D-B90F-96B3660160C1}" type="presOf" srcId="{E80A5C73-EEE9-4A4D-925A-3493010A58F9}" destId="{A8B16352-7686-414C-8863-6DF47E6B3B07}" srcOrd="0" destOrd="0" presId="urn:microsoft.com/office/officeart/2005/8/layout/radial3"/>
    <dgm:cxn modelId="{84229795-F1B0-42DA-BD1A-554B1AE21DB3}" srcId="{632084E9-C28C-4EDD-892B-CB88546D6ACC}" destId="{506DD13B-C174-4BD2-B4DD-9A97D2F87D08}" srcOrd="2" destOrd="0" parTransId="{155B8886-0B7A-4264-90C6-5575DF0326CB}" sibTransId="{BE8ED67E-C17C-4E92-B6E9-6BD9C663EEB3}"/>
    <dgm:cxn modelId="{2CA725DA-E5C3-43EF-BB64-82BD0ED4C4A9}" type="presOf" srcId="{0DDD4685-E8BD-442D-9698-2DB6484EBA5B}" destId="{4FE73F41-568D-4DFF-93CE-9ECDEE95383D}" srcOrd="0" destOrd="0" presId="urn:microsoft.com/office/officeart/2005/8/layout/radial3"/>
    <dgm:cxn modelId="{445541DB-9034-4868-A488-5EED56E889B2}" type="presOf" srcId="{5291F2BA-DB5C-453D-9753-143553C3302B}" destId="{F6B377AD-22EE-4132-A2F2-D4C21618C11F}" srcOrd="0" destOrd="0" presId="urn:microsoft.com/office/officeart/2005/8/layout/radial3"/>
    <dgm:cxn modelId="{67F0ACB9-E7DD-4A44-8D5C-F5582139352C}" srcId="{E80A5C73-EEE9-4A4D-925A-3493010A58F9}" destId="{632084E9-C28C-4EDD-892B-CB88546D6ACC}" srcOrd="0" destOrd="0" parTransId="{0AD74F01-EEF5-4669-AFAA-497E3ADCDB1C}" sibTransId="{E5810BEC-F899-47E4-9497-37D72D97F49C}"/>
    <dgm:cxn modelId="{55245D98-7C69-4E65-BF16-6074F4C06707}" type="presOf" srcId="{632084E9-C28C-4EDD-892B-CB88546D6ACC}" destId="{FB867643-349B-427A-8285-C44A0FA12ED4}" srcOrd="0" destOrd="0" presId="urn:microsoft.com/office/officeart/2005/8/layout/radial3"/>
    <dgm:cxn modelId="{9FEFA6A8-1E43-44F3-97EF-E48F8655BB0C}" type="presOf" srcId="{506DD13B-C174-4BD2-B4DD-9A97D2F87D08}" destId="{B44EB233-52FF-46F9-89F5-734A30DD936F}" srcOrd="0" destOrd="0" presId="urn:microsoft.com/office/officeart/2005/8/layout/radial3"/>
    <dgm:cxn modelId="{74E513E0-4D4C-4CA0-B527-E368E615A551}" srcId="{632084E9-C28C-4EDD-892B-CB88546D6ACC}" destId="{5291F2BA-DB5C-453D-9753-143553C3302B}" srcOrd="1" destOrd="0" parTransId="{A434B941-D26C-4EE5-931A-BDC01915C6CD}" sibTransId="{EAB68144-8E3A-469C-BB9A-01BFE9E63394}"/>
    <dgm:cxn modelId="{B172BF8A-230B-46E0-809A-5AD68814F659}" type="presParOf" srcId="{A8B16352-7686-414C-8863-6DF47E6B3B07}" destId="{41C6C979-FE93-4DF7-9173-552757DA1C12}" srcOrd="0" destOrd="0" presId="urn:microsoft.com/office/officeart/2005/8/layout/radial3"/>
    <dgm:cxn modelId="{C1AEFC2C-CE31-45D5-85F0-44842137505E}" type="presParOf" srcId="{41C6C979-FE93-4DF7-9173-552757DA1C12}" destId="{FB867643-349B-427A-8285-C44A0FA12ED4}" srcOrd="0" destOrd="0" presId="urn:microsoft.com/office/officeart/2005/8/layout/radial3"/>
    <dgm:cxn modelId="{1E1B3ADD-9A01-47F6-9E2E-6F8A0674AA1B}" type="presParOf" srcId="{41C6C979-FE93-4DF7-9173-552757DA1C12}" destId="{4FE73F41-568D-4DFF-93CE-9ECDEE95383D}" srcOrd="1" destOrd="0" presId="urn:microsoft.com/office/officeart/2005/8/layout/radial3"/>
    <dgm:cxn modelId="{B8F49F5D-0459-4DF9-84FD-F6A8F0914916}" type="presParOf" srcId="{41C6C979-FE93-4DF7-9173-552757DA1C12}" destId="{F6B377AD-22EE-4132-A2F2-D4C21618C11F}" srcOrd="2" destOrd="0" presId="urn:microsoft.com/office/officeart/2005/8/layout/radial3"/>
    <dgm:cxn modelId="{75605AF5-F7FB-4C88-8CA5-8F40C8AD7544}" type="presParOf" srcId="{41C6C979-FE93-4DF7-9173-552757DA1C12}" destId="{B44EB233-52FF-46F9-89F5-734A30DD936F}" srcOrd="3" destOrd="0" presId="urn:microsoft.com/office/officeart/2005/8/layout/radial3"/>
    <dgm:cxn modelId="{C8273F66-855B-48CE-8891-CBD7EC339D8A}" type="presParOf" srcId="{41C6C979-FE93-4DF7-9173-552757DA1C12}" destId="{A7ACA2B7-A0BD-4832-92CB-EE59502F68A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5BBD95-4674-4648-9DC3-7E1B70DEF1EC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18F65232-304A-4158-A1EA-1FAF005BD8FB}" type="pres">
      <dgm:prSet presAssocID="{C65BBD95-4674-4648-9DC3-7E1B70DEF1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CC60685-508D-4798-9A62-4CF6F4A67E33}" type="presOf" srcId="{C65BBD95-4674-4648-9DC3-7E1B70DEF1EC}" destId="{18F65232-304A-4158-A1EA-1FAF005BD8FB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5F763D-A73B-4A33-BCCB-5A726F9CBB4B}" type="doc">
      <dgm:prSet loTypeId="urn:microsoft.com/office/officeart/2005/8/layout/bList2#2" loCatId="list" qsTypeId="urn:microsoft.com/office/officeart/2005/8/quickstyle/simple3" qsCatId="simple" csTypeId="urn:microsoft.com/office/officeart/2005/8/colors/accent0_3" csCatId="mainScheme" phldr="1"/>
      <dgm:spPr/>
    </dgm:pt>
    <dgm:pt modelId="{FF1D53E8-8739-4D8B-AB0D-3E2A385099B9}">
      <dgm:prSet phldrT="[Текст]"/>
      <dgm:spPr/>
      <dgm:t>
        <a:bodyPr/>
        <a:lstStyle/>
        <a:p>
          <a:r>
            <a:rPr lang="ru-RU" b="0" dirty="0" smtClean="0">
              <a:latin typeface="Courier New" pitchFamily="49" charset="0"/>
              <a:cs typeface="Courier New" pitchFamily="49" charset="0"/>
            </a:rPr>
            <a:t>Великі пінгвіни</a:t>
          </a:r>
          <a:endParaRPr lang="ru-RU" dirty="0"/>
        </a:p>
      </dgm:t>
    </dgm:pt>
    <dgm:pt modelId="{AEC25F34-BEE3-4D05-A98F-110904474ED7}" type="parTrans" cxnId="{FE3CB359-6C9C-4FED-A6D5-3F86FB73A4F6}">
      <dgm:prSet/>
      <dgm:spPr/>
      <dgm:t>
        <a:bodyPr/>
        <a:lstStyle/>
        <a:p>
          <a:endParaRPr lang="ru-RU"/>
        </a:p>
      </dgm:t>
    </dgm:pt>
    <dgm:pt modelId="{435BE65A-78E7-4DEC-93B2-73A389F01D91}" type="sibTrans" cxnId="{FE3CB359-6C9C-4FED-A6D5-3F86FB73A4F6}">
      <dgm:prSet/>
      <dgm:spPr/>
      <dgm:t>
        <a:bodyPr/>
        <a:lstStyle/>
        <a:p>
          <a:endParaRPr lang="ru-RU"/>
        </a:p>
      </dgm:t>
    </dgm:pt>
    <dgm:pt modelId="{EBE1C329-9436-48BF-8C71-5BF63526C9A1}">
      <dgm:prSet/>
      <dgm:spPr/>
      <dgm:t>
        <a:bodyPr/>
        <a:lstStyle/>
        <a:p>
          <a:r>
            <a:rPr lang="ru-RU" b="0" dirty="0" smtClean="0">
              <a:latin typeface="Courier New" pitchFamily="49" charset="0"/>
              <a:cs typeface="Courier New" pitchFamily="49" charset="0"/>
            </a:rPr>
            <a:t>Чубаті пінгвіни</a:t>
          </a:r>
          <a:endParaRPr lang="ru-RU" dirty="0"/>
        </a:p>
      </dgm:t>
    </dgm:pt>
    <dgm:pt modelId="{DCDBED76-F399-4B5E-B9C4-CE2329529983}" type="parTrans" cxnId="{571972EC-ACBE-46F7-AEA8-FA1411010482}">
      <dgm:prSet/>
      <dgm:spPr/>
      <dgm:t>
        <a:bodyPr/>
        <a:lstStyle/>
        <a:p>
          <a:endParaRPr lang="ru-RU"/>
        </a:p>
      </dgm:t>
    </dgm:pt>
    <dgm:pt modelId="{DC33940A-4CC3-44BA-A0EB-012BAD3280EB}" type="sibTrans" cxnId="{571972EC-ACBE-46F7-AEA8-FA1411010482}">
      <dgm:prSet/>
      <dgm:spPr/>
      <dgm:t>
        <a:bodyPr/>
        <a:lstStyle/>
        <a:p>
          <a:endParaRPr lang="ru-RU"/>
        </a:p>
      </dgm:t>
    </dgm:pt>
    <dgm:pt modelId="{9EDDD4D3-6BC2-4F30-BC0B-CD19EDA8344F}">
      <dgm:prSet/>
      <dgm:spPr/>
      <dgm:t>
        <a:bodyPr/>
        <a:lstStyle/>
        <a:p>
          <a:r>
            <a:rPr lang="ru-RU" b="0" dirty="0" smtClean="0">
              <a:latin typeface="Courier New" pitchFamily="49" charset="0"/>
              <a:cs typeface="Courier New" pitchFamily="49" charset="0"/>
            </a:rPr>
            <a:t>Прекрасні пінгвіни</a:t>
          </a:r>
          <a:endParaRPr lang="ru-RU" dirty="0"/>
        </a:p>
      </dgm:t>
    </dgm:pt>
    <dgm:pt modelId="{FA87E249-75EC-4C1E-AE63-AFD330743D9D}" type="parTrans" cxnId="{00AE4D10-3E69-4ECD-ABCC-06E87E728C5A}">
      <dgm:prSet/>
      <dgm:spPr/>
      <dgm:t>
        <a:bodyPr/>
        <a:lstStyle/>
        <a:p>
          <a:endParaRPr lang="ru-RU"/>
        </a:p>
      </dgm:t>
    </dgm:pt>
    <dgm:pt modelId="{CC28BDE0-AB88-44B1-A5BF-EEC03B436ED1}" type="sibTrans" cxnId="{00AE4D10-3E69-4ECD-ABCC-06E87E728C5A}">
      <dgm:prSet/>
      <dgm:spPr/>
      <dgm:t>
        <a:bodyPr/>
        <a:lstStyle/>
        <a:p>
          <a:endParaRPr lang="ru-RU"/>
        </a:p>
      </dgm:t>
    </dgm:pt>
    <dgm:pt modelId="{C499E8A5-8485-42F7-BF1C-6D2ACC61C855}">
      <dgm:prSet phldrT="[Текст]"/>
      <dgm:spPr/>
      <dgm:t>
        <a:bodyPr/>
        <a:lstStyle/>
        <a:p>
          <a:r>
            <a:rPr lang="ru-RU" b="0" dirty="0" smtClean="0">
              <a:latin typeface="Courier New" pitchFamily="49" charset="0"/>
              <a:cs typeface="Courier New" pitchFamily="49" charset="0"/>
            </a:rPr>
            <a:t>Очкові пінгвіни</a:t>
          </a:r>
          <a:endParaRPr lang="ru-RU" dirty="0"/>
        </a:p>
      </dgm:t>
    </dgm:pt>
    <dgm:pt modelId="{BA99FA90-8792-41DA-B716-02E526F976D8}" type="parTrans" cxnId="{3F254967-D2AC-44F0-88FA-A5A441681F86}">
      <dgm:prSet/>
      <dgm:spPr/>
      <dgm:t>
        <a:bodyPr/>
        <a:lstStyle/>
        <a:p>
          <a:endParaRPr lang="ru-RU"/>
        </a:p>
      </dgm:t>
    </dgm:pt>
    <dgm:pt modelId="{4E2A8ACC-9AB5-4F5D-BA0A-9232138C2629}" type="sibTrans" cxnId="{3F254967-D2AC-44F0-88FA-A5A441681F86}">
      <dgm:prSet/>
      <dgm:spPr/>
      <dgm:t>
        <a:bodyPr/>
        <a:lstStyle/>
        <a:p>
          <a:endParaRPr lang="ru-RU"/>
        </a:p>
      </dgm:t>
    </dgm:pt>
    <dgm:pt modelId="{C4457EA5-60EF-4C40-BE7C-6A838F57C5D2}">
      <dgm:prSet/>
      <dgm:spPr/>
      <dgm:t>
        <a:bodyPr/>
        <a:lstStyle/>
        <a:p>
          <a:r>
            <a:rPr lang="ru-RU" b="0" dirty="0" smtClean="0">
              <a:latin typeface="Courier New" pitchFamily="49" charset="0"/>
              <a:cs typeface="Courier New" pitchFamily="49" charset="0"/>
            </a:rPr>
            <a:t>Малі пінгвіни</a:t>
          </a:r>
          <a:endParaRPr lang="ru-RU" b="0" dirty="0">
            <a:latin typeface="Courier New" pitchFamily="49" charset="0"/>
            <a:cs typeface="Courier New" pitchFamily="49" charset="0"/>
          </a:endParaRPr>
        </a:p>
      </dgm:t>
    </dgm:pt>
    <dgm:pt modelId="{A7DA8B15-81B3-46AD-B996-8C2DB8FC4EFC}" type="parTrans" cxnId="{58B5A45D-DCBF-43DE-926D-0086F37640E9}">
      <dgm:prSet/>
      <dgm:spPr/>
      <dgm:t>
        <a:bodyPr/>
        <a:lstStyle/>
        <a:p>
          <a:endParaRPr lang="ru-RU"/>
        </a:p>
      </dgm:t>
    </dgm:pt>
    <dgm:pt modelId="{2C48E47C-E711-43F8-A686-55642F467C4C}" type="sibTrans" cxnId="{58B5A45D-DCBF-43DE-926D-0086F37640E9}">
      <dgm:prSet/>
      <dgm:spPr/>
      <dgm:t>
        <a:bodyPr/>
        <a:lstStyle/>
        <a:p>
          <a:endParaRPr lang="ru-RU"/>
        </a:p>
      </dgm:t>
    </dgm:pt>
    <dgm:pt modelId="{011D6F99-9B1D-49F3-B6F4-2F4E42F94336}">
      <dgm:prSet phldrT="[Текст]"/>
      <dgm:spPr/>
      <dgm:t>
        <a:bodyPr/>
        <a:lstStyle/>
        <a:p>
          <a:r>
            <a:rPr lang="ru-RU" b="0" dirty="0" smtClean="0">
              <a:latin typeface="Courier New" pitchFamily="49" charset="0"/>
              <a:cs typeface="Courier New" pitchFamily="49" charset="0"/>
            </a:rPr>
            <a:t>Антарктичні пінгвіни</a:t>
          </a:r>
          <a:endParaRPr lang="ru-RU" b="0" dirty="0">
            <a:latin typeface="Courier New" pitchFamily="49" charset="0"/>
            <a:cs typeface="Courier New" pitchFamily="49" charset="0"/>
          </a:endParaRPr>
        </a:p>
      </dgm:t>
    </dgm:pt>
    <dgm:pt modelId="{4AD0633A-09E0-4CC0-80FE-F24D7B3DB50E}" type="parTrans" cxnId="{8316DB20-5956-46EC-BD93-EBD62FFDBBB3}">
      <dgm:prSet/>
      <dgm:spPr/>
      <dgm:t>
        <a:bodyPr/>
        <a:lstStyle/>
        <a:p>
          <a:endParaRPr lang="ru-RU"/>
        </a:p>
      </dgm:t>
    </dgm:pt>
    <dgm:pt modelId="{174D35C6-AA9C-4172-A265-3F5176F87575}" type="sibTrans" cxnId="{8316DB20-5956-46EC-BD93-EBD62FFDBBB3}">
      <dgm:prSet/>
      <dgm:spPr/>
      <dgm:t>
        <a:bodyPr/>
        <a:lstStyle/>
        <a:p>
          <a:endParaRPr lang="ru-RU"/>
        </a:p>
      </dgm:t>
    </dgm:pt>
    <dgm:pt modelId="{8C29FEF2-8F45-44B3-ADEE-15A0918C257F}" type="pres">
      <dgm:prSet presAssocID="{E75F763D-A73B-4A33-BCCB-5A726F9CBB4B}" presName="diagram" presStyleCnt="0">
        <dgm:presLayoutVars>
          <dgm:dir/>
          <dgm:animLvl val="lvl"/>
          <dgm:resizeHandles val="exact"/>
        </dgm:presLayoutVars>
      </dgm:prSet>
      <dgm:spPr/>
    </dgm:pt>
    <dgm:pt modelId="{3F8C0E36-BEA8-4C68-BEC6-46F8F41E8DB3}" type="pres">
      <dgm:prSet presAssocID="{FF1D53E8-8739-4D8B-AB0D-3E2A385099B9}" presName="compNode" presStyleCnt="0"/>
      <dgm:spPr/>
    </dgm:pt>
    <dgm:pt modelId="{ECE1B974-F12D-486D-A44D-6266592991BA}" type="pres">
      <dgm:prSet presAssocID="{FF1D53E8-8739-4D8B-AB0D-3E2A385099B9}" presName="childRect" presStyleLbl="bgAcc1" presStyleIdx="0" presStyleCnt="6">
        <dgm:presLayoutVars>
          <dgm:bulletEnabled val="1"/>
        </dgm:presLayoutVars>
      </dgm:prSet>
      <dgm:spPr/>
    </dgm:pt>
    <dgm:pt modelId="{7F326E8F-E4A5-4426-9275-8C045F107826}" type="pres">
      <dgm:prSet presAssocID="{FF1D53E8-8739-4D8B-AB0D-3E2A385099B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F7EC6F-8F7F-4188-9821-A01CDBD16E2C}" type="pres">
      <dgm:prSet presAssocID="{FF1D53E8-8739-4D8B-AB0D-3E2A385099B9}" presName="parentRect" presStyleLbl="alignNode1" presStyleIdx="0" presStyleCnt="6"/>
      <dgm:spPr/>
      <dgm:t>
        <a:bodyPr/>
        <a:lstStyle/>
        <a:p>
          <a:endParaRPr lang="ru-RU"/>
        </a:p>
      </dgm:t>
    </dgm:pt>
    <dgm:pt modelId="{0D650191-FA89-4583-8AE7-3AC6423EAACA}" type="pres">
      <dgm:prSet presAssocID="{FF1D53E8-8739-4D8B-AB0D-3E2A385099B9}" presName="adorn" presStyleLbl="fgAccFollowNode1" presStyleIdx="0" presStyleCnt="6" custScaleX="155183" custScaleY="153954" custLinFactNeighborX="-7755" custLinFactNeighborY="-9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CA1F2AB-7529-49AE-8BFB-F8CE7C26C272}" type="pres">
      <dgm:prSet presAssocID="{435BE65A-78E7-4DEC-93B2-73A389F01D9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48D013F-3AAF-4F1E-81D9-F31877A47D3A}" type="pres">
      <dgm:prSet presAssocID="{EBE1C329-9436-48BF-8C71-5BF63526C9A1}" presName="compNode" presStyleCnt="0"/>
      <dgm:spPr/>
    </dgm:pt>
    <dgm:pt modelId="{2251A3E5-3BDB-44BD-BDED-FA435175AD41}" type="pres">
      <dgm:prSet presAssocID="{EBE1C329-9436-48BF-8C71-5BF63526C9A1}" presName="childRect" presStyleLbl="bgAcc1" presStyleIdx="1" presStyleCnt="6">
        <dgm:presLayoutVars>
          <dgm:bulletEnabled val="1"/>
        </dgm:presLayoutVars>
      </dgm:prSet>
      <dgm:spPr/>
    </dgm:pt>
    <dgm:pt modelId="{8C9DDC95-72E2-4C98-ABE2-EDC9955B2054}" type="pres">
      <dgm:prSet presAssocID="{EBE1C329-9436-48BF-8C71-5BF63526C9A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E0C42-00C0-4842-B2C8-5CD4760D16A6}" type="pres">
      <dgm:prSet presAssocID="{EBE1C329-9436-48BF-8C71-5BF63526C9A1}" presName="parentRect" presStyleLbl="alignNode1" presStyleIdx="1" presStyleCnt="6"/>
      <dgm:spPr/>
      <dgm:t>
        <a:bodyPr/>
        <a:lstStyle/>
        <a:p>
          <a:endParaRPr lang="ru-RU"/>
        </a:p>
      </dgm:t>
    </dgm:pt>
    <dgm:pt modelId="{B27CE267-2605-48FC-9F28-8335993D2F14}" type="pres">
      <dgm:prSet presAssocID="{EBE1C329-9436-48BF-8C71-5BF63526C9A1}" presName="adorn" presStyleLbl="fgAccFollowNode1" presStyleIdx="1" presStyleCnt="6" custScaleX="175751" custScaleY="16923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7FC5008-03D4-44CA-9EEA-E1759936694B}" type="pres">
      <dgm:prSet presAssocID="{DC33940A-4CC3-44BA-A0EB-012BAD3280E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9ADD342-6D5E-41C4-B297-5243A4175C38}" type="pres">
      <dgm:prSet presAssocID="{C4457EA5-60EF-4C40-BE7C-6A838F57C5D2}" presName="compNode" presStyleCnt="0"/>
      <dgm:spPr/>
    </dgm:pt>
    <dgm:pt modelId="{3BCF748F-B1E2-4D29-A612-300385D53755}" type="pres">
      <dgm:prSet presAssocID="{C4457EA5-60EF-4C40-BE7C-6A838F57C5D2}" presName="childRect" presStyleLbl="bgAcc1" presStyleIdx="2" presStyleCnt="6">
        <dgm:presLayoutVars>
          <dgm:bulletEnabled val="1"/>
        </dgm:presLayoutVars>
      </dgm:prSet>
      <dgm:spPr/>
    </dgm:pt>
    <dgm:pt modelId="{6D46A57B-68CF-4FA4-89E5-AAE57F1E55D9}" type="pres">
      <dgm:prSet presAssocID="{C4457EA5-60EF-4C40-BE7C-6A838F57C5D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76229A-D56D-497E-A898-1494D43E1AAF}" type="pres">
      <dgm:prSet presAssocID="{C4457EA5-60EF-4C40-BE7C-6A838F57C5D2}" presName="parentRect" presStyleLbl="alignNode1" presStyleIdx="2" presStyleCnt="6"/>
      <dgm:spPr/>
      <dgm:t>
        <a:bodyPr/>
        <a:lstStyle/>
        <a:p>
          <a:endParaRPr lang="ru-RU"/>
        </a:p>
      </dgm:t>
    </dgm:pt>
    <dgm:pt modelId="{694269A7-C0F2-4F58-8F79-F1666172D39D}" type="pres">
      <dgm:prSet presAssocID="{C4457EA5-60EF-4C40-BE7C-6A838F57C5D2}" presName="adorn" presStyleLbl="fgAccFollowNode1" presStyleIdx="2" presStyleCnt="6" custScaleX="174975" custScaleY="16579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D92A663-F414-470B-89DC-35F91D4DFC78}" type="pres">
      <dgm:prSet presAssocID="{2C48E47C-E711-43F8-A686-55642F467C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895E85F-2984-4C9B-B196-E02B0F742D2C}" type="pres">
      <dgm:prSet presAssocID="{9EDDD4D3-6BC2-4F30-BC0B-CD19EDA8344F}" presName="compNode" presStyleCnt="0"/>
      <dgm:spPr/>
    </dgm:pt>
    <dgm:pt modelId="{6C862158-D9E7-4045-B761-B98DA214A85E}" type="pres">
      <dgm:prSet presAssocID="{9EDDD4D3-6BC2-4F30-BC0B-CD19EDA8344F}" presName="childRect" presStyleLbl="bgAcc1" presStyleIdx="3" presStyleCnt="6">
        <dgm:presLayoutVars>
          <dgm:bulletEnabled val="1"/>
        </dgm:presLayoutVars>
      </dgm:prSet>
      <dgm:spPr/>
    </dgm:pt>
    <dgm:pt modelId="{7001BB5D-83AA-4DD2-9856-832D5936A2E1}" type="pres">
      <dgm:prSet presAssocID="{9EDDD4D3-6BC2-4F30-BC0B-CD19EDA8344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EA60A-B97E-4A2F-A790-2C93EDA8A1EE}" type="pres">
      <dgm:prSet presAssocID="{9EDDD4D3-6BC2-4F30-BC0B-CD19EDA8344F}" presName="parentRect" presStyleLbl="alignNode1" presStyleIdx="3" presStyleCnt="6"/>
      <dgm:spPr/>
      <dgm:t>
        <a:bodyPr/>
        <a:lstStyle/>
        <a:p>
          <a:endParaRPr lang="ru-RU"/>
        </a:p>
      </dgm:t>
    </dgm:pt>
    <dgm:pt modelId="{CF847C4B-FA6F-41B6-A22E-15D9355D5AEE}" type="pres">
      <dgm:prSet presAssocID="{9EDDD4D3-6BC2-4F30-BC0B-CD19EDA8344F}" presName="adorn" presStyleLbl="fgAccFollowNode1" presStyleIdx="3" presStyleCnt="6" custScaleX="161303" custScaleY="15947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F829044-EE5C-41FA-8F5F-8F08A970E35E}" type="pres">
      <dgm:prSet presAssocID="{CC28BDE0-AB88-44B1-A5BF-EEC03B436ED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B501B0F-2ACF-45E0-8D86-50A048E7B504}" type="pres">
      <dgm:prSet presAssocID="{011D6F99-9B1D-49F3-B6F4-2F4E42F94336}" presName="compNode" presStyleCnt="0"/>
      <dgm:spPr/>
    </dgm:pt>
    <dgm:pt modelId="{9AC46995-46AA-44BB-9CD3-95389AB5715E}" type="pres">
      <dgm:prSet presAssocID="{011D6F99-9B1D-49F3-B6F4-2F4E42F94336}" presName="childRect" presStyleLbl="bgAcc1" presStyleIdx="4" presStyleCnt="6">
        <dgm:presLayoutVars>
          <dgm:bulletEnabled val="1"/>
        </dgm:presLayoutVars>
      </dgm:prSet>
      <dgm:spPr/>
    </dgm:pt>
    <dgm:pt modelId="{050791D5-3257-45C6-9160-2E656308E44E}" type="pres">
      <dgm:prSet presAssocID="{011D6F99-9B1D-49F3-B6F4-2F4E42F9433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6CF456-BF3B-46A1-A037-9DCC315B2893}" type="pres">
      <dgm:prSet presAssocID="{011D6F99-9B1D-49F3-B6F4-2F4E42F94336}" presName="parentRect" presStyleLbl="alignNode1" presStyleIdx="4" presStyleCnt="6"/>
      <dgm:spPr/>
      <dgm:t>
        <a:bodyPr/>
        <a:lstStyle/>
        <a:p>
          <a:endParaRPr lang="ru-RU"/>
        </a:p>
      </dgm:t>
    </dgm:pt>
    <dgm:pt modelId="{B9D57E22-B84A-4880-8A78-28FBE8EC34E8}" type="pres">
      <dgm:prSet presAssocID="{011D6F99-9B1D-49F3-B6F4-2F4E42F94336}" presName="adorn" presStyleLbl="fgAccFollowNode1" presStyleIdx="4" presStyleCnt="6" custScaleX="179814" custScaleY="15881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4B842E90-7D42-4BB9-8CE8-92FB8374798C}" type="pres">
      <dgm:prSet presAssocID="{174D35C6-AA9C-4172-A265-3F5176F8757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482BDFE-F31A-4D2A-9367-112A09394992}" type="pres">
      <dgm:prSet presAssocID="{C499E8A5-8485-42F7-BF1C-6D2ACC61C855}" presName="compNode" presStyleCnt="0"/>
      <dgm:spPr/>
    </dgm:pt>
    <dgm:pt modelId="{8F718043-F76F-4DE4-8F03-E8037CFA4DE9}" type="pres">
      <dgm:prSet presAssocID="{C499E8A5-8485-42F7-BF1C-6D2ACC61C855}" presName="childRect" presStyleLbl="bgAcc1" presStyleIdx="5" presStyleCnt="6">
        <dgm:presLayoutVars>
          <dgm:bulletEnabled val="1"/>
        </dgm:presLayoutVars>
      </dgm:prSet>
      <dgm:spPr/>
    </dgm:pt>
    <dgm:pt modelId="{ED0C691A-988A-4579-B572-9728945F4669}" type="pres">
      <dgm:prSet presAssocID="{C499E8A5-8485-42F7-BF1C-6D2ACC61C85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90CF2-FA9A-4652-8334-A1163B238B42}" type="pres">
      <dgm:prSet presAssocID="{C499E8A5-8485-42F7-BF1C-6D2ACC61C855}" presName="parentRect" presStyleLbl="alignNode1" presStyleIdx="5" presStyleCnt="6"/>
      <dgm:spPr/>
      <dgm:t>
        <a:bodyPr/>
        <a:lstStyle/>
        <a:p>
          <a:endParaRPr lang="ru-RU"/>
        </a:p>
      </dgm:t>
    </dgm:pt>
    <dgm:pt modelId="{10C5CFB4-18C8-4240-ABF9-412639A7CC9A}" type="pres">
      <dgm:prSet presAssocID="{C499E8A5-8485-42F7-BF1C-6D2ACC61C855}" presName="adorn" presStyleLbl="fgAccFollowNode1" presStyleIdx="5" presStyleCnt="6" custScaleX="195962" custScaleY="18375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2CCF4E06-3810-47E9-837E-84DF827A2D46}" type="presOf" srcId="{E75F763D-A73B-4A33-BCCB-5A726F9CBB4B}" destId="{8C29FEF2-8F45-44B3-ADEE-15A0918C257F}" srcOrd="0" destOrd="0" presId="urn:microsoft.com/office/officeart/2005/8/layout/bList2#2"/>
    <dgm:cxn modelId="{8316DB20-5956-46EC-BD93-EBD62FFDBBB3}" srcId="{E75F763D-A73B-4A33-BCCB-5A726F9CBB4B}" destId="{011D6F99-9B1D-49F3-B6F4-2F4E42F94336}" srcOrd="4" destOrd="0" parTransId="{4AD0633A-09E0-4CC0-80FE-F24D7B3DB50E}" sibTransId="{174D35C6-AA9C-4172-A265-3F5176F87575}"/>
    <dgm:cxn modelId="{1600B188-73BF-4766-B38F-574611D4CEAB}" type="presOf" srcId="{435BE65A-78E7-4DEC-93B2-73A389F01D91}" destId="{BCA1F2AB-7529-49AE-8BFB-F8CE7C26C272}" srcOrd="0" destOrd="0" presId="urn:microsoft.com/office/officeart/2005/8/layout/bList2#2"/>
    <dgm:cxn modelId="{45F32858-2150-4A3E-800B-5329D849F0EA}" type="presOf" srcId="{C499E8A5-8485-42F7-BF1C-6D2ACC61C855}" destId="{6A190CF2-FA9A-4652-8334-A1163B238B42}" srcOrd="1" destOrd="0" presId="urn:microsoft.com/office/officeart/2005/8/layout/bList2#2"/>
    <dgm:cxn modelId="{A828E216-0BC7-417F-B324-4C7332C029CA}" type="presOf" srcId="{174D35C6-AA9C-4172-A265-3F5176F87575}" destId="{4B842E90-7D42-4BB9-8CE8-92FB8374798C}" srcOrd="0" destOrd="0" presId="urn:microsoft.com/office/officeart/2005/8/layout/bList2#2"/>
    <dgm:cxn modelId="{49033207-140D-47C0-8F7A-BC4D0FB859D9}" type="presOf" srcId="{011D6F99-9B1D-49F3-B6F4-2F4E42F94336}" destId="{050791D5-3257-45C6-9160-2E656308E44E}" srcOrd="0" destOrd="0" presId="urn:microsoft.com/office/officeart/2005/8/layout/bList2#2"/>
    <dgm:cxn modelId="{58B5A45D-DCBF-43DE-926D-0086F37640E9}" srcId="{E75F763D-A73B-4A33-BCCB-5A726F9CBB4B}" destId="{C4457EA5-60EF-4C40-BE7C-6A838F57C5D2}" srcOrd="2" destOrd="0" parTransId="{A7DA8B15-81B3-46AD-B996-8C2DB8FC4EFC}" sibTransId="{2C48E47C-E711-43F8-A686-55642F467C4C}"/>
    <dgm:cxn modelId="{C13E69A4-9863-4862-982C-C2B55D0CDC72}" type="presOf" srcId="{9EDDD4D3-6BC2-4F30-BC0B-CD19EDA8344F}" destId="{93DEA60A-B97E-4A2F-A790-2C93EDA8A1EE}" srcOrd="1" destOrd="0" presId="urn:microsoft.com/office/officeart/2005/8/layout/bList2#2"/>
    <dgm:cxn modelId="{4BFB5802-698B-444A-BA29-15AF6C667D03}" type="presOf" srcId="{C499E8A5-8485-42F7-BF1C-6D2ACC61C855}" destId="{ED0C691A-988A-4579-B572-9728945F4669}" srcOrd="0" destOrd="0" presId="urn:microsoft.com/office/officeart/2005/8/layout/bList2#2"/>
    <dgm:cxn modelId="{00AE4D10-3E69-4ECD-ABCC-06E87E728C5A}" srcId="{E75F763D-A73B-4A33-BCCB-5A726F9CBB4B}" destId="{9EDDD4D3-6BC2-4F30-BC0B-CD19EDA8344F}" srcOrd="3" destOrd="0" parTransId="{FA87E249-75EC-4C1E-AE63-AFD330743D9D}" sibTransId="{CC28BDE0-AB88-44B1-A5BF-EEC03B436ED1}"/>
    <dgm:cxn modelId="{AA2801E0-0FE7-4656-9A54-ED2CAF018328}" type="presOf" srcId="{CC28BDE0-AB88-44B1-A5BF-EEC03B436ED1}" destId="{9F829044-EE5C-41FA-8F5F-8F08A970E35E}" srcOrd="0" destOrd="0" presId="urn:microsoft.com/office/officeart/2005/8/layout/bList2#2"/>
    <dgm:cxn modelId="{7F763643-F74C-43E8-992C-6039551DEF06}" type="presOf" srcId="{DC33940A-4CC3-44BA-A0EB-012BAD3280EB}" destId="{97FC5008-03D4-44CA-9EEA-E1759936694B}" srcOrd="0" destOrd="0" presId="urn:microsoft.com/office/officeart/2005/8/layout/bList2#2"/>
    <dgm:cxn modelId="{486DFC1C-DAFD-41D9-841C-33A3686B22B8}" type="presOf" srcId="{FF1D53E8-8739-4D8B-AB0D-3E2A385099B9}" destId="{7F326E8F-E4A5-4426-9275-8C045F107826}" srcOrd="0" destOrd="0" presId="urn:microsoft.com/office/officeart/2005/8/layout/bList2#2"/>
    <dgm:cxn modelId="{571972EC-ACBE-46F7-AEA8-FA1411010482}" srcId="{E75F763D-A73B-4A33-BCCB-5A726F9CBB4B}" destId="{EBE1C329-9436-48BF-8C71-5BF63526C9A1}" srcOrd="1" destOrd="0" parTransId="{DCDBED76-F399-4B5E-B9C4-CE2329529983}" sibTransId="{DC33940A-4CC3-44BA-A0EB-012BAD3280EB}"/>
    <dgm:cxn modelId="{7692F40D-7B0D-42CD-8C5E-623CB9A59B4F}" type="presOf" srcId="{9EDDD4D3-6BC2-4F30-BC0B-CD19EDA8344F}" destId="{7001BB5D-83AA-4DD2-9856-832D5936A2E1}" srcOrd="0" destOrd="0" presId="urn:microsoft.com/office/officeart/2005/8/layout/bList2#2"/>
    <dgm:cxn modelId="{9AD7A039-27EE-4D0A-9376-C3ECCF10DF5F}" type="presOf" srcId="{C4457EA5-60EF-4C40-BE7C-6A838F57C5D2}" destId="{1376229A-D56D-497E-A898-1494D43E1AAF}" srcOrd="1" destOrd="0" presId="urn:microsoft.com/office/officeart/2005/8/layout/bList2#2"/>
    <dgm:cxn modelId="{FE3CB359-6C9C-4FED-A6D5-3F86FB73A4F6}" srcId="{E75F763D-A73B-4A33-BCCB-5A726F9CBB4B}" destId="{FF1D53E8-8739-4D8B-AB0D-3E2A385099B9}" srcOrd="0" destOrd="0" parTransId="{AEC25F34-BEE3-4D05-A98F-110904474ED7}" sibTransId="{435BE65A-78E7-4DEC-93B2-73A389F01D91}"/>
    <dgm:cxn modelId="{3F254967-D2AC-44F0-88FA-A5A441681F86}" srcId="{E75F763D-A73B-4A33-BCCB-5A726F9CBB4B}" destId="{C499E8A5-8485-42F7-BF1C-6D2ACC61C855}" srcOrd="5" destOrd="0" parTransId="{BA99FA90-8792-41DA-B716-02E526F976D8}" sibTransId="{4E2A8ACC-9AB5-4F5D-BA0A-9232138C2629}"/>
    <dgm:cxn modelId="{B029238D-81B1-4817-8C4E-681942098F38}" type="presOf" srcId="{EBE1C329-9436-48BF-8C71-5BF63526C9A1}" destId="{6C1E0C42-00C0-4842-B2C8-5CD4760D16A6}" srcOrd="1" destOrd="0" presId="urn:microsoft.com/office/officeart/2005/8/layout/bList2#2"/>
    <dgm:cxn modelId="{C59E0812-6E54-48FD-8415-5760B38DA124}" type="presOf" srcId="{011D6F99-9B1D-49F3-B6F4-2F4E42F94336}" destId="{656CF456-BF3B-46A1-A037-9DCC315B2893}" srcOrd="1" destOrd="0" presId="urn:microsoft.com/office/officeart/2005/8/layout/bList2#2"/>
    <dgm:cxn modelId="{A7E1B3AF-361B-4EF0-B64B-1A229D2A2977}" type="presOf" srcId="{2C48E47C-E711-43F8-A686-55642F467C4C}" destId="{8D92A663-F414-470B-89DC-35F91D4DFC78}" srcOrd="0" destOrd="0" presId="urn:microsoft.com/office/officeart/2005/8/layout/bList2#2"/>
    <dgm:cxn modelId="{8E443965-33EA-492F-9013-4C655EAE5940}" type="presOf" srcId="{EBE1C329-9436-48BF-8C71-5BF63526C9A1}" destId="{8C9DDC95-72E2-4C98-ABE2-EDC9955B2054}" srcOrd="0" destOrd="0" presId="urn:microsoft.com/office/officeart/2005/8/layout/bList2#2"/>
    <dgm:cxn modelId="{9FDCB4BD-FA49-4196-B60C-456B5E0A0F1F}" type="presOf" srcId="{C4457EA5-60EF-4C40-BE7C-6A838F57C5D2}" destId="{6D46A57B-68CF-4FA4-89E5-AAE57F1E55D9}" srcOrd="0" destOrd="0" presId="urn:microsoft.com/office/officeart/2005/8/layout/bList2#2"/>
    <dgm:cxn modelId="{129F795B-DB0C-46A8-AAA4-1F4695DC5B79}" type="presOf" srcId="{FF1D53E8-8739-4D8B-AB0D-3E2A385099B9}" destId="{B5F7EC6F-8F7F-4188-9821-A01CDBD16E2C}" srcOrd="1" destOrd="0" presId="urn:microsoft.com/office/officeart/2005/8/layout/bList2#2"/>
    <dgm:cxn modelId="{305A46F3-F20B-4F0E-933D-9C0DB79D26A8}" type="presParOf" srcId="{8C29FEF2-8F45-44B3-ADEE-15A0918C257F}" destId="{3F8C0E36-BEA8-4C68-BEC6-46F8F41E8DB3}" srcOrd="0" destOrd="0" presId="urn:microsoft.com/office/officeart/2005/8/layout/bList2#2"/>
    <dgm:cxn modelId="{22DE137A-2A98-4E15-9DBA-EB02A5731878}" type="presParOf" srcId="{3F8C0E36-BEA8-4C68-BEC6-46F8F41E8DB3}" destId="{ECE1B974-F12D-486D-A44D-6266592991BA}" srcOrd="0" destOrd="0" presId="urn:microsoft.com/office/officeart/2005/8/layout/bList2#2"/>
    <dgm:cxn modelId="{21EF9A04-FC5E-43B0-A7F1-9F71D18BDC6D}" type="presParOf" srcId="{3F8C0E36-BEA8-4C68-BEC6-46F8F41E8DB3}" destId="{7F326E8F-E4A5-4426-9275-8C045F107826}" srcOrd="1" destOrd="0" presId="urn:microsoft.com/office/officeart/2005/8/layout/bList2#2"/>
    <dgm:cxn modelId="{10B3EFA4-6885-41E8-803E-F15BD4AD1D3E}" type="presParOf" srcId="{3F8C0E36-BEA8-4C68-BEC6-46F8F41E8DB3}" destId="{B5F7EC6F-8F7F-4188-9821-A01CDBD16E2C}" srcOrd="2" destOrd="0" presId="urn:microsoft.com/office/officeart/2005/8/layout/bList2#2"/>
    <dgm:cxn modelId="{19D42627-785E-43D2-8269-D0C4C8381E82}" type="presParOf" srcId="{3F8C0E36-BEA8-4C68-BEC6-46F8F41E8DB3}" destId="{0D650191-FA89-4583-8AE7-3AC6423EAACA}" srcOrd="3" destOrd="0" presId="urn:microsoft.com/office/officeart/2005/8/layout/bList2#2"/>
    <dgm:cxn modelId="{F0975319-A521-42A8-8A6E-CCEA8CC29553}" type="presParOf" srcId="{8C29FEF2-8F45-44B3-ADEE-15A0918C257F}" destId="{BCA1F2AB-7529-49AE-8BFB-F8CE7C26C272}" srcOrd="1" destOrd="0" presId="urn:microsoft.com/office/officeart/2005/8/layout/bList2#2"/>
    <dgm:cxn modelId="{69453A5F-CCF2-481D-9974-82C64CF80F1F}" type="presParOf" srcId="{8C29FEF2-8F45-44B3-ADEE-15A0918C257F}" destId="{E48D013F-3AAF-4F1E-81D9-F31877A47D3A}" srcOrd="2" destOrd="0" presId="urn:microsoft.com/office/officeart/2005/8/layout/bList2#2"/>
    <dgm:cxn modelId="{FDB911F0-810E-410E-8083-18F2C69497CD}" type="presParOf" srcId="{E48D013F-3AAF-4F1E-81D9-F31877A47D3A}" destId="{2251A3E5-3BDB-44BD-BDED-FA435175AD41}" srcOrd="0" destOrd="0" presId="urn:microsoft.com/office/officeart/2005/8/layout/bList2#2"/>
    <dgm:cxn modelId="{20BF338F-F4B7-4A1E-AC51-3FA065ACC288}" type="presParOf" srcId="{E48D013F-3AAF-4F1E-81D9-F31877A47D3A}" destId="{8C9DDC95-72E2-4C98-ABE2-EDC9955B2054}" srcOrd="1" destOrd="0" presId="urn:microsoft.com/office/officeart/2005/8/layout/bList2#2"/>
    <dgm:cxn modelId="{422E2588-33E7-4EF4-9612-2D36BF1D8A9F}" type="presParOf" srcId="{E48D013F-3AAF-4F1E-81D9-F31877A47D3A}" destId="{6C1E0C42-00C0-4842-B2C8-5CD4760D16A6}" srcOrd="2" destOrd="0" presId="urn:microsoft.com/office/officeart/2005/8/layout/bList2#2"/>
    <dgm:cxn modelId="{02015EC1-6C03-4FAE-88FE-371B6BC97FFE}" type="presParOf" srcId="{E48D013F-3AAF-4F1E-81D9-F31877A47D3A}" destId="{B27CE267-2605-48FC-9F28-8335993D2F14}" srcOrd="3" destOrd="0" presId="urn:microsoft.com/office/officeart/2005/8/layout/bList2#2"/>
    <dgm:cxn modelId="{B79D488B-2B67-43F7-A5AB-6B1650B6ED30}" type="presParOf" srcId="{8C29FEF2-8F45-44B3-ADEE-15A0918C257F}" destId="{97FC5008-03D4-44CA-9EEA-E1759936694B}" srcOrd="3" destOrd="0" presId="urn:microsoft.com/office/officeart/2005/8/layout/bList2#2"/>
    <dgm:cxn modelId="{53E26996-0B2B-4C6A-A088-B23E9ADC69A2}" type="presParOf" srcId="{8C29FEF2-8F45-44B3-ADEE-15A0918C257F}" destId="{09ADD342-6D5E-41C4-B297-5243A4175C38}" srcOrd="4" destOrd="0" presId="urn:microsoft.com/office/officeart/2005/8/layout/bList2#2"/>
    <dgm:cxn modelId="{73621E02-B6B4-4D73-AC08-2BBF1B750342}" type="presParOf" srcId="{09ADD342-6D5E-41C4-B297-5243A4175C38}" destId="{3BCF748F-B1E2-4D29-A612-300385D53755}" srcOrd="0" destOrd="0" presId="urn:microsoft.com/office/officeart/2005/8/layout/bList2#2"/>
    <dgm:cxn modelId="{B8562698-776D-4541-BF55-5703D89FAF23}" type="presParOf" srcId="{09ADD342-6D5E-41C4-B297-5243A4175C38}" destId="{6D46A57B-68CF-4FA4-89E5-AAE57F1E55D9}" srcOrd="1" destOrd="0" presId="urn:microsoft.com/office/officeart/2005/8/layout/bList2#2"/>
    <dgm:cxn modelId="{484E4071-DEF5-4874-970A-FA3138D2D710}" type="presParOf" srcId="{09ADD342-6D5E-41C4-B297-5243A4175C38}" destId="{1376229A-D56D-497E-A898-1494D43E1AAF}" srcOrd="2" destOrd="0" presId="urn:microsoft.com/office/officeart/2005/8/layout/bList2#2"/>
    <dgm:cxn modelId="{2A5D0F0F-528E-4D9E-AF06-E05915C2FE40}" type="presParOf" srcId="{09ADD342-6D5E-41C4-B297-5243A4175C38}" destId="{694269A7-C0F2-4F58-8F79-F1666172D39D}" srcOrd="3" destOrd="0" presId="urn:microsoft.com/office/officeart/2005/8/layout/bList2#2"/>
    <dgm:cxn modelId="{CBD6919C-9D6C-46F0-A020-29DC9D24770E}" type="presParOf" srcId="{8C29FEF2-8F45-44B3-ADEE-15A0918C257F}" destId="{8D92A663-F414-470B-89DC-35F91D4DFC78}" srcOrd="5" destOrd="0" presId="urn:microsoft.com/office/officeart/2005/8/layout/bList2#2"/>
    <dgm:cxn modelId="{4709E81C-03B3-470E-8D2A-3F426588D971}" type="presParOf" srcId="{8C29FEF2-8F45-44B3-ADEE-15A0918C257F}" destId="{5895E85F-2984-4C9B-B196-E02B0F742D2C}" srcOrd="6" destOrd="0" presId="urn:microsoft.com/office/officeart/2005/8/layout/bList2#2"/>
    <dgm:cxn modelId="{9C044BD4-AB1D-499F-8C5E-C3FE2E61F4F3}" type="presParOf" srcId="{5895E85F-2984-4C9B-B196-E02B0F742D2C}" destId="{6C862158-D9E7-4045-B761-B98DA214A85E}" srcOrd="0" destOrd="0" presId="urn:microsoft.com/office/officeart/2005/8/layout/bList2#2"/>
    <dgm:cxn modelId="{1EAEA51C-682F-455F-BED0-9BFD4FA3FB5C}" type="presParOf" srcId="{5895E85F-2984-4C9B-B196-E02B0F742D2C}" destId="{7001BB5D-83AA-4DD2-9856-832D5936A2E1}" srcOrd="1" destOrd="0" presId="urn:microsoft.com/office/officeart/2005/8/layout/bList2#2"/>
    <dgm:cxn modelId="{E39D704E-FAA9-4288-8184-99939E04BC94}" type="presParOf" srcId="{5895E85F-2984-4C9B-B196-E02B0F742D2C}" destId="{93DEA60A-B97E-4A2F-A790-2C93EDA8A1EE}" srcOrd="2" destOrd="0" presId="urn:microsoft.com/office/officeart/2005/8/layout/bList2#2"/>
    <dgm:cxn modelId="{04ADA198-36D8-474D-AE15-33DC42DA1501}" type="presParOf" srcId="{5895E85F-2984-4C9B-B196-E02B0F742D2C}" destId="{CF847C4B-FA6F-41B6-A22E-15D9355D5AEE}" srcOrd="3" destOrd="0" presId="urn:microsoft.com/office/officeart/2005/8/layout/bList2#2"/>
    <dgm:cxn modelId="{ADABEE72-CD8C-4CB7-BFD8-FB7BB8D441BC}" type="presParOf" srcId="{8C29FEF2-8F45-44B3-ADEE-15A0918C257F}" destId="{9F829044-EE5C-41FA-8F5F-8F08A970E35E}" srcOrd="7" destOrd="0" presId="urn:microsoft.com/office/officeart/2005/8/layout/bList2#2"/>
    <dgm:cxn modelId="{C2104A12-4E1F-4B23-B3B7-FE6CE0F305CF}" type="presParOf" srcId="{8C29FEF2-8F45-44B3-ADEE-15A0918C257F}" destId="{9B501B0F-2ACF-45E0-8D86-50A048E7B504}" srcOrd="8" destOrd="0" presId="urn:microsoft.com/office/officeart/2005/8/layout/bList2#2"/>
    <dgm:cxn modelId="{BB5A9CE9-58E0-4173-9BAF-73DDBB18F3F5}" type="presParOf" srcId="{9B501B0F-2ACF-45E0-8D86-50A048E7B504}" destId="{9AC46995-46AA-44BB-9CD3-95389AB5715E}" srcOrd="0" destOrd="0" presId="urn:microsoft.com/office/officeart/2005/8/layout/bList2#2"/>
    <dgm:cxn modelId="{0A09B2E0-EACA-4DE9-A9FD-444DA20DC400}" type="presParOf" srcId="{9B501B0F-2ACF-45E0-8D86-50A048E7B504}" destId="{050791D5-3257-45C6-9160-2E656308E44E}" srcOrd="1" destOrd="0" presId="urn:microsoft.com/office/officeart/2005/8/layout/bList2#2"/>
    <dgm:cxn modelId="{C9196F13-07A2-4B5C-8A58-75121BF3283B}" type="presParOf" srcId="{9B501B0F-2ACF-45E0-8D86-50A048E7B504}" destId="{656CF456-BF3B-46A1-A037-9DCC315B2893}" srcOrd="2" destOrd="0" presId="urn:microsoft.com/office/officeart/2005/8/layout/bList2#2"/>
    <dgm:cxn modelId="{610D6238-967C-4B66-8742-B9B809FEFF47}" type="presParOf" srcId="{9B501B0F-2ACF-45E0-8D86-50A048E7B504}" destId="{B9D57E22-B84A-4880-8A78-28FBE8EC34E8}" srcOrd="3" destOrd="0" presId="urn:microsoft.com/office/officeart/2005/8/layout/bList2#2"/>
    <dgm:cxn modelId="{B8154FF4-71D4-47BD-A9A7-6E47F7E4C5C2}" type="presParOf" srcId="{8C29FEF2-8F45-44B3-ADEE-15A0918C257F}" destId="{4B842E90-7D42-4BB9-8CE8-92FB8374798C}" srcOrd="9" destOrd="0" presId="urn:microsoft.com/office/officeart/2005/8/layout/bList2#2"/>
    <dgm:cxn modelId="{4E47D23E-CBA4-46FB-A5A9-50EBB82CEECC}" type="presParOf" srcId="{8C29FEF2-8F45-44B3-ADEE-15A0918C257F}" destId="{4482BDFE-F31A-4D2A-9367-112A09394992}" srcOrd="10" destOrd="0" presId="urn:microsoft.com/office/officeart/2005/8/layout/bList2#2"/>
    <dgm:cxn modelId="{D15E3FB6-A47E-47A8-A11B-77E54E71A7A3}" type="presParOf" srcId="{4482BDFE-F31A-4D2A-9367-112A09394992}" destId="{8F718043-F76F-4DE4-8F03-E8037CFA4DE9}" srcOrd="0" destOrd="0" presId="urn:microsoft.com/office/officeart/2005/8/layout/bList2#2"/>
    <dgm:cxn modelId="{2429B73D-A4BD-4053-ABA6-9834F1A3B6C1}" type="presParOf" srcId="{4482BDFE-F31A-4D2A-9367-112A09394992}" destId="{ED0C691A-988A-4579-B572-9728945F4669}" srcOrd="1" destOrd="0" presId="urn:microsoft.com/office/officeart/2005/8/layout/bList2#2"/>
    <dgm:cxn modelId="{5760E938-7572-4DF1-BC4C-918E4A69CF63}" type="presParOf" srcId="{4482BDFE-F31A-4D2A-9367-112A09394992}" destId="{6A190CF2-FA9A-4652-8334-A1163B238B42}" srcOrd="2" destOrd="0" presId="urn:microsoft.com/office/officeart/2005/8/layout/bList2#2"/>
    <dgm:cxn modelId="{5ECADF08-A5D8-4569-BC59-64BEF67E4C6E}" type="presParOf" srcId="{4482BDFE-F31A-4D2A-9367-112A09394992}" destId="{10C5CFB4-18C8-4240-ABF9-412639A7CC9A}" srcOrd="3" destOrd="0" presId="urn:microsoft.com/office/officeart/2005/8/layout/bList2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479C57-9415-4AAF-BDFF-2F86DD70CACF}" type="doc">
      <dgm:prSet loTypeId="urn:microsoft.com/office/officeart/2005/8/layout/hierarchy2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FC8974A-47D9-484B-B322-29FD2D447DF2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rPr>
            <a:t>Птахи, що належать до ряду Журавлеподібні, мають довгі шию, дзьоб і ноги, що дають змогу швидко бігати. Для більшості видів характерна видовжена трахея, яка утворює петлі. Завдяки цьому птахи </a:t>
          </a:r>
          <a:r>
            <a:rPr lang="ru-RU" sz="16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rPr>
            <a:t>здатні</a:t>
          </a:r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rPr>
            <a:t>.</a:t>
          </a:r>
        </a:p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rPr>
            <a:t>     В Україні поширені степовий та сірий журавлі. Ці види занесено до Червоної книги України, оскільки їхня чисельність постійно скорочується.</a:t>
          </a:r>
          <a:endParaRPr lang="ru-RU" sz="1600" dirty="0">
            <a:solidFill>
              <a:schemeClr val="tx1">
                <a:lumMod val="95000"/>
                <a:lumOff val="5000"/>
              </a:schemeClr>
            </a:solidFill>
            <a:latin typeface="Courier New" pitchFamily="49" charset="0"/>
            <a:cs typeface="Courier New" pitchFamily="49" charset="0"/>
          </a:endParaRPr>
        </a:p>
      </dgm:t>
    </dgm:pt>
    <dgm:pt modelId="{4EEBBB35-EBE1-4E8C-A25C-C4FF24AE365B}" type="parTrans" cxnId="{1396F186-6DA2-4611-B98A-2D46E1AF833F}">
      <dgm:prSet/>
      <dgm:spPr/>
      <dgm:t>
        <a:bodyPr/>
        <a:lstStyle/>
        <a:p>
          <a:endParaRPr lang="ru-RU"/>
        </a:p>
      </dgm:t>
    </dgm:pt>
    <dgm:pt modelId="{2E5E67FE-27C8-43BC-9DB2-3D460E5AB07D}" type="sibTrans" cxnId="{1396F186-6DA2-4611-B98A-2D46E1AF833F}">
      <dgm:prSet/>
      <dgm:spPr/>
      <dgm:t>
        <a:bodyPr/>
        <a:lstStyle/>
        <a:p>
          <a:endParaRPr lang="ru-RU"/>
        </a:p>
      </dgm:t>
    </dgm:pt>
    <dgm:pt modelId="{06E10D0E-222B-41F4-A24F-EBCC48FB379C}">
      <dgm:prSet phldrT="[Текст]" phldr="1" custT="1"/>
      <dgm:spPr/>
      <dgm:t>
        <a:bodyPr/>
        <a:lstStyle/>
        <a:p>
          <a:endParaRPr lang="ru-RU" sz="1400" dirty="0">
            <a:latin typeface="Courier New" pitchFamily="49" charset="0"/>
            <a:cs typeface="Courier New" pitchFamily="49" charset="0"/>
          </a:endParaRPr>
        </a:p>
      </dgm:t>
    </dgm:pt>
    <dgm:pt modelId="{C3A94877-6E0F-484C-B0B2-A730052F1A8D}" type="parTrans" cxnId="{E6223E82-B2DA-4659-AEF7-2ADA9AABD88F}">
      <dgm:prSet/>
      <dgm:spPr/>
      <dgm:t>
        <a:bodyPr/>
        <a:lstStyle/>
        <a:p>
          <a:endParaRPr lang="ru-RU" dirty="0"/>
        </a:p>
      </dgm:t>
    </dgm:pt>
    <dgm:pt modelId="{08492BC4-1F26-4056-A7DC-5AE6482036B1}" type="sibTrans" cxnId="{E6223E82-B2DA-4659-AEF7-2ADA9AABD88F}">
      <dgm:prSet/>
      <dgm:spPr/>
      <dgm:t>
        <a:bodyPr/>
        <a:lstStyle/>
        <a:p>
          <a:endParaRPr lang="ru-RU"/>
        </a:p>
      </dgm:t>
    </dgm:pt>
    <dgm:pt modelId="{77566F5C-A87D-47FF-A125-31E21E3928D4}">
      <dgm:prSet phldrT="[Текст]"/>
      <dgm:spPr/>
      <dgm:t>
        <a:bodyPr/>
        <a:lstStyle/>
        <a:p>
          <a:r>
            <a:rPr lang="en-US" dirty="0" smtClean="0"/>
            <a:t> </a:t>
          </a:r>
          <a:endParaRPr lang="ru-RU" dirty="0"/>
        </a:p>
      </dgm:t>
    </dgm:pt>
    <dgm:pt modelId="{B52E4DB2-CC43-4241-BC10-EDFA058940AF}" type="parTrans" cxnId="{D97E6E78-7126-4050-9C82-47B1605BD454}">
      <dgm:prSet/>
      <dgm:spPr/>
      <dgm:t>
        <a:bodyPr/>
        <a:lstStyle/>
        <a:p>
          <a:endParaRPr lang="ru-RU" dirty="0"/>
        </a:p>
      </dgm:t>
    </dgm:pt>
    <dgm:pt modelId="{69327394-CCFD-4EC5-B559-F3C0C6808DEF}" type="sibTrans" cxnId="{D97E6E78-7126-4050-9C82-47B1605BD454}">
      <dgm:prSet/>
      <dgm:spPr/>
      <dgm:t>
        <a:bodyPr/>
        <a:lstStyle/>
        <a:p>
          <a:endParaRPr lang="ru-RU"/>
        </a:p>
      </dgm:t>
    </dgm:pt>
    <dgm:pt modelId="{14DFA0C5-AF68-4B72-8B3D-751CED4AB49F}" type="pres">
      <dgm:prSet presAssocID="{3A479C57-9415-4AAF-BDFF-2F86DD70CAC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7B5505-4FF2-4AB4-A806-610DB57864B7}" type="pres">
      <dgm:prSet presAssocID="{DFC8974A-47D9-484B-B322-29FD2D447DF2}" presName="root1" presStyleCnt="0"/>
      <dgm:spPr/>
    </dgm:pt>
    <dgm:pt modelId="{91F61DF1-66C5-4E77-8CE1-91DECB81382B}" type="pres">
      <dgm:prSet presAssocID="{DFC8974A-47D9-484B-B322-29FD2D447DF2}" presName="LevelOneTextNode" presStyleLbl="node0" presStyleIdx="0" presStyleCnt="1" custScaleX="122034" custScaleY="3014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6853EA-A8B6-41C7-996A-423BC2D9C3D6}" type="pres">
      <dgm:prSet presAssocID="{DFC8974A-47D9-484B-B322-29FD2D447DF2}" presName="level2hierChild" presStyleCnt="0"/>
      <dgm:spPr/>
    </dgm:pt>
    <dgm:pt modelId="{4782E483-B611-4BAB-A51B-193BBECCB542}" type="pres">
      <dgm:prSet presAssocID="{C3A94877-6E0F-484C-B0B2-A730052F1A8D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9B2A2869-2B23-41EA-9644-E3583C5300FD}" type="pres">
      <dgm:prSet presAssocID="{C3A94877-6E0F-484C-B0B2-A730052F1A8D}" presName="connTx" presStyleLbl="parChTrans1D2" presStyleIdx="0" presStyleCnt="2"/>
      <dgm:spPr/>
      <dgm:t>
        <a:bodyPr/>
        <a:lstStyle/>
        <a:p>
          <a:endParaRPr lang="ru-RU"/>
        </a:p>
      </dgm:t>
    </dgm:pt>
    <dgm:pt modelId="{5C4571E6-C55E-46F4-BF85-5A23084BA344}" type="pres">
      <dgm:prSet presAssocID="{06E10D0E-222B-41F4-A24F-EBCC48FB379C}" presName="root2" presStyleCnt="0"/>
      <dgm:spPr/>
    </dgm:pt>
    <dgm:pt modelId="{B6BABDA5-FB2F-457A-96BC-D5079BC5B02C}" type="pres">
      <dgm:prSet presAssocID="{06E10D0E-222B-41F4-A24F-EBCC48FB379C}" presName="LevelTwoTextNode" presStyleLbl="node2" presStyleIdx="0" presStyleCnt="2" custScaleX="88307" custScaleY="1767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231994-A10B-4B57-A3CC-108FE383B796}" type="pres">
      <dgm:prSet presAssocID="{06E10D0E-222B-41F4-A24F-EBCC48FB379C}" presName="level3hierChild" presStyleCnt="0"/>
      <dgm:spPr/>
    </dgm:pt>
    <dgm:pt modelId="{21B58E1C-5C91-412E-B315-9137875995DD}" type="pres">
      <dgm:prSet presAssocID="{B52E4DB2-CC43-4241-BC10-EDFA058940A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31C3573A-1139-49B2-BE38-C3561C5AAAF1}" type="pres">
      <dgm:prSet presAssocID="{B52E4DB2-CC43-4241-BC10-EDFA058940A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A6849F0B-BBBF-4BEA-86C3-938AA2148754}" type="pres">
      <dgm:prSet presAssocID="{77566F5C-A87D-47FF-A125-31E21E3928D4}" presName="root2" presStyleCnt="0"/>
      <dgm:spPr/>
    </dgm:pt>
    <dgm:pt modelId="{D6BA172B-76D6-4929-B83F-6A91A8107E70}" type="pres">
      <dgm:prSet presAssocID="{77566F5C-A87D-47FF-A125-31E21E3928D4}" presName="LevelTwoTextNode" presStyleLbl="node2" presStyleIdx="1" presStyleCnt="2" custScaleX="87259" custScaleY="2013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7F078E-2B7B-41BC-B0DB-861A58C33533}" type="pres">
      <dgm:prSet presAssocID="{77566F5C-A87D-47FF-A125-31E21E3928D4}" presName="level3hierChild" presStyleCnt="0"/>
      <dgm:spPr/>
    </dgm:pt>
  </dgm:ptLst>
  <dgm:cxnLst>
    <dgm:cxn modelId="{46EED624-BACB-44C4-AB1C-5609F9AFC047}" type="presOf" srcId="{77566F5C-A87D-47FF-A125-31E21E3928D4}" destId="{D6BA172B-76D6-4929-B83F-6A91A8107E70}" srcOrd="0" destOrd="0" presId="urn:microsoft.com/office/officeart/2005/8/layout/hierarchy2"/>
    <dgm:cxn modelId="{D97E6E78-7126-4050-9C82-47B1605BD454}" srcId="{DFC8974A-47D9-484B-B322-29FD2D447DF2}" destId="{77566F5C-A87D-47FF-A125-31E21E3928D4}" srcOrd="1" destOrd="0" parTransId="{B52E4DB2-CC43-4241-BC10-EDFA058940AF}" sibTransId="{69327394-CCFD-4EC5-B559-F3C0C6808DEF}"/>
    <dgm:cxn modelId="{3862E124-D578-4C70-AC2D-1DBA0C3A56D2}" type="presOf" srcId="{06E10D0E-222B-41F4-A24F-EBCC48FB379C}" destId="{B6BABDA5-FB2F-457A-96BC-D5079BC5B02C}" srcOrd="0" destOrd="0" presId="urn:microsoft.com/office/officeart/2005/8/layout/hierarchy2"/>
    <dgm:cxn modelId="{208153A7-5EE7-442C-8B47-41EEC7203C4E}" type="presOf" srcId="{DFC8974A-47D9-484B-B322-29FD2D447DF2}" destId="{91F61DF1-66C5-4E77-8CE1-91DECB81382B}" srcOrd="0" destOrd="0" presId="urn:microsoft.com/office/officeart/2005/8/layout/hierarchy2"/>
    <dgm:cxn modelId="{A326995A-B9B6-43DE-B14D-7F97554E5F19}" type="presOf" srcId="{B52E4DB2-CC43-4241-BC10-EDFA058940AF}" destId="{21B58E1C-5C91-412E-B315-9137875995DD}" srcOrd="0" destOrd="0" presId="urn:microsoft.com/office/officeart/2005/8/layout/hierarchy2"/>
    <dgm:cxn modelId="{5A9FB216-605C-467C-8660-AFA07467EF57}" type="presOf" srcId="{C3A94877-6E0F-484C-B0B2-A730052F1A8D}" destId="{9B2A2869-2B23-41EA-9644-E3583C5300FD}" srcOrd="1" destOrd="0" presId="urn:microsoft.com/office/officeart/2005/8/layout/hierarchy2"/>
    <dgm:cxn modelId="{1396F186-6DA2-4611-B98A-2D46E1AF833F}" srcId="{3A479C57-9415-4AAF-BDFF-2F86DD70CACF}" destId="{DFC8974A-47D9-484B-B322-29FD2D447DF2}" srcOrd="0" destOrd="0" parTransId="{4EEBBB35-EBE1-4E8C-A25C-C4FF24AE365B}" sibTransId="{2E5E67FE-27C8-43BC-9DB2-3D460E5AB07D}"/>
    <dgm:cxn modelId="{C361D33F-A07C-47F9-B213-0C517B75A08D}" type="presOf" srcId="{C3A94877-6E0F-484C-B0B2-A730052F1A8D}" destId="{4782E483-B611-4BAB-A51B-193BBECCB542}" srcOrd="0" destOrd="0" presId="urn:microsoft.com/office/officeart/2005/8/layout/hierarchy2"/>
    <dgm:cxn modelId="{E6223E82-B2DA-4659-AEF7-2ADA9AABD88F}" srcId="{DFC8974A-47D9-484B-B322-29FD2D447DF2}" destId="{06E10D0E-222B-41F4-A24F-EBCC48FB379C}" srcOrd="0" destOrd="0" parTransId="{C3A94877-6E0F-484C-B0B2-A730052F1A8D}" sibTransId="{08492BC4-1F26-4056-A7DC-5AE6482036B1}"/>
    <dgm:cxn modelId="{7CFA7EE2-77CE-4D83-86CE-02ED3E02B493}" type="presOf" srcId="{3A479C57-9415-4AAF-BDFF-2F86DD70CACF}" destId="{14DFA0C5-AF68-4B72-8B3D-751CED4AB49F}" srcOrd="0" destOrd="0" presId="urn:microsoft.com/office/officeart/2005/8/layout/hierarchy2"/>
    <dgm:cxn modelId="{8153A379-BB4D-4838-AD2B-D73A64B9529D}" type="presOf" srcId="{B52E4DB2-CC43-4241-BC10-EDFA058940AF}" destId="{31C3573A-1139-49B2-BE38-C3561C5AAAF1}" srcOrd="1" destOrd="0" presId="urn:microsoft.com/office/officeart/2005/8/layout/hierarchy2"/>
    <dgm:cxn modelId="{A682D2D8-8204-4A15-B951-7CF9FA06A45B}" type="presParOf" srcId="{14DFA0C5-AF68-4B72-8B3D-751CED4AB49F}" destId="{197B5505-4FF2-4AB4-A806-610DB57864B7}" srcOrd="0" destOrd="0" presId="urn:microsoft.com/office/officeart/2005/8/layout/hierarchy2"/>
    <dgm:cxn modelId="{563C1B47-B474-4023-B480-DEA891F804E6}" type="presParOf" srcId="{197B5505-4FF2-4AB4-A806-610DB57864B7}" destId="{91F61DF1-66C5-4E77-8CE1-91DECB81382B}" srcOrd="0" destOrd="0" presId="urn:microsoft.com/office/officeart/2005/8/layout/hierarchy2"/>
    <dgm:cxn modelId="{1167BB77-29F3-4E49-87B2-820946E2CE85}" type="presParOf" srcId="{197B5505-4FF2-4AB4-A806-610DB57864B7}" destId="{1A6853EA-A8B6-41C7-996A-423BC2D9C3D6}" srcOrd="1" destOrd="0" presId="urn:microsoft.com/office/officeart/2005/8/layout/hierarchy2"/>
    <dgm:cxn modelId="{33721D51-0C9D-4794-B1F5-B67B1E5D1696}" type="presParOf" srcId="{1A6853EA-A8B6-41C7-996A-423BC2D9C3D6}" destId="{4782E483-B611-4BAB-A51B-193BBECCB542}" srcOrd="0" destOrd="0" presId="urn:microsoft.com/office/officeart/2005/8/layout/hierarchy2"/>
    <dgm:cxn modelId="{E4BB2961-B292-4F9E-A52A-CB918EC9129D}" type="presParOf" srcId="{4782E483-B611-4BAB-A51B-193BBECCB542}" destId="{9B2A2869-2B23-41EA-9644-E3583C5300FD}" srcOrd="0" destOrd="0" presId="urn:microsoft.com/office/officeart/2005/8/layout/hierarchy2"/>
    <dgm:cxn modelId="{95B24C95-00E1-40A7-9D4B-4ADC8350603D}" type="presParOf" srcId="{1A6853EA-A8B6-41C7-996A-423BC2D9C3D6}" destId="{5C4571E6-C55E-46F4-BF85-5A23084BA344}" srcOrd="1" destOrd="0" presId="urn:microsoft.com/office/officeart/2005/8/layout/hierarchy2"/>
    <dgm:cxn modelId="{87DF11A9-2DA6-4BB4-9A1E-8614862E1804}" type="presParOf" srcId="{5C4571E6-C55E-46F4-BF85-5A23084BA344}" destId="{B6BABDA5-FB2F-457A-96BC-D5079BC5B02C}" srcOrd="0" destOrd="0" presId="urn:microsoft.com/office/officeart/2005/8/layout/hierarchy2"/>
    <dgm:cxn modelId="{A4C37A3F-4038-40F2-ADBD-E35C8D73CCC2}" type="presParOf" srcId="{5C4571E6-C55E-46F4-BF85-5A23084BA344}" destId="{DA231994-A10B-4B57-A3CC-108FE383B796}" srcOrd="1" destOrd="0" presId="urn:microsoft.com/office/officeart/2005/8/layout/hierarchy2"/>
    <dgm:cxn modelId="{B61C3F89-272F-4A87-AD67-747FD6C7513A}" type="presParOf" srcId="{1A6853EA-A8B6-41C7-996A-423BC2D9C3D6}" destId="{21B58E1C-5C91-412E-B315-9137875995DD}" srcOrd="2" destOrd="0" presId="urn:microsoft.com/office/officeart/2005/8/layout/hierarchy2"/>
    <dgm:cxn modelId="{306C6159-BAAB-4B56-86FE-29A68FA38DA6}" type="presParOf" srcId="{21B58E1C-5C91-412E-B315-9137875995DD}" destId="{31C3573A-1139-49B2-BE38-C3561C5AAAF1}" srcOrd="0" destOrd="0" presId="urn:microsoft.com/office/officeart/2005/8/layout/hierarchy2"/>
    <dgm:cxn modelId="{2F603AE6-F10A-41D4-A2DA-1CB5F44E699F}" type="presParOf" srcId="{1A6853EA-A8B6-41C7-996A-423BC2D9C3D6}" destId="{A6849F0B-BBBF-4BEA-86C3-938AA2148754}" srcOrd="3" destOrd="0" presId="urn:microsoft.com/office/officeart/2005/8/layout/hierarchy2"/>
    <dgm:cxn modelId="{511710BF-0A22-490E-A995-B06B0AB7D91B}" type="presParOf" srcId="{A6849F0B-BBBF-4BEA-86C3-938AA2148754}" destId="{D6BA172B-76D6-4929-B83F-6A91A8107E70}" srcOrd="0" destOrd="0" presId="urn:microsoft.com/office/officeart/2005/8/layout/hierarchy2"/>
    <dgm:cxn modelId="{0D7D0C41-EA58-417F-8E28-16A070134A44}" type="presParOf" srcId="{A6849F0B-BBBF-4BEA-86C3-938AA2148754}" destId="{297F078E-2B7B-41BC-B0DB-861A58C3353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67643-349B-427A-8285-C44A0FA12ED4}">
      <dsp:nvSpPr>
        <dsp:cNvPr id="0" name=""/>
        <dsp:cNvSpPr/>
      </dsp:nvSpPr>
      <dsp:spPr>
        <a:xfrm>
          <a:off x="3786222" y="285760"/>
          <a:ext cx="2564385" cy="248277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2">
              <a:alpha val="5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latin typeface="Courier New" pitchFamily="49" charset="0"/>
              <a:cs typeface="Courier New" pitchFamily="49" charset="0"/>
            </a:rPr>
            <a:t>Лише один вид мешкає в тропіках біля екватора на </a:t>
          </a:r>
          <a:r>
            <a:rPr lang="ru-RU" sz="1400" b="0" i="0" kern="1200" dirty="0" err="1" smtClean="0">
              <a:latin typeface="Courier New" pitchFamily="49" charset="0"/>
              <a:cs typeface="Courier New" pitchFamily="49" charset="0"/>
            </a:rPr>
            <a:t>Галапагоських</a:t>
          </a:r>
          <a:r>
            <a:rPr lang="ru-RU" sz="1400" b="0" i="0" kern="1200" dirty="0" smtClean="0">
              <a:latin typeface="Courier New" pitchFamily="49" charset="0"/>
              <a:cs typeface="Courier New" pitchFamily="49" charset="0"/>
            </a:rPr>
            <a:t> островах.</a:t>
          </a:r>
          <a:endParaRPr lang="ru-RU" sz="1400" b="0" i="0" kern="1200" dirty="0">
            <a:latin typeface="Courier New" pitchFamily="49" charset="0"/>
            <a:cs typeface="Courier New" pitchFamily="49" charset="0"/>
          </a:endParaRPr>
        </a:p>
      </dsp:txBody>
      <dsp:txXfrm>
        <a:off x="4161767" y="649353"/>
        <a:ext cx="1813295" cy="1755584"/>
      </dsp:txXfrm>
    </dsp:sp>
    <dsp:sp modelId="{4FE73F41-568D-4DFF-93CE-9ECDEE95383D}">
      <dsp:nvSpPr>
        <dsp:cNvPr id="0" name=""/>
        <dsp:cNvSpPr/>
      </dsp:nvSpPr>
      <dsp:spPr>
        <a:xfrm>
          <a:off x="1785953" y="-357185"/>
          <a:ext cx="2465107" cy="239878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3">
              <a:alpha val="5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latin typeface="Courier New" pitchFamily="49" charset="0"/>
              <a:cs typeface="Courier New" pitchFamily="49" charset="0"/>
            </a:rPr>
            <a:t>Налічує 16 видів, які не можуть літати, хоча в них добре розвинена кіль.</a:t>
          </a:r>
          <a:endParaRPr lang="ru-RU" sz="1600" b="0" i="0" kern="1200" dirty="0">
            <a:latin typeface="Courier New" pitchFamily="49" charset="0"/>
            <a:cs typeface="Courier New" pitchFamily="49" charset="0"/>
          </a:endParaRPr>
        </a:p>
      </dsp:txBody>
      <dsp:txXfrm>
        <a:off x="2146960" y="-5890"/>
        <a:ext cx="1743093" cy="1696199"/>
      </dsp:txXfrm>
    </dsp:sp>
    <dsp:sp modelId="{F6B377AD-22EE-4132-A2F2-D4C21618C11F}">
      <dsp:nvSpPr>
        <dsp:cNvPr id="0" name=""/>
        <dsp:cNvSpPr/>
      </dsp:nvSpPr>
      <dsp:spPr>
        <a:xfrm>
          <a:off x="3929096" y="2357457"/>
          <a:ext cx="2582512" cy="243914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4">
              <a:alpha val="5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latin typeface="Courier New" pitchFamily="49" charset="0"/>
              <a:cs typeface="Courier New" pitchFamily="49" charset="0"/>
            </a:rPr>
            <a:t>Передні кінцівки пінгвінів видозмінені на еластичні ласти, які слугують для плавання.</a:t>
          </a:r>
          <a:endParaRPr lang="ru-RU" sz="1400" b="0" i="0" kern="1200" dirty="0">
            <a:latin typeface="Courier New" pitchFamily="49" charset="0"/>
            <a:cs typeface="Courier New" pitchFamily="49" charset="0"/>
          </a:endParaRPr>
        </a:p>
      </dsp:txBody>
      <dsp:txXfrm>
        <a:off x="4307296" y="2714662"/>
        <a:ext cx="1826112" cy="1724736"/>
      </dsp:txXfrm>
    </dsp:sp>
    <dsp:sp modelId="{B44EB233-52FF-46F9-89F5-734A30DD936F}">
      <dsp:nvSpPr>
        <dsp:cNvPr id="0" name=""/>
        <dsp:cNvSpPr/>
      </dsp:nvSpPr>
      <dsp:spPr>
        <a:xfrm>
          <a:off x="1857377" y="3019433"/>
          <a:ext cx="2421538" cy="243393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5">
              <a:alpha val="5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latin typeface="Courier New" pitchFamily="49" charset="0"/>
              <a:cs typeface="Courier New" pitchFamily="49" charset="0"/>
            </a:rPr>
            <a:t>При цьому рухи крил пінгвінів у воді нагадують рухи крил інших птахів під час польоту. </a:t>
          </a:r>
          <a:endParaRPr lang="ru-RU" sz="1400" b="0" i="0" kern="1200" dirty="0">
            <a:latin typeface="Courier New" pitchFamily="49" charset="0"/>
            <a:cs typeface="Courier New" pitchFamily="49" charset="0"/>
          </a:endParaRPr>
        </a:p>
      </dsp:txBody>
      <dsp:txXfrm>
        <a:off x="2212003" y="3375875"/>
        <a:ext cx="1712286" cy="1721053"/>
      </dsp:txXfrm>
    </dsp:sp>
    <dsp:sp modelId="{A7ACA2B7-A0BD-4832-92CB-EE59502F68A5}">
      <dsp:nvSpPr>
        <dsp:cNvPr id="0" name=""/>
        <dsp:cNvSpPr/>
      </dsp:nvSpPr>
      <dsp:spPr>
        <a:xfrm>
          <a:off x="214342" y="1357320"/>
          <a:ext cx="2597236" cy="2555991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6">
              <a:alpha val="5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latin typeface="Courier New" pitchFamily="49" charset="0"/>
              <a:cs typeface="Courier New" pitchFamily="49" charset="0"/>
            </a:rPr>
            <a:t>Найбільший серед пінгвінів - імператорський -сягає до 120 см заввишки, найменший - малий пінгвін - заввишки до 40 см. </a:t>
          </a:r>
          <a:endParaRPr lang="ru-RU" sz="1400" b="0" i="0" kern="1200" dirty="0">
            <a:latin typeface="Courier New" pitchFamily="49" charset="0"/>
            <a:cs typeface="Courier New" pitchFamily="49" charset="0"/>
          </a:endParaRPr>
        </a:p>
      </dsp:txBody>
      <dsp:txXfrm>
        <a:off x="594698" y="1731636"/>
        <a:ext cx="1836524" cy="18073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1B974-F12D-486D-A44D-6266592991BA}">
      <dsp:nvSpPr>
        <dsp:cNvPr id="0" name=""/>
        <dsp:cNvSpPr/>
      </dsp:nvSpPr>
      <dsp:spPr>
        <a:xfrm>
          <a:off x="61619" y="499670"/>
          <a:ext cx="2083352" cy="155517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7EC6F-8F7F-4188-9821-A01CDBD16E2C}">
      <dsp:nvSpPr>
        <dsp:cNvPr id="0" name=""/>
        <dsp:cNvSpPr/>
      </dsp:nvSpPr>
      <dsp:spPr>
        <a:xfrm>
          <a:off x="61619" y="2054848"/>
          <a:ext cx="2083352" cy="66872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Courier New" pitchFamily="49" charset="0"/>
              <a:cs typeface="Courier New" pitchFamily="49" charset="0"/>
            </a:rPr>
            <a:t>Великі пінгвіни</a:t>
          </a:r>
          <a:endParaRPr lang="ru-RU" sz="1600" kern="1200" dirty="0"/>
        </a:p>
      </dsp:txBody>
      <dsp:txXfrm>
        <a:off x="61619" y="2054848"/>
        <a:ext cx="1467149" cy="668726"/>
      </dsp:txXfrm>
    </dsp:sp>
    <dsp:sp modelId="{0D650191-FA89-4583-8AE7-3AC6423EAACA}">
      <dsp:nvSpPr>
        <dsp:cNvPr id="0" name=""/>
        <dsp:cNvSpPr/>
      </dsp:nvSpPr>
      <dsp:spPr>
        <a:xfrm>
          <a:off x="1329966" y="1957207"/>
          <a:ext cx="1131553" cy="11225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3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1A3E5-3BDB-44BD-BDED-FA435175AD41}">
      <dsp:nvSpPr>
        <dsp:cNvPr id="0" name=""/>
        <dsp:cNvSpPr/>
      </dsp:nvSpPr>
      <dsp:spPr>
        <a:xfrm>
          <a:off x="2698714" y="471822"/>
          <a:ext cx="2083352" cy="155517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E0C42-00C0-4842-B2C8-5CD4760D16A6}">
      <dsp:nvSpPr>
        <dsp:cNvPr id="0" name=""/>
        <dsp:cNvSpPr/>
      </dsp:nvSpPr>
      <dsp:spPr>
        <a:xfrm>
          <a:off x="2698714" y="2027001"/>
          <a:ext cx="2083352" cy="66872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Courier New" pitchFamily="49" charset="0"/>
              <a:cs typeface="Courier New" pitchFamily="49" charset="0"/>
            </a:rPr>
            <a:t>Чубаті пінгвіни</a:t>
          </a:r>
          <a:endParaRPr lang="ru-RU" sz="1600" kern="1200" dirty="0"/>
        </a:p>
      </dsp:txBody>
      <dsp:txXfrm>
        <a:off x="2698714" y="2027001"/>
        <a:ext cx="1467149" cy="668726"/>
      </dsp:txXfrm>
    </dsp:sp>
    <dsp:sp modelId="{B27CE267-2605-48FC-9F28-8335993D2F14}">
      <dsp:nvSpPr>
        <dsp:cNvPr id="0" name=""/>
        <dsp:cNvSpPr/>
      </dsp:nvSpPr>
      <dsp:spPr>
        <a:xfrm>
          <a:off x="3948620" y="1880819"/>
          <a:ext cx="1281529" cy="123397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143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F748F-B1E2-4D29-A612-300385D53755}">
      <dsp:nvSpPr>
        <dsp:cNvPr id="0" name=""/>
        <dsp:cNvSpPr/>
      </dsp:nvSpPr>
      <dsp:spPr>
        <a:xfrm>
          <a:off x="5410798" y="478088"/>
          <a:ext cx="2083352" cy="155517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6229A-D56D-497E-A898-1494D43E1AAF}">
      <dsp:nvSpPr>
        <dsp:cNvPr id="0" name=""/>
        <dsp:cNvSpPr/>
      </dsp:nvSpPr>
      <dsp:spPr>
        <a:xfrm>
          <a:off x="5410798" y="2033266"/>
          <a:ext cx="2083352" cy="66872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Courier New" pitchFamily="49" charset="0"/>
              <a:cs typeface="Courier New" pitchFamily="49" charset="0"/>
            </a:rPr>
            <a:t>Малі пінгвіни</a:t>
          </a:r>
          <a:endParaRPr lang="ru-RU" sz="1600" b="0" kern="1200" dirty="0">
            <a:latin typeface="Courier New" pitchFamily="49" charset="0"/>
            <a:cs typeface="Courier New" pitchFamily="49" charset="0"/>
          </a:endParaRPr>
        </a:p>
      </dsp:txBody>
      <dsp:txXfrm>
        <a:off x="5410798" y="2033266"/>
        <a:ext cx="1467149" cy="668726"/>
      </dsp:txXfrm>
    </dsp:sp>
    <dsp:sp modelId="{694269A7-C0F2-4F58-8F79-F1666172D39D}">
      <dsp:nvSpPr>
        <dsp:cNvPr id="0" name=""/>
        <dsp:cNvSpPr/>
      </dsp:nvSpPr>
      <dsp:spPr>
        <a:xfrm>
          <a:off x="6663533" y="1899615"/>
          <a:ext cx="1275870" cy="120891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143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62158-D9E7-4045-B761-B98DA214A85E}">
      <dsp:nvSpPr>
        <dsp:cNvPr id="0" name=""/>
        <dsp:cNvSpPr/>
      </dsp:nvSpPr>
      <dsp:spPr>
        <a:xfrm>
          <a:off x="4798" y="3520213"/>
          <a:ext cx="2083352" cy="155517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EA60A-B97E-4A2F-A790-2C93EDA8A1EE}">
      <dsp:nvSpPr>
        <dsp:cNvPr id="0" name=""/>
        <dsp:cNvSpPr/>
      </dsp:nvSpPr>
      <dsp:spPr>
        <a:xfrm>
          <a:off x="4798" y="5075392"/>
          <a:ext cx="2083352" cy="66872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Courier New" pitchFamily="49" charset="0"/>
              <a:cs typeface="Courier New" pitchFamily="49" charset="0"/>
            </a:rPr>
            <a:t>Прекрасні пінгвіни</a:t>
          </a:r>
          <a:endParaRPr lang="ru-RU" sz="1600" kern="1200" dirty="0"/>
        </a:p>
      </dsp:txBody>
      <dsp:txXfrm>
        <a:off x="4798" y="5075392"/>
        <a:ext cx="1467149" cy="668726"/>
      </dsp:txXfrm>
    </dsp:sp>
    <dsp:sp modelId="{CF847C4B-FA6F-41B6-A22E-15D9355D5AEE}">
      <dsp:nvSpPr>
        <dsp:cNvPr id="0" name=""/>
        <dsp:cNvSpPr/>
      </dsp:nvSpPr>
      <dsp:spPr>
        <a:xfrm>
          <a:off x="1307380" y="4964782"/>
          <a:ext cx="1176178" cy="116283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143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46995-46AA-44BB-9CD3-95389AB5715E}">
      <dsp:nvSpPr>
        <dsp:cNvPr id="0" name=""/>
        <dsp:cNvSpPr/>
      </dsp:nvSpPr>
      <dsp:spPr>
        <a:xfrm>
          <a:off x="2664206" y="3521409"/>
          <a:ext cx="2083352" cy="155517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CF456-BF3B-46A1-A037-9DCC315B2893}">
      <dsp:nvSpPr>
        <dsp:cNvPr id="0" name=""/>
        <dsp:cNvSpPr/>
      </dsp:nvSpPr>
      <dsp:spPr>
        <a:xfrm>
          <a:off x="2664206" y="5076587"/>
          <a:ext cx="2083352" cy="66872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Courier New" pitchFamily="49" charset="0"/>
              <a:cs typeface="Courier New" pitchFamily="49" charset="0"/>
            </a:rPr>
            <a:t>Антарктичні пінгвіни</a:t>
          </a:r>
          <a:endParaRPr lang="ru-RU" sz="1600" b="0" kern="1200" dirty="0">
            <a:latin typeface="Courier New" pitchFamily="49" charset="0"/>
            <a:cs typeface="Courier New" pitchFamily="49" charset="0"/>
          </a:endParaRPr>
        </a:p>
      </dsp:txBody>
      <dsp:txXfrm>
        <a:off x="2664206" y="5076587"/>
        <a:ext cx="1467149" cy="668726"/>
      </dsp:txXfrm>
    </dsp:sp>
    <dsp:sp modelId="{B9D57E22-B84A-4880-8A78-28FBE8EC34E8}">
      <dsp:nvSpPr>
        <dsp:cNvPr id="0" name=""/>
        <dsp:cNvSpPr/>
      </dsp:nvSpPr>
      <dsp:spPr>
        <a:xfrm>
          <a:off x="3899299" y="4968370"/>
          <a:ext cx="1311155" cy="115805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143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18043-F76F-4DE4-8F03-E8037CFA4DE9}">
      <dsp:nvSpPr>
        <dsp:cNvPr id="0" name=""/>
        <dsp:cNvSpPr/>
      </dsp:nvSpPr>
      <dsp:spPr>
        <a:xfrm>
          <a:off x="5391103" y="3475943"/>
          <a:ext cx="2083352" cy="155517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90CF2-FA9A-4652-8334-A1163B238B42}">
      <dsp:nvSpPr>
        <dsp:cNvPr id="0" name=""/>
        <dsp:cNvSpPr/>
      </dsp:nvSpPr>
      <dsp:spPr>
        <a:xfrm>
          <a:off x="5391103" y="5031122"/>
          <a:ext cx="2083352" cy="66872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Courier New" pitchFamily="49" charset="0"/>
              <a:cs typeface="Courier New" pitchFamily="49" charset="0"/>
            </a:rPr>
            <a:t>Очкові пінгвіни</a:t>
          </a:r>
          <a:endParaRPr lang="ru-RU" sz="1600" kern="1200" dirty="0"/>
        </a:p>
      </dsp:txBody>
      <dsp:txXfrm>
        <a:off x="5391103" y="5031122"/>
        <a:ext cx="1467149" cy="668726"/>
      </dsp:txXfrm>
    </dsp:sp>
    <dsp:sp modelId="{10C5CFB4-18C8-4240-ABF9-412639A7CC9A}">
      <dsp:nvSpPr>
        <dsp:cNvPr id="0" name=""/>
        <dsp:cNvSpPr/>
      </dsp:nvSpPr>
      <dsp:spPr>
        <a:xfrm>
          <a:off x="6567322" y="4831972"/>
          <a:ext cx="1428902" cy="1339914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143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61DF1-66C5-4E77-8CE1-91DECB81382B}">
      <dsp:nvSpPr>
        <dsp:cNvPr id="0" name=""/>
        <dsp:cNvSpPr/>
      </dsp:nvSpPr>
      <dsp:spPr>
        <a:xfrm>
          <a:off x="241045" y="630334"/>
          <a:ext cx="3317038" cy="409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rPr>
            <a:t>Птахи, що належать до ряду Журавлеподібні, мають довгі шию, дзьоб і ноги, що дають змогу швидко бігати. Для більшості видів характерна видовжена трахея, яка утворює петлі. Завдяки цьому птахи </a:t>
          </a:r>
          <a:r>
            <a:rPr lang="ru-RU" sz="16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rPr>
            <a:t>здатні</a:t>
          </a:r>
          <a:r>
            <a:rPr lang="ru-RU" sz="16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rPr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rPr>
            <a:t>     В Україні поширені степовий та сірий журавлі. Ці види занесено до Червоної книги України, оскільки їхня чисельність постійно скорочується.</a:t>
          </a:r>
          <a:endParaRPr lang="ru-RU" sz="1600" kern="1200" dirty="0">
            <a:solidFill>
              <a:schemeClr val="tx1">
                <a:lumMod val="95000"/>
                <a:lumOff val="5000"/>
              </a:schemeClr>
            </a:solidFill>
            <a:latin typeface="Courier New" pitchFamily="49" charset="0"/>
            <a:cs typeface="Courier New" pitchFamily="49" charset="0"/>
          </a:endParaRPr>
        </a:p>
      </dsp:txBody>
      <dsp:txXfrm>
        <a:off x="338198" y="727487"/>
        <a:ext cx="3122732" cy="3902875"/>
      </dsp:txXfrm>
    </dsp:sp>
    <dsp:sp modelId="{4782E483-B611-4BAB-A51B-193BBECCB542}">
      <dsp:nvSpPr>
        <dsp:cNvPr id="0" name=""/>
        <dsp:cNvSpPr/>
      </dsp:nvSpPr>
      <dsp:spPr>
        <a:xfrm rot="18388903">
          <a:off x="3187386" y="1920937"/>
          <a:ext cx="1828645" cy="45658"/>
        </a:xfrm>
        <a:custGeom>
          <a:avLst/>
          <a:gdLst/>
          <a:ahLst/>
          <a:cxnLst/>
          <a:rect l="0" t="0" r="0" b="0"/>
          <a:pathLst>
            <a:path>
              <a:moveTo>
                <a:pt x="0" y="22829"/>
              </a:moveTo>
              <a:lnTo>
                <a:pt x="1828645" y="22829"/>
              </a:lnTo>
            </a:path>
          </a:pathLst>
        </a:custGeom>
        <a:noFill/>
        <a:ln w="4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4055993" y="1898050"/>
        <a:ext cx="91432" cy="91432"/>
      </dsp:txXfrm>
    </dsp:sp>
    <dsp:sp modelId="{B6BABDA5-FB2F-457A-96BC-D5079BC5B02C}">
      <dsp:nvSpPr>
        <dsp:cNvPr id="0" name=""/>
        <dsp:cNvSpPr/>
      </dsp:nvSpPr>
      <dsp:spPr>
        <a:xfrm>
          <a:off x="4645334" y="7638"/>
          <a:ext cx="2400295" cy="24019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6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6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6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6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Courier New" pitchFamily="49" charset="0"/>
            <a:cs typeface="Courier New" pitchFamily="49" charset="0"/>
          </a:endParaRPr>
        </a:p>
      </dsp:txBody>
      <dsp:txXfrm>
        <a:off x="4715636" y="77940"/>
        <a:ext cx="2259691" cy="2261336"/>
      </dsp:txXfrm>
    </dsp:sp>
    <dsp:sp modelId="{21B58E1C-5C91-412E-B315-9137875995DD}">
      <dsp:nvSpPr>
        <dsp:cNvPr id="0" name=""/>
        <dsp:cNvSpPr/>
      </dsp:nvSpPr>
      <dsp:spPr>
        <a:xfrm rot="3009330">
          <a:off x="3253230" y="3307545"/>
          <a:ext cx="1696956" cy="45658"/>
        </a:xfrm>
        <a:custGeom>
          <a:avLst/>
          <a:gdLst/>
          <a:ahLst/>
          <a:cxnLst/>
          <a:rect l="0" t="0" r="0" b="0"/>
          <a:pathLst>
            <a:path>
              <a:moveTo>
                <a:pt x="0" y="22829"/>
              </a:moveTo>
              <a:lnTo>
                <a:pt x="1696956" y="22829"/>
              </a:lnTo>
            </a:path>
          </a:pathLst>
        </a:custGeom>
        <a:noFill/>
        <a:ln w="4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4059285" y="3287950"/>
        <a:ext cx="84847" cy="84847"/>
      </dsp:txXfrm>
    </dsp:sp>
    <dsp:sp modelId="{D6BA172B-76D6-4929-B83F-6A91A8107E70}">
      <dsp:nvSpPr>
        <dsp:cNvPr id="0" name=""/>
        <dsp:cNvSpPr/>
      </dsp:nvSpPr>
      <dsp:spPr>
        <a:xfrm>
          <a:off x="4645334" y="2613438"/>
          <a:ext cx="2371809" cy="2736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6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6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6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6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ru-RU" sz="6500" kern="1200" dirty="0"/>
        </a:p>
      </dsp:txBody>
      <dsp:txXfrm>
        <a:off x="4714802" y="2682906"/>
        <a:ext cx="2232873" cy="2597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#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6B534-B4F8-4C83-A9E7-AD64FB7B04E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45EA5-A046-417A-AD93-D2047874347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61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45EA5-A046-417A-AD93-D2047874347A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DA2A06D-B27D-4837-A171-D479B7E412C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76527F8-EA87-4733-BC48-8CD74B17C16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A2A06D-B27D-4837-A171-D479B7E412C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6527F8-EA87-4733-BC48-8CD74B17C16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DA2A06D-B27D-4837-A171-D479B7E412C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76527F8-EA87-4733-BC48-8CD74B17C16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A2A06D-B27D-4837-A171-D479B7E412C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6527F8-EA87-4733-BC48-8CD74B17C16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DA2A06D-B27D-4837-A171-D479B7E412C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76527F8-EA87-4733-BC48-8CD74B17C16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A2A06D-B27D-4837-A171-D479B7E412C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6527F8-EA87-4733-BC48-8CD74B17C16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A2A06D-B27D-4837-A171-D479B7E412C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6527F8-EA87-4733-BC48-8CD74B17C16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A2A06D-B27D-4837-A171-D479B7E412C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6527F8-EA87-4733-BC48-8CD74B17C16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DA2A06D-B27D-4837-A171-D479B7E412C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6527F8-EA87-4733-BC48-8CD74B17C16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A2A06D-B27D-4837-A171-D479B7E412C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6527F8-EA87-4733-BC48-8CD74B17C16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A2A06D-B27D-4837-A171-D479B7E412C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6527F8-EA87-4733-BC48-8CD74B17C1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DA2A06D-B27D-4837-A171-D479B7E412C0}" type="datetimeFigureOut">
              <a:rPr lang="ru-RU" smtClean="0"/>
              <a:pPr/>
              <a:t>28.01.2015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76527F8-EA87-4733-BC48-8CD74B17C16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&#1053;&#1040;&#1044;&#1054;&#1046;&#1045;\&#1055;&#1088;&#1077;&#1079;&#1077;&#1085;&#1090;&#1072;&#1094;&#1080;&#1080;\&#1073;&#1110;&#1086;&#1083;&#1086;&#1075;&#1110;&#1103;\&#1052;&#1091;&#1079;&#1080;&#1095;&#1085;&#1080;&#1081;%20&#1089;&#1091;&#1087;&#1088;&#1086;&#1074;&#1110;&#1076;.mp3" TargetMode="External"/><Relationship Id="rId1" Type="http://schemas.openxmlformats.org/officeDocument/2006/relationships/audio" Target="file:///E:\&#1053;&#1040;&#1044;&#1054;&#1046;&#1045;\&#1055;&#1088;&#1077;&#1079;&#1077;&#1085;&#1090;&#1072;&#1094;&#1080;&#1080;\&#1073;&#1110;&#1086;&#1083;&#1086;&#1075;&#1110;&#1103;\050bb3ce3c8a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65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64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6.png"/><Relationship Id="rId5" Type="http://schemas.openxmlformats.org/officeDocument/2006/relationships/image" Target="../media/image75.gif"/><Relationship Id="rId4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hyperlink" Target="http://lenagold.ru/" TargetMode="External"/><Relationship Id="rId4" Type="http://schemas.openxmlformats.org/officeDocument/2006/relationships/hyperlink" Target="http://school.xvatit.com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diagramData" Target="../diagrams/data2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39.jpeg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gif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533400"/>
            <a:ext cx="7186416" cy="2538410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143380"/>
            <a:ext cx="6400800" cy="1752600"/>
          </a:xfrm>
        </p:spPr>
        <p:txBody>
          <a:bodyPr>
            <a:normAutofit/>
          </a:bodyPr>
          <a:lstStyle/>
          <a:p>
            <a:endParaRPr lang="ru-RU" sz="1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0430" y="1500174"/>
            <a:ext cx="5298528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Різноманітність птахів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050bb3ce3c8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Музичний супровід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Музичний супровід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82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97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214290"/>
            <a:ext cx="8143900" cy="214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6215082"/>
            <a:ext cx="8143900" cy="214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42844" y="214290"/>
            <a:ext cx="4357718" cy="42862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Волна 4"/>
          <p:cNvSpPr/>
          <p:nvPr/>
        </p:nvSpPr>
        <p:spPr>
          <a:xfrm>
            <a:off x="214282" y="142852"/>
            <a:ext cx="4214842" cy="285752"/>
          </a:xfrm>
          <a:prstGeom prst="wave">
            <a:avLst>
              <a:gd name="adj1" fmla="val 20000"/>
              <a:gd name="adj2" fmla="val -180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0" y="0"/>
            <a:ext cx="500066" cy="500042"/>
          </a:xfrm>
          <a:prstGeom prst="star5">
            <a:avLst>
              <a:gd name="adj" fmla="val 16885"/>
              <a:gd name="hf" fmla="val 105146"/>
              <a:gd name="vf" fmla="val 110557"/>
            </a:avLst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5-конечная звезда 5"/>
          <p:cNvSpPr/>
          <p:nvPr/>
        </p:nvSpPr>
        <p:spPr>
          <a:xfrm>
            <a:off x="4143372" y="0"/>
            <a:ext cx="500066" cy="500042"/>
          </a:xfrm>
          <a:prstGeom prst="star5">
            <a:avLst>
              <a:gd name="adj" fmla="val 16885"/>
              <a:gd name="hf" fmla="val 105146"/>
              <a:gd name="vf" fmla="val 110557"/>
            </a:avLst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0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Журавлеподібні</a:t>
            </a:r>
            <a:endParaRPr lang="ru-RU" sz="40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714348" y="1000108"/>
          <a:ext cx="7286676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 descr="kamish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143380"/>
            <a:ext cx="1179955" cy="2714620"/>
          </a:xfrm>
          <a:prstGeom prst="rect">
            <a:avLst/>
          </a:prstGeom>
        </p:spPr>
      </p:pic>
      <p:pic>
        <p:nvPicPr>
          <p:cNvPr id="11" name="Рисунок 10" descr="Grus_grus_1_(Marek_Szczepanek).jpg"/>
          <p:cNvPicPr>
            <a:picLocks noChangeAspect="1"/>
          </p:cNvPicPr>
          <p:nvPr/>
        </p:nvPicPr>
        <p:blipFill>
          <a:blip r:embed="rId8" cstate="print"/>
          <a:srcRect l="24615" t="5316" r="12311" b="4305"/>
          <a:stretch>
            <a:fillRect/>
          </a:stretch>
        </p:blipFill>
        <p:spPr>
          <a:xfrm>
            <a:off x="5500694" y="1071546"/>
            <a:ext cx="2105040" cy="2073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500694" y="3071810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Журавель сірий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3" name="Рисунок 12" descr="441px-Odesa-zoo_(Anthropoides_virgo).jpg"/>
          <p:cNvPicPr>
            <a:picLocks noChangeAspect="1"/>
          </p:cNvPicPr>
          <p:nvPr/>
        </p:nvPicPr>
        <p:blipFill>
          <a:blip r:embed="rId9" cstate="print"/>
          <a:srcRect t="12074" b="6427"/>
          <a:stretch>
            <a:fillRect/>
          </a:stretch>
        </p:blipFill>
        <p:spPr>
          <a:xfrm>
            <a:off x="5500694" y="3714752"/>
            <a:ext cx="2143140" cy="2316976"/>
          </a:xfrm>
          <a:prstGeom prst="roundRect">
            <a:avLst>
              <a:gd name="adj" fmla="val 119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500694" y="600076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Журавель степовий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5" name="Рисунок 14" descr="43ee310531b4.png"/>
          <p:cNvPicPr>
            <a:picLocks noChangeAspect="1"/>
          </p:cNvPicPr>
          <p:nvPr/>
        </p:nvPicPr>
        <p:blipFill>
          <a:blip r:embed="rId10" cstate="print"/>
          <a:srcRect t="14583" r="54871" b="44792"/>
          <a:stretch>
            <a:fillRect/>
          </a:stretch>
        </p:blipFill>
        <p:spPr>
          <a:xfrm>
            <a:off x="3000364" y="571480"/>
            <a:ext cx="2143140" cy="1804181"/>
          </a:xfrm>
          <a:prstGeom prst="rect">
            <a:avLst/>
          </a:prstGeom>
        </p:spPr>
      </p:pic>
      <p:pic>
        <p:nvPicPr>
          <p:cNvPr id="17" name="Рисунок 16" descr="43ee310531b4.png"/>
          <p:cNvPicPr>
            <a:picLocks noChangeAspect="1"/>
          </p:cNvPicPr>
          <p:nvPr/>
        </p:nvPicPr>
        <p:blipFill>
          <a:blip r:embed="rId11" cstate="print"/>
          <a:srcRect l="31491" t="58333" r="9086"/>
          <a:stretch>
            <a:fillRect/>
          </a:stretch>
        </p:blipFill>
        <p:spPr>
          <a:xfrm>
            <a:off x="6357950" y="428604"/>
            <a:ext cx="1852046" cy="1214446"/>
          </a:xfrm>
          <a:prstGeom prst="rect">
            <a:avLst/>
          </a:prstGeom>
        </p:spPr>
      </p:pic>
      <p:pic>
        <p:nvPicPr>
          <p:cNvPr id="18" name="Рисунок 17" descr="43ee310531b4.png"/>
          <p:cNvPicPr>
            <a:picLocks noChangeAspect="1"/>
          </p:cNvPicPr>
          <p:nvPr/>
        </p:nvPicPr>
        <p:blipFill>
          <a:blip r:embed="rId12" cstate="print"/>
          <a:srcRect l="45129" b="56250"/>
          <a:stretch>
            <a:fillRect/>
          </a:stretch>
        </p:blipFill>
        <p:spPr>
          <a:xfrm flipH="1">
            <a:off x="3857620" y="5000636"/>
            <a:ext cx="2214579" cy="165127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19" name="Половина рамки 18"/>
          <p:cNvSpPr/>
          <p:nvPr/>
        </p:nvSpPr>
        <p:spPr>
          <a:xfrm>
            <a:off x="714348" y="1357298"/>
            <a:ext cx="2071702" cy="2214578"/>
          </a:xfrm>
          <a:prstGeom prst="halfFrame">
            <a:avLst>
              <a:gd name="adj1" fmla="val 6769"/>
              <a:gd name="adj2" fmla="val 5747"/>
            </a:avLst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" name="Рисунок 19" descr="9d716c3a038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785794"/>
            <a:ext cx="2571736" cy="2867678"/>
          </a:xfrm>
          <a:prstGeom prst="rect">
            <a:avLst/>
          </a:prstGeom>
        </p:spPr>
      </p:pic>
    </p:spTree>
  </p:cSld>
  <p:clrMapOvr>
    <a:masterClrMapping/>
  </p:clrMapOvr>
  <p:transition advTm="5828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958 0.84347 C 0.23819 0.77734 0.23698 0.71121 0.21267 0.65318 C 0.18837 0.59514 0.10833 0.55052 0.09358 0.4948 C 0.07882 0.43907 0.10712 0.37919 0.12378 0.31931 C 0.14045 0.25942 0.1849 0.19931 0.19358 0.13526 C 0.20226 0.07121 0.19167 -0.0296 0.17604 -0.06543 C 0.16042 -0.10127 0.12934 -0.0911 0.1 -0.08023 C 0.07066 -0.06937 0.01667 -0.01341 -1.38889E-6 2.71676E-6 " pathEditMode="relative" ptsTypes="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822 0.20093 C -0.28437 0.18243 -0.30034 0.16416 -0.29687 0.14382 C -0.2934 0.12347 -0.2651 0.08439 -0.24757 0.07838 C -0.23003 0.07237 -0.20468 0.08832 -0.19201 0.10798 C -0.17934 0.12763 -0.20034 0.19006 -0.17152 0.19676 C -0.1427 0.20347 -0.03368 0.17225 -0.01909 0.14798 C -0.00451 0.1237 -0.08732 0.07561 -0.0842 0.05087 C -0.08107 0.02613 -0.01406 0.00856 -2.22222E-6 4.68208E-6 " pathEditMode="relative" ptsTypes="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01 -0.24093 C 0.05834 -0.14035 0.01667 -0.03977 6.94444E-6 6.93642E-7 " pathEditMode="relative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 descr="800px-Netta_rufina_m2.jpg"/>
          <p:cNvPicPr>
            <a:picLocks noChangeAspect="1"/>
          </p:cNvPicPr>
          <p:nvPr/>
        </p:nvPicPr>
        <p:blipFill>
          <a:blip r:embed="rId2" cstate="print"/>
          <a:srcRect t="4134" b="21452"/>
          <a:stretch>
            <a:fillRect/>
          </a:stretch>
        </p:blipFill>
        <p:spPr>
          <a:xfrm>
            <a:off x="2857488" y="0"/>
            <a:ext cx="5286412" cy="2571744"/>
          </a:xfrm>
          <a:prstGeom prst="rect">
            <a:avLst/>
          </a:prstGeom>
        </p:spPr>
      </p:pic>
      <p:pic>
        <p:nvPicPr>
          <p:cNvPr id="53" name="Рисунок 52" descr="800px-Netta_rufina_m2.jpg"/>
          <p:cNvPicPr>
            <a:picLocks noChangeAspect="1"/>
          </p:cNvPicPr>
          <p:nvPr/>
        </p:nvPicPr>
        <p:blipFill>
          <a:blip r:embed="rId2" cstate="print"/>
          <a:srcRect t="4134" b="21452"/>
          <a:stretch>
            <a:fillRect/>
          </a:stretch>
        </p:blipFill>
        <p:spPr>
          <a:xfrm>
            <a:off x="2857488" y="4286256"/>
            <a:ext cx="5286412" cy="2571744"/>
          </a:xfrm>
          <a:prstGeom prst="rect">
            <a:avLst/>
          </a:prstGeom>
        </p:spPr>
      </p:pic>
      <p:pic>
        <p:nvPicPr>
          <p:cNvPr id="52" name="Рисунок 51" descr="420px-Mergus_Merganser_frontal_Richard_Bartz.jpg"/>
          <p:cNvPicPr>
            <a:picLocks noChangeAspect="1"/>
          </p:cNvPicPr>
          <p:nvPr/>
        </p:nvPicPr>
        <p:blipFill>
          <a:blip r:embed="rId3" cstate="print"/>
          <a:srcRect l="17751" r="23077"/>
          <a:stretch>
            <a:fillRect/>
          </a:stretch>
        </p:blipFill>
        <p:spPr>
          <a:xfrm>
            <a:off x="0" y="0"/>
            <a:ext cx="2857488" cy="6898845"/>
          </a:xfrm>
          <a:prstGeom prst="rect">
            <a:avLst/>
          </a:prstGeom>
        </p:spPr>
      </p:pic>
      <p:sp>
        <p:nvSpPr>
          <p:cNvPr id="47" name="Двойная стрелка влево/вправо 46"/>
          <p:cNvSpPr/>
          <p:nvPr/>
        </p:nvSpPr>
        <p:spPr>
          <a:xfrm>
            <a:off x="2928926" y="214290"/>
            <a:ext cx="5143536" cy="428628"/>
          </a:xfrm>
          <a:prstGeom prst="leftRightArrow">
            <a:avLst>
              <a:gd name="adj1" fmla="val 4063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331438" y="0"/>
            <a:ext cx="45719" cy="68580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Ромб 1"/>
          <p:cNvSpPr/>
          <p:nvPr/>
        </p:nvSpPr>
        <p:spPr>
          <a:xfrm>
            <a:off x="214282" y="285728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омб 2"/>
          <p:cNvSpPr/>
          <p:nvPr/>
        </p:nvSpPr>
        <p:spPr>
          <a:xfrm>
            <a:off x="214282" y="0"/>
            <a:ext cx="285752" cy="285752"/>
          </a:xfrm>
          <a:prstGeom prst="diamond">
            <a:avLst/>
          </a:prstGeom>
          <a:solidFill>
            <a:srgbClr val="FF66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омб 3"/>
          <p:cNvSpPr/>
          <p:nvPr/>
        </p:nvSpPr>
        <p:spPr>
          <a:xfrm>
            <a:off x="214282" y="571480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Ромб 4"/>
          <p:cNvSpPr/>
          <p:nvPr/>
        </p:nvSpPr>
        <p:spPr>
          <a:xfrm>
            <a:off x="214282" y="857232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омб 6"/>
          <p:cNvSpPr/>
          <p:nvPr/>
        </p:nvSpPr>
        <p:spPr>
          <a:xfrm>
            <a:off x="214282" y="1142984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омб 7"/>
          <p:cNvSpPr/>
          <p:nvPr/>
        </p:nvSpPr>
        <p:spPr>
          <a:xfrm>
            <a:off x="214282" y="1428736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омб 8"/>
          <p:cNvSpPr/>
          <p:nvPr/>
        </p:nvSpPr>
        <p:spPr>
          <a:xfrm>
            <a:off x="214282" y="1714488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Ромб 9"/>
          <p:cNvSpPr/>
          <p:nvPr/>
        </p:nvSpPr>
        <p:spPr>
          <a:xfrm>
            <a:off x="214282" y="5715016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омб 10"/>
          <p:cNvSpPr/>
          <p:nvPr/>
        </p:nvSpPr>
        <p:spPr>
          <a:xfrm>
            <a:off x="214282" y="5429264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Ромб 11"/>
          <p:cNvSpPr/>
          <p:nvPr/>
        </p:nvSpPr>
        <p:spPr>
          <a:xfrm>
            <a:off x="214282" y="5143512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Ромб 12"/>
          <p:cNvSpPr/>
          <p:nvPr/>
        </p:nvSpPr>
        <p:spPr>
          <a:xfrm>
            <a:off x="214282" y="4857760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Ромб 13"/>
          <p:cNvSpPr/>
          <p:nvPr/>
        </p:nvSpPr>
        <p:spPr>
          <a:xfrm>
            <a:off x="214282" y="4572008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Ромб 14"/>
          <p:cNvSpPr/>
          <p:nvPr/>
        </p:nvSpPr>
        <p:spPr>
          <a:xfrm>
            <a:off x="214282" y="4286256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Ромб 15"/>
          <p:cNvSpPr/>
          <p:nvPr/>
        </p:nvSpPr>
        <p:spPr>
          <a:xfrm>
            <a:off x="214282" y="4000504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Ромб 16"/>
          <p:cNvSpPr/>
          <p:nvPr/>
        </p:nvSpPr>
        <p:spPr>
          <a:xfrm>
            <a:off x="214282" y="3714752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Ромб 17"/>
          <p:cNvSpPr/>
          <p:nvPr/>
        </p:nvSpPr>
        <p:spPr>
          <a:xfrm>
            <a:off x="214282" y="3429000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Ромб 18"/>
          <p:cNvSpPr/>
          <p:nvPr/>
        </p:nvSpPr>
        <p:spPr>
          <a:xfrm>
            <a:off x="214282" y="3143248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Ромб 19"/>
          <p:cNvSpPr/>
          <p:nvPr/>
        </p:nvSpPr>
        <p:spPr>
          <a:xfrm>
            <a:off x="214282" y="2857496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Ромб 20"/>
          <p:cNvSpPr/>
          <p:nvPr/>
        </p:nvSpPr>
        <p:spPr>
          <a:xfrm>
            <a:off x="214282" y="2571744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Ромб 21"/>
          <p:cNvSpPr/>
          <p:nvPr/>
        </p:nvSpPr>
        <p:spPr>
          <a:xfrm>
            <a:off x="214282" y="2285992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Ромб 22"/>
          <p:cNvSpPr/>
          <p:nvPr/>
        </p:nvSpPr>
        <p:spPr>
          <a:xfrm>
            <a:off x="214282" y="2000240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Ромб 23"/>
          <p:cNvSpPr/>
          <p:nvPr/>
        </p:nvSpPr>
        <p:spPr>
          <a:xfrm>
            <a:off x="214282" y="6286520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Ромб 24"/>
          <p:cNvSpPr/>
          <p:nvPr/>
        </p:nvSpPr>
        <p:spPr>
          <a:xfrm>
            <a:off x="214282" y="6572248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Ромб 25"/>
          <p:cNvSpPr/>
          <p:nvPr/>
        </p:nvSpPr>
        <p:spPr>
          <a:xfrm>
            <a:off x="214282" y="6000768"/>
            <a:ext cx="285752" cy="285752"/>
          </a:xfrm>
          <a:prstGeom prst="diamond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3428992" y="0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Гусеподібні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0" name="Табличка 49"/>
          <p:cNvSpPr/>
          <p:nvPr/>
        </p:nvSpPr>
        <p:spPr>
          <a:xfrm>
            <a:off x="2857488" y="571480"/>
            <a:ext cx="5286412" cy="4071966"/>
          </a:xfrm>
          <a:prstGeom prst="plaque">
            <a:avLst>
              <a:gd name="adj" fmla="val 847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3786182" y="714356"/>
            <a:ext cx="43577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Життя птахів з ряду Гусеподібні тісно пов'язане з водою. Вони мають середні або великі розміри, видовжену шию та вкорочені і зсунуті назад ноги. Таке розташування ніг полегшує пірнання за їжею під воду.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Маса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найбільшого представника ряду лебедя-шипуна сягає 12 кг.</a:t>
            </a:r>
            <a:endParaRPr lang="ru-RU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7715272" y="214290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Овал 44"/>
          <p:cNvSpPr/>
          <p:nvPr/>
        </p:nvSpPr>
        <p:spPr>
          <a:xfrm>
            <a:off x="2857488" y="214290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 descr="utka9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4214818"/>
            <a:ext cx="1214442" cy="384573"/>
          </a:xfrm>
          <a:prstGeom prst="rect">
            <a:avLst/>
          </a:prstGeom>
        </p:spPr>
      </p:pic>
      <p:pic>
        <p:nvPicPr>
          <p:cNvPr id="38" name="Рисунок 37" descr="f53daea0d9a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9454" y="4388088"/>
            <a:ext cx="2214546" cy="2469912"/>
          </a:xfrm>
          <a:prstGeom prst="rect">
            <a:avLst/>
          </a:prstGeom>
        </p:spPr>
      </p:pic>
      <p:pic>
        <p:nvPicPr>
          <p:cNvPr id="39" name="Рисунок 38" descr="utka1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500298" y="1857364"/>
            <a:ext cx="1401513" cy="2071702"/>
          </a:xfrm>
          <a:prstGeom prst="rect">
            <a:avLst/>
          </a:prstGeom>
        </p:spPr>
      </p:pic>
    </p:spTree>
  </p:cSld>
  <p:clrMapOvr>
    <a:masterClrMapping/>
  </p:clrMapOvr>
  <p:transition advTm="9938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95 -0.54121 L -0.14392 -0.36528 C -0.18281 -0.32824 -0.20434 -0.27292 -0.20434 -0.21551 C -0.20434 -0.14977 -0.18281 -0.09723 -0.14392 -0.06019 L 0.02795 0.116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0" y="32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47 -0.0419 L 2.22222E-6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357158" y="785794"/>
            <a:ext cx="3500462" cy="5715040"/>
          </a:xfrm>
          <a:prstGeom prst="snip2DiagRect">
            <a:avLst>
              <a:gd name="adj1" fmla="val 37147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 descr="Common_Teal_(Anas_crecca)_near_Hodal,_Haryana_W_IMG_6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785794"/>
            <a:ext cx="3500462" cy="266194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softEdge rad="31750"/>
          </a:effectLst>
        </p:spPr>
      </p:pic>
      <p:sp>
        <p:nvSpPr>
          <p:cNvPr id="18" name="TextBox 17"/>
          <p:cNvSpPr txBox="1"/>
          <p:nvPr/>
        </p:nvSpPr>
        <p:spPr>
          <a:xfrm>
            <a:off x="357158" y="3357562"/>
            <a:ext cx="35004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Мала чирянка, чирок-свистунок </a:t>
            </a:r>
            <a:r>
              <a:rPr lang="ru-RU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Anas crecca) — </a:t>
            </a:r>
            <a:r>
              <a:rPr lang="ru-RU" dirty="0" smtClean="0">
                <a:latin typeface="Courier New" pitchFamily="49" charset="0"/>
                <a:cs typeface="Courier New" pitchFamily="49" charset="0"/>
              </a:rPr>
              <a:t>одна з найчисленніших качок, що зустрічаються в Європі. У деяких місцях живе більше чирянок, ніж крижнів. Мала чирянка — найдрібніша з європейських видів качок.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 flipH="1">
            <a:off x="4071934" y="785794"/>
            <a:ext cx="3500462" cy="5715040"/>
          </a:xfrm>
          <a:prstGeom prst="snip2DiagRect">
            <a:avLst>
              <a:gd name="adj1" fmla="val 36878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" name="Рисунок 29" descr="ComputerHotline_-_Cygne_(by-sa).jpg"/>
          <p:cNvPicPr>
            <a:picLocks noChangeAspect="1"/>
          </p:cNvPicPr>
          <p:nvPr/>
        </p:nvPicPr>
        <p:blipFill>
          <a:blip r:embed="rId4" cstate="print"/>
          <a:srcRect r="676"/>
          <a:stretch>
            <a:fillRect/>
          </a:stretch>
        </p:blipFill>
        <p:spPr>
          <a:xfrm>
            <a:off x="4071934" y="785794"/>
            <a:ext cx="3500462" cy="264320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1643042" y="214290"/>
            <a:ext cx="4572032" cy="2857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142976" y="0"/>
            <a:ext cx="550072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2">
                      <a:alpha val="6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Представники виду</a:t>
            </a:r>
            <a:endParaRPr lang="ru-RU" sz="36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2">
                    <a:alpha val="60000"/>
                  </a:schemeClr>
                </a:glow>
                <a:innerShdw blurRad="63500" dist="50800" dir="108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43042" y="50004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Courier New" pitchFamily="49" charset="0"/>
                <a:cs typeface="Courier New" pitchFamily="49" charset="0"/>
              </a:rPr>
              <a:t>найменший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1934" y="50004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Courier New" pitchFamily="49" charset="0"/>
                <a:cs typeface="Courier New" pitchFamily="49" charset="0"/>
              </a:rPr>
              <a:t>найбільший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6248" y="3500438"/>
            <a:ext cx="32861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Лебідь-шипун</a:t>
            </a:r>
            <a:r>
              <a:rPr lang="ru-RU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Cygnus olor) — </a:t>
            </a:r>
            <a:r>
              <a:rPr lang="ru-RU" dirty="0" smtClean="0">
                <a:latin typeface="Courier New" pitchFamily="49" charset="0"/>
                <a:cs typeface="Courier New" pitchFamily="49" charset="0"/>
              </a:rPr>
              <a:t>водоплавний птах родини качкових</a:t>
            </a:r>
            <a:r>
              <a:rPr lang="uk-UA" dirty="0" smtClean="0">
                <a:latin typeface="Courier New" pitchFamily="49" charset="0"/>
                <a:cs typeface="Courier New" pitchFamily="49" charset="0"/>
              </a:rPr>
              <a:t>.</a:t>
            </a:r>
            <a:r>
              <a:rPr lang="ru-RU" dirty="0" smtClean="0">
                <a:latin typeface="Courier New" pitchFamily="49" charset="0"/>
                <a:cs typeface="Courier New" pitchFamily="49" charset="0"/>
              </a:rPr>
              <a:t>Шипуном цей вид названий із-за звуку, що видається при роздратуванні. Шия товща,ніж у лебедя-кликуна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ru-RU" dirty="0" smtClean="0">
                <a:latin typeface="Courier New" pitchFamily="49" charset="0"/>
                <a:cs typeface="Courier New" pitchFamily="49" charset="0"/>
              </a:rPr>
              <a:t> здається коротшою.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4" name="Рисунок 23" descr="lebed1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-214338"/>
            <a:ext cx="1905000" cy="1905000"/>
          </a:xfrm>
          <a:prstGeom prst="rect">
            <a:avLst/>
          </a:prstGeom>
        </p:spPr>
      </p:pic>
      <p:pic>
        <p:nvPicPr>
          <p:cNvPr id="25" name="Рисунок 24" descr="lebed0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9058" y="5668328"/>
            <a:ext cx="2065864" cy="1189672"/>
          </a:xfrm>
          <a:prstGeom prst="rect">
            <a:avLst/>
          </a:prstGeom>
        </p:spPr>
      </p:pic>
      <p:pic>
        <p:nvPicPr>
          <p:cNvPr id="28" name="Рисунок 27" descr="ugol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714356"/>
            <a:ext cx="2372150" cy="20716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16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75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800px-USAF_falcon.jpg"/>
          <p:cNvPicPr>
            <a:picLocks noChangeAspect="1"/>
          </p:cNvPicPr>
          <p:nvPr/>
        </p:nvPicPr>
        <p:blipFill>
          <a:blip r:embed="rId2" cstate="print"/>
          <a:srcRect l="9766" t="14631" r="26757" b="50257"/>
          <a:stretch>
            <a:fillRect/>
          </a:stretch>
        </p:blipFill>
        <p:spPr>
          <a:xfrm>
            <a:off x="3500430" y="0"/>
            <a:ext cx="4643470" cy="171448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3500430" cy="6858000"/>
          </a:xfrm>
          <a:prstGeom prst="rect">
            <a:avLst/>
          </a:prstGeom>
          <a:gradFill flip="none" rotWithShape="1">
            <a:gsLst>
              <a:gs pos="0">
                <a:srgbClr val="C87C7A">
                  <a:tint val="66000"/>
                  <a:satMod val="160000"/>
                </a:srgbClr>
              </a:gs>
              <a:gs pos="50000">
                <a:srgbClr val="C87C7A">
                  <a:tint val="44500"/>
                  <a:satMod val="160000"/>
                </a:srgbClr>
              </a:gs>
              <a:gs pos="100000">
                <a:srgbClr val="C87C7A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214422"/>
            <a:ext cx="35719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Представники ряду різноманітні за розмірами, але їх об'єднують спільні ознаки: короткий і гачкоподібно загнутий дзьоб, призначений для шматування здобичі; міцні загнуті кігті для хапання та утримання здобичі; здатність швидко літати, тривалий час ширяти в повітрі; гострий зір. </a:t>
            </a:r>
            <a:endParaRPr lang="ru-RU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500042"/>
            <a:ext cx="4214842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rgbClr val="99003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Ряд Соколоподібні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4" name="Рисунок 13" descr="Falco_cherrug_(Marek_Szczepanek).jpg"/>
          <p:cNvPicPr>
            <a:picLocks noChangeAspect="1"/>
          </p:cNvPicPr>
          <p:nvPr/>
        </p:nvPicPr>
        <p:blipFill>
          <a:blip r:embed="rId3" cstate="print"/>
          <a:srcRect l="22987" t="12000" r="19547" b="50666"/>
          <a:stretch>
            <a:fillRect/>
          </a:stretch>
        </p:blipFill>
        <p:spPr>
          <a:xfrm>
            <a:off x="3500430" y="1714488"/>
            <a:ext cx="4643470" cy="2000264"/>
          </a:xfrm>
          <a:prstGeom prst="rect">
            <a:avLst/>
          </a:prstGeom>
        </p:spPr>
      </p:pic>
      <p:pic>
        <p:nvPicPr>
          <p:cNvPr id="15" name="Рисунок 14" descr="Polyborus_plancus.jpg"/>
          <p:cNvPicPr>
            <a:picLocks noChangeAspect="1"/>
          </p:cNvPicPr>
          <p:nvPr/>
        </p:nvPicPr>
        <p:blipFill>
          <a:blip r:embed="rId4" cstate="print"/>
          <a:srcRect l="38839" t="8716" r="15259" b="65878"/>
          <a:stretch>
            <a:fillRect/>
          </a:stretch>
        </p:blipFill>
        <p:spPr>
          <a:xfrm>
            <a:off x="3500430" y="3643314"/>
            <a:ext cx="4643470" cy="1714512"/>
          </a:xfrm>
          <a:prstGeom prst="rect">
            <a:avLst/>
          </a:prstGeom>
        </p:spPr>
      </p:pic>
      <p:pic>
        <p:nvPicPr>
          <p:cNvPr id="16" name="Рисунок 15" descr="Bartgeier_Gypaetus_barbatus_front_Richard_Bartz.jpg"/>
          <p:cNvPicPr>
            <a:picLocks noChangeAspect="1"/>
          </p:cNvPicPr>
          <p:nvPr/>
        </p:nvPicPr>
        <p:blipFill>
          <a:blip r:embed="rId5" cstate="print"/>
          <a:srcRect t="15625" r="2518" b="60417"/>
          <a:stretch>
            <a:fillRect/>
          </a:stretch>
        </p:blipFill>
        <p:spPr>
          <a:xfrm>
            <a:off x="3500430" y="5214926"/>
            <a:ext cx="4572032" cy="164307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072462" y="0"/>
            <a:ext cx="1428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 descr="c7a8de491c5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7356" y="5318119"/>
            <a:ext cx="1811458" cy="1539881"/>
          </a:xfrm>
          <a:prstGeom prst="rect">
            <a:avLst/>
          </a:prstGeom>
        </p:spPr>
      </p:pic>
    </p:spTree>
  </p:cSld>
  <p:clrMapOvr>
    <a:masterClrMapping/>
  </p:clrMapOvr>
  <p:transition advTm="3812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0" y="0"/>
            <a:ext cx="642942" cy="6858000"/>
          </a:xfrm>
          <a:prstGeom prst="rect">
            <a:avLst/>
          </a:prstGeom>
          <a:gradFill flip="none" rotWithShape="1">
            <a:gsLst>
              <a:gs pos="0">
                <a:srgbClr val="660066">
                  <a:tint val="66000"/>
                  <a:satMod val="160000"/>
                </a:srgbClr>
              </a:gs>
              <a:gs pos="50000">
                <a:srgbClr val="660066">
                  <a:tint val="44500"/>
                  <a:satMod val="160000"/>
                </a:srgbClr>
              </a:gs>
              <a:gs pos="100000">
                <a:srgbClr val="660066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Арка 31"/>
          <p:cNvSpPr/>
          <p:nvPr/>
        </p:nvSpPr>
        <p:spPr>
          <a:xfrm rot="16200000">
            <a:off x="178569" y="35713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Арка 32"/>
          <p:cNvSpPr/>
          <p:nvPr/>
        </p:nvSpPr>
        <p:spPr>
          <a:xfrm rot="16200000">
            <a:off x="178569" y="464317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Арка 33"/>
          <p:cNvSpPr/>
          <p:nvPr/>
        </p:nvSpPr>
        <p:spPr>
          <a:xfrm rot="16200000">
            <a:off x="178569" y="892945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Арка 34"/>
          <p:cNvSpPr/>
          <p:nvPr/>
        </p:nvSpPr>
        <p:spPr>
          <a:xfrm rot="16200000">
            <a:off x="178569" y="2178829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Арка 35"/>
          <p:cNvSpPr/>
          <p:nvPr/>
        </p:nvSpPr>
        <p:spPr>
          <a:xfrm rot="16200000">
            <a:off x="178569" y="1321573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Арка 36"/>
          <p:cNvSpPr/>
          <p:nvPr/>
        </p:nvSpPr>
        <p:spPr>
          <a:xfrm rot="16200000">
            <a:off x="178569" y="1750201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Арка 37"/>
          <p:cNvSpPr/>
          <p:nvPr/>
        </p:nvSpPr>
        <p:spPr>
          <a:xfrm rot="16200000">
            <a:off x="178569" y="2607457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Арка 38"/>
          <p:cNvSpPr/>
          <p:nvPr/>
        </p:nvSpPr>
        <p:spPr>
          <a:xfrm rot="16200000">
            <a:off x="178569" y="3036085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Арка 39"/>
          <p:cNvSpPr/>
          <p:nvPr/>
        </p:nvSpPr>
        <p:spPr>
          <a:xfrm rot="16200000">
            <a:off x="178569" y="5607853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Арка 40"/>
          <p:cNvSpPr/>
          <p:nvPr/>
        </p:nvSpPr>
        <p:spPr>
          <a:xfrm rot="16200000">
            <a:off x="178569" y="5179225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2" name="Арка 41"/>
          <p:cNvSpPr/>
          <p:nvPr/>
        </p:nvSpPr>
        <p:spPr>
          <a:xfrm rot="16200000">
            <a:off x="178569" y="4750597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Арка 42"/>
          <p:cNvSpPr/>
          <p:nvPr/>
        </p:nvSpPr>
        <p:spPr>
          <a:xfrm rot="16200000">
            <a:off x="178569" y="4321969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Арка 43"/>
          <p:cNvSpPr/>
          <p:nvPr/>
        </p:nvSpPr>
        <p:spPr>
          <a:xfrm rot="16200000">
            <a:off x="178569" y="3893341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Арка 44"/>
          <p:cNvSpPr/>
          <p:nvPr/>
        </p:nvSpPr>
        <p:spPr>
          <a:xfrm rot="16200000">
            <a:off x="178569" y="3464713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Арка 46"/>
          <p:cNvSpPr/>
          <p:nvPr/>
        </p:nvSpPr>
        <p:spPr>
          <a:xfrm rot="16200000">
            <a:off x="178569" y="6536547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Арка 47"/>
          <p:cNvSpPr/>
          <p:nvPr/>
        </p:nvSpPr>
        <p:spPr>
          <a:xfrm rot="16200000">
            <a:off x="178569" y="6036481"/>
            <a:ext cx="357166" cy="285740"/>
          </a:xfrm>
          <a:prstGeom prst="blockArc">
            <a:avLst>
              <a:gd name="adj1" fmla="val 8955721"/>
              <a:gd name="adj2" fmla="val 2063413"/>
              <a:gd name="adj3" fmla="val 7127"/>
            </a:avLst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7158" y="0"/>
            <a:ext cx="3214710" cy="6858000"/>
          </a:xfrm>
          <a:prstGeom prst="rect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500430" y="0"/>
            <a:ext cx="45719" cy="6858000"/>
          </a:xfrm>
          <a:prstGeom prst="rect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0"/>
            <a:ext cx="27146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Представники ряду Совоподібні мають великі очі з розширеними зіницями. Удень сови ховаються у схованках, полюють переважно вночі. У них гачкоподібний дзьоб, міцні та загнуті кігті на пальцях ніг. Голова широка й округла, оперення утворює характерний лицьовий диск. </a:t>
            </a:r>
            <a:endParaRPr lang="ru-RU" sz="20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" name="Рисунок 6" descr="e4397f1fbd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7022368" flipH="1">
            <a:off x="779804" y="5768901"/>
            <a:ext cx="941620" cy="102138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71802" y="0"/>
            <a:ext cx="505779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Представики ряду Совоподібні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" name="Рисунок 50" descr="535px-Tyto_alba_close_up.jpg"/>
          <p:cNvPicPr>
            <a:picLocks noChangeAspect="1"/>
          </p:cNvPicPr>
          <p:nvPr/>
        </p:nvPicPr>
        <p:blipFill>
          <a:blip r:embed="rId3" cstate="print"/>
          <a:srcRect l="5678" t="3584" r="3466" b="6814"/>
          <a:stretch>
            <a:fillRect/>
          </a:stretch>
        </p:blipFill>
        <p:spPr>
          <a:xfrm>
            <a:off x="3643306" y="1285860"/>
            <a:ext cx="4844220" cy="5357826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58" name="Рисунок 57" descr="31c079751eb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02188">
            <a:off x="4470533" y="437939"/>
            <a:ext cx="4466770" cy="4161031"/>
          </a:xfrm>
          <a:prstGeom prst="rect">
            <a:avLst/>
          </a:prstGeom>
        </p:spPr>
      </p:pic>
      <p:pic>
        <p:nvPicPr>
          <p:cNvPr id="59" name="Рисунок 58" descr="cda97be196c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4223849"/>
            <a:ext cx="1657232" cy="2634151"/>
          </a:xfrm>
          <a:prstGeom prst="rect">
            <a:avLst/>
          </a:prstGeom>
        </p:spPr>
      </p:pic>
      <p:pic>
        <p:nvPicPr>
          <p:cNvPr id="60" name="Рисунок 59" descr="e6bf81073b2f.png"/>
          <p:cNvPicPr>
            <a:picLocks noChangeAspect="1"/>
          </p:cNvPicPr>
          <p:nvPr/>
        </p:nvPicPr>
        <p:blipFill>
          <a:blip r:embed="rId6" cstate="print"/>
          <a:srcRect r="83336" b="74380"/>
          <a:stretch>
            <a:fillRect/>
          </a:stretch>
        </p:blipFill>
        <p:spPr>
          <a:xfrm>
            <a:off x="500034" y="642918"/>
            <a:ext cx="2143140" cy="2083608"/>
          </a:xfrm>
          <a:prstGeom prst="rect">
            <a:avLst/>
          </a:prstGeom>
        </p:spPr>
      </p:pic>
      <p:pic>
        <p:nvPicPr>
          <p:cNvPr id="61" name="Рисунок 60" descr="e4397f1fbd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536615" flipH="1" flipV="1">
            <a:off x="2036755" y="5711905"/>
            <a:ext cx="857415" cy="1217251"/>
          </a:xfrm>
          <a:prstGeom prst="rect">
            <a:avLst/>
          </a:prstGeom>
        </p:spPr>
      </p:pic>
      <p:sp>
        <p:nvSpPr>
          <p:cNvPr id="62" name="Кольцо 61"/>
          <p:cNvSpPr/>
          <p:nvPr/>
        </p:nvSpPr>
        <p:spPr>
          <a:xfrm>
            <a:off x="1643042" y="6072206"/>
            <a:ext cx="357190" cy="428628"/>
          </a:xfrm>
          <a:prstGeom prst="donut">
            <a:avLst>
              <a:gd name="adj" fmla="val 11162"/>
            </a:avLst>
          </a:prstGeom>
          <a:gradFill flip="none" rotWithShape="1">
            <a:gsLst>
              <a:gs pos="0">
                <a:srgbClr val="00FFFF">
                  <a:shade val="30000"/>
                  <a:satMod val="115000"/>
                </a:srgbClr>
              </a:gs>
              <a:gs pos="50000">
                <a:srgbClr val="00FFFF">
                  <a:shade val="67500"/>
                  <a:satMod val="115000"/>
                </a:srgbClr>
              </a:gs>
              <a:gs pos="100000">
                <a:srgbClr val="00FF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468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вырезанным углом 3"/>
          <p:cNvSpPr/>
          <p:nvPr/>
        </p:nvSpPr>
        <p:spPr>
          <a:xfrm flipH="1">
            <a:off x="0" y="0"/>
            <a:ext cx="8143900" cy="6858000"/>
          </a:xfrm>
          <a:prstGeom prst="snip1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98ca00eb96d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14346" y="-642966"/>
            <a:ext cx="3968527" cy="4643446"/>
          </a:xfrm>
          <a:prstGeom prst="rect">
            <a:avLst/>
          </a:prstGeom>
        </p:spPr>
      </p:pic>
      <p:sp>
        <p:nvSpPr>
          <p:cNvPr id="14" name="Блок-схема: узел 13"/>
          <p:cNvSpPr/>
          <p:nvPr/>
        </p:nvSpPr>
        <p:spPr>
          <a:xfrm>
            <a:off x="7858148" y="6215082"/>
            <a:ext cx="214314" cy="214338"/>
          </a:xfrm>
          <a:prstGeom prst="flowChartConnector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7500958" y="4572008"/>
            <a:ext cx="576274" cy="566734"/>
          </a:xfrm>
          <a:prstGeom prst="flowChartConnector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7786710" y="4071942"/>
            <a:ext cx="214314" cy="214314"/>
          </a:xfrm>
          <a:prstGeom prst="flowChartConnector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7643834" y="3357562"/>
            <a:ext cx="428628" cy="428628"/>
          </a:xfrm>
          <a:prstGeom prst="flowChartConnector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7786710" y="5572140"/>
            <a:ext cx="285752" cy="285752"/>
          </a:xfrm>
          <a:prstGeom prst="flowChartConnector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 rot="20986526">
            <a:off x="-130749" y="3473156"/>
            <a:ext cx="4643470" cy="135732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57620" y="785794"/>
            <a:ext cx="3357586" cy="4143404"/>
          </a:xfrm>
          <a:prstGeom prst="roundRect">
            <a:avLst>
              <a:gd name="adj" fmla="val 18227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42910" y="4000504"/>
            <a:ext cx="3286148" cy="769441"/>
          </a:xfrm>
          <a:prstGeom prst="rec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>
                  <a:solidFill>
                    <a:srgbClr val="006600"/>
                  </a:solidFill>
                </a:ln>
                <a:solidFill>
                  <a:srgbClr val="00FF00"/>
                </a:solidFill>
                <a:latin typeface="Monotype Corsiva" pitchFamily="66" charset="0"/>
              </a:rPr>
              <a:t>Дятлоподібні</a:t>
            </a:r>
            <a:endParaRPr lang="ru-RU" sz="4400" dirty="0">
              <a:ln>
                <a:solidFill>
                  <a:srgbClr val="006600"/>
                </a:solidFill>
              </a:ln>
              <a:solidFill>
                <a:srgbClr val="00FF00"/>
              </a:solidFill>
              <a:latin typeface="Monotype Corsiva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1538" y="3643314"/>
            <a:ext cx="278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Ряд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57620" y="785794"/>
            <a:ext cx="32147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urier New" pitchFamily="49" charset="0"/>
                <a:cs typeface="Courier New" pitchFamily="49" charset="0"/>
              </a:rPr>
              <a:t> Ряд Дятлоподібні включає птахів дрібних і середніх розмірів, спосіб життя яких пов'язаний з деревною рослинністю. На їхніх ногах розташовані чотири пальці, з яких два спрямовані вперед, а два - назад, допомагаючи птахам утримуватися на стовбурах дерев під час лазіння.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0" name="Рисунок 29" descr="Toucan-2007-mosobl.jpg"/>
          <p:cNvPicPr>
            <a:picLocks noChangeAspect="1"/>
          </p:cNvPicPr>
          <p:nvPr/>
        </p:nvPicPr>
        <p:blipFill>
          <a:blip r:embed="rId5" cstate="print"/>
          <a:srcRect l="12821" r="7691"/>
          <a:stretch>
            <a:fillRect/>
          </a:stretch>
        </p:blipFill>
        <p:spPr>
          <a:xfrm>
            <a:off x="285720" y="4857760"/>
            <a:ext cx="2214578" cy="1858818"/>
          </a:xfrm>
          <a:prstGeom prst="roundRect">
            <a:avLst>
              <a:gd name="adj" fmla="val 1871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Рисунок 18" descr="1aa4039521e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9058" y="571480"/>
            <a:ext cx="4000508" cy="4800610"/>
          </a:xfrm>
          <a:prstGeom prst="rect">
            <a:avLst/>
          </a:prstGeom>
        </p:spPr>
      </p:pic>
      <p:pic>
        <p:nvPicPr>
          <p:cNvPr id="31" name="Рисунок 30" descr="800px-Flammenkopfbartvogelcele4.jpg"/>
          <p:cNvPicPr>
            <a:picLocks noChangeAspect="1"/>
          </p:cNvPicPr>
          <p:nvPr/>
        </p:nvPicPr>
        <p:blipFill>
          <a:blip r:embed="rId7" cstate="print"/>
          <a:srcRect l="25781" t="19455" r="10156"/>
          <a:stretch>
            <a:fillRect/>
          </a:stretch>
        </p:blipFill>
        <p:spPr>
          <a:xfrm rot="280590" flipH="1">
            <a:off x="2715156" y="4912246"/>
            <a:ext cx="2243547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4" name="Рисунок 33" descr="Blue-throated_Barbet_(Megalaima_asiatica)_on_Kapok_(Ceiba_pentandra)_in_Kolkata_W_IMG_4292.jpg"/>
          <p:cNvPicPr>
            <a:picLocks noChangeAspect="1"/>
          </p:cNvPicPr>
          <p:nvPr/>
        </p:nvPicPr>
        <p:blipFill>
          <a:blip r:embed="rId8" cstate="print"/>
          <a:srcRect t="6678"/>
          <a:stretch>
            <a:fillRect/>
          </a:stretch>
        </p:blipFill>
        <p:spPr>
          <a:xfrm>
            <a:off x="5357818" y="5088059"/>
            <a:ext cx="1785950" cy="1769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Рисунок 19" descr="9c856caed19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84085">
            <a:off x="3000364" y="2000240"/>
            <a:ext cx="1129664" cy="13573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16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14348" y="714356"/>
            <a:ext cx="6715172" cy="407196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71538" y="1071546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 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0"/>
            <a:ext cx="7072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Ряд Куроподібні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29" name="Рисунок 28" descr="1aa4039521e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142908" y="285728"/>
            <a:ext cx="4199368" cy="4857761"/>
          </a:xfrm>
          <a:prstGeom prst="rect">
            <a:avLst/>
          </a:prstGeom>
        </p:spPr>
      </p:pic>
      <p:pic>
        <p:nvPicPr>
          <p:cNvPr id="30" name="Рисунок 29" descr="800px-Chickenfamil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5000636"/>
            <a:ext cx="2166920" cy="16251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Рисунок 30" descr="800px-Gallus_Gallus.jpg"/>
          <p:cNvPicPr>
            <a:picLocks noChangeAspect="1"/>
          </p:cNvPicPr>
          <p:nvPr/>
        </p:nvPicPr>
        <p:blipFill>
          <a:blip r:embed="rId5" cstate="print"/>
          <a:srcRect l="16216" t="4057"/>
          <a:stretch>
            <a:fillRect/>
          </a:stretch>
        </p:blipFill>
        <p:spPr>
          <a:xfrm>
            <a:off x="2802640" y="5072075"/>
            <a:ext cx="2340832" cy="17859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2" name="Прямоугольник 31"/>
          <p:cNvSpPr/>
          <p:nvPr/>
        </p:nvSpPr>
        <p:spPr>
          <a:xfrm>
            <a:off x="7858148" y="0"/>
            <a:ext cx="1428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 descr="41968b6b364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0"/>
            <a:ext cx="2679192" cy="6858000"/>
          </a:xfrm>
          <a:prstGeom prst="rect">
            <a:avLst/>
          </a:prstGeom>
        </p:spPr>
      </p:pic>
      <p:pic>
        <p:nvPicPr>
          <p:cNvPr id="22" name="Рисунок 21" descr="bed64350128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2066" y="3388435"/>
            <a:ext cx="2820552" cy="3469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1538" y="1142984"/>
            <a:ext cx="62151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urier New" pitchFamily="49" charset="0"/>
                <a:cs typeface="Courier New" pitchFamily="49" charset="0"/>
              </a:rPr>
              <a:t>Ряд Куроподібні об'єднує приблизно 250 видів птахів</a:t>
            </a:r>
            <a:r>
              <a:rPr lang="uk-UA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ru-RU" dirty="0" smtClean="0">
                <a:latin typeface="Courier New" pitchFamily="49" charset="0"/>
                <a:cs typeface="Courier New" pitchFamily="49" charset="0"/>
              </a:rPr>
              <a:t>з яких у фауні України відомо вісім. Їхнє тіло масивне, а крила відносно короткі. Ці птахи добре бігають і ходять, але неохоче піднімається у повітря. Лапи у куроподібних мають чотири сильні пальці з товстими та вигнутими кігтями, які допомагають розгрібати ґрунт у пошуках їжі. Живляться куроподібні переважно рослинною їжею, а також безхребетними тваринами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8406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5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35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единительная линия 23"/>
          <p:cNvCxnSpPr/>
          <p:nvPr/>
        </p:nvCxnSpPr>
        <p:spPr>
          <a:xfrm>
            <a:off x="142844" y="4572008"/>
            <a:ext cx="3357586" cy="0"/>
          </a:xfrm>
          <a:prstGeom prst="line">
            <a:avLst/>
          </a:prstGeom>
          <a:ln w="7620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42844" y="2285992"/>
            <a:ext cx="3357586" cy="0"/>
          </a:xfrm>
          <a:prstGeom prst="line">
            <a:avLst/>
          </a:prstGeom>
          <a:ln w="7620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428992" y="285728"/>
            <a:ext cx="4572032" cy="5357850"/>
          </a:xfrm>
          <a:prstGeom prst="rect">
            <a:avLst/>
          </a:prstGeom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21ecba1fb621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86116" y="214290"/>
            <a:ext cx="4786346" cy="5498471"/>
          </a:xfrm>
          <a:prstGeom prst="rect">
            <a:avLst/>
          </a:prstGeom>
        </p:spPr>
      </p:pic>
      <p:pic>
        <p:nvPicPr>
          <p:cNvPr id="11" name="Рисунок 10" descr="d69ea73d9f9f.png"/>
          <p:cNvPicPr>
            <a:picLocks noChangeAspect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>
          <a:xfrm>
            <a:off x="7728293" y="1571612"/>
            <a:ext cx="1415707" cy="21630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43306" y="642918"/>
            <a:ext cx="40719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urier New" pitchFamily="49" charset="0"/>
                <a:cs typeface="Courier New" pitchFamily="49" charset="0"/>
              </a:rPr>
              <a:t>Фазан - один з найгарніших видів куроподібних. У яскравому забарвленні самців чергуються різноманітні кольори: золотистий, темно-зелений, оранжевий, фіалковий тощо, самки мають менш яскраве оперення. Цей птах поширений у південних та південно-східних регіонах Азії.</a:t>
            </a:r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2" name="Рисунок 11" descr="800px-Phasianus_colchicus_2_tom_(Lukasz_Lukasik).jpg"/>
          <p:cNvPicPr>
            <a:picLocks noChangeAspect="1"/>
          </p:cNvPicPr>
          <p:nvPr/>
        </p:nvPicPr>
        <p:blipFill>
          <a:blip r:embed="rId4" cstate="print"/>
          <a:srcRect r="805"/>
          <a:stretch>
            <a:fillRect/>
          </a:stretch>
        </p:blipFill>
        <p:spPr>
          <a:xfrm>
            <a:off x="142844" y="0"/>
            <a:ext cx="2928958" cy="2214554"/>
          </a:xfrm>
          <a:prstGeom prst="rect">
            <a:avLst/>
          </a:prstGeom>
        </p:spPr>
      </p:pic>
      <p:pic>
        <p:nvPicPr>
          <p:cNvPr id="13" name="Рисунок 12" descr="600px-Phasianus_versicolor_-Japan_-male-8.jpg"/>
          <p:cNvPicPr>
            <a:picLocks noChangeAspect="1"/>
          </p:cNvPicPr>
          <p:nvPr/>
        </p:nvPicPr>
        <p:blipFill>
          <a:blip r:embed="rId5" cstate="print"/>
          <a:srcRect l="11321" t="16981" r="11321" b="24528"/>
          <a:stretch>
            <a:fillRect/>
          </a:stretch>
        </p:blipFill>
        <p:spPr>
          <a:xfrm>
            <a:off x="142844" y="4643422"/>
            <a:ext cx="2928958" cy="2214578"/>
          </a:xfrm>
          <a:prstGeom prst="rect">
            <a:avLst/>
          </a:prstGeom>
        </p:spPr>
      </p:pic>
      <p:pic>
        <p:nvPicPr>
          <p:cNvPr id="15" name="Рисунок 14" descr="Male_and_female_pheasant.jpg"/>
          <p:cNvPicPr>
            <a:picLocks noChangeAspect="1"/>
          </p:cNvPicPr>
          <p:nvPr/>
        </p:nvPicPr>
        <p:blipFill>
          <a:blip r:embed="rId6" cstate="print"/>
          <a:srcRect t="3175" r="2381" b="1587"/>
          <a:stretch>
            <a:fillRect/>
          </a:stretch>
        </p:blipFill>
        <p:spPr>
          <a:xfrm>
            <a:off x="142844" y="2357430"/>
            <a:ext cx="2928958" cy="2143140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 rot="5400000">
            <a:off x="-285760" y="3429000"/>
            <a:ext cx="6858000" cy="0"/>
          </a:xfrm>
          <a:prstGeom prst="line">
            <a:avLst/>
          </a:prstGeom>
          <a:ln w="7620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>
            <a:off x="-3286156" y="3429000"/>
            <a:ext cx="6858000" cy="0"/>
          </a:xfrm>
          <a:prstGeom prst="line">
            <a:avLst/>
          </a:prstGeom>
          <a:ln w="7620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d69ea73d9f9f.png"/>
          <p:cNvPicPr>
            <a:picLocks noChangeAspect="1"/>
          </p:cNvPicPr>
          <p:nvPr/>
        </p:nvPicPr>
        <p:blipFill>
          <a:blip r:embed="rId7" cstate="print"/>
          <a:srcRect l="48214" b="-3765"/>
          <a:stretch>
            <a:fillRect/>
          </a:stretch>
        </p:blipFill>
        <p:spPr>
          <a:xfrm rot="868954">
            <a:off x="6708786" y="3994847"/>
            <a:ext cx="2071608" cy="317108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428992" y="5657671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Courier New" pitchFamily="49" charset="0"/>
              </a:rPr>
              <a:t>Фазан</a:t>
            </a:r>
            <a:endParaRPr lang="ru-RU" sz="7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  <a:cs typeface="Courier New" pitchFamily="49" charset="0"/>
            </a:endParaRPr>
          </a:p>
        </p:txBody>
      </p:sp>
    </p:spTree>
  </p:cSld>
  <p:clrMapOvr>
    <a:masterClrMapping/>
  </p:clrMapOvr>
  <p:transition advTm="4750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0px-California_Quail_mail_in_Golden_Gate_Park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 l="4858" r="630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0083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куроподібні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 advTm="1391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68px-Denali_National_Park_Ptarmigan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 t="4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44" y="6357958"/>
            <a:ext cx="17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куроподібні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 advTm="1375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6215082"/>
            <a:ext cx="8143900" cy="285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с одним скругленным углом 4"/>
          <p:cNvSpPr/>
          <p:nvPr/>
        </p:nvSpPr>
        <p:spPr>
          <a:xfrm>
            <a:off x="214282" y="1142984"/>
            <a:ext cx="4929222" cy="4786346"/>
          </a:xfrm>
          <a:prstGeom prst="round1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6286544" cy="891560"/>
          </a:xfrm>
        </p:spPr>
        <p:txBody>
          <a:bodyPr>
            <a:normAutofit/>
          </a:bodyPr>
          <a:lstStyle/>
          <a:p>
            <a:pPr algn="ctr"/>
            <a:r>
              <a:rPr lang="uk-UA" sz="48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Віртуальний зоопарк</a:t>
            </a:r>
            <a:endParaRPr lang="ru-RU" sz="4800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57298"/>
            <a:ext cx="5000660" cy="471490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000" b="1" i="1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За кількістю видів птахи поступаються лише кістковим рибам. Різноманітні й їхні середовища мешкання: вони поширені в лісах, парках,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біля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 водойм. Представників рядів 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Соколоподібні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та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Совоподібні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об'єднує те, що вони живляться майже виключно тваринною їжею. Але якщо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Соколоподібні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активні вдень, то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Совоподібні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- уночі.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4" name="Рисунок 13" descr="270px-Bubo_philippens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357166"/>
            <a:ext cx="1274168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 descr="375px-Spizaetus-ornatus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76657">
            <a:off x="5377157" y="1086786"/>
            <a:ext cx="1373347" cy="21973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Рисунок 15" descr="449px-Masked_owl_mask44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76443">
            <a:off x="6724201" y="2294016"/>
            <a:ext cx="1286098" cy="17157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 descr="450px-Osprey_mg_96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84231">
            <a:off x="5574573" y="3054243"/>
            <a:ext cx="1251308" cy="166841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535px-Snowy.owl.overall.arp.750pix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454">
            <a:off x="6823303" y="3890192"/>
            <a:ext cx="1416264" cy="15883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 descr="706px-Uhu-muc.jpg"/>
          <p:cNvPicPr>
            <a:picLocks noChangeAspect="1"/>
          </p:cNvPicPr>
          <p:nvPr/>
        </p:nvPicPr>
        <p:blipFill>
          <a:blip r:embed="rId8" cstate="print"/>
          <a:srcRect l="17344" t="3401" r="19060" b="1360"/>
          <a:stretch>
            <a:fillRect/>
          </a:stretch>
        </p:blipFill>
        <p:spPr>
          <a:xfrm>
            <a:off x="5357818" y="4357694"/>
            <a:ext cx="1571636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Рисунок 19" descr="800px-Sagittarius_serpentarius_portrait.jpg"/>
          <p:cNvPicPr>
            <a:picLocks noChangeAspect="1"/>
          </p:cNvPicPr>
          <p:nvPr/>
        </p:nvPicPr>
        <p:blipFill>
          <a:blip r:embed="rId9" cstate="print"/>
          <a:srcRect l="14843" t="17708" r="24219"/>
          <a:stretch>
            <a:fillRect/>
          </a:stretch>
        </p:blipFill>
        <p:spPr>
          <a:xfrm>
            <a:off x="6715140" y="5357826"/>
            <a:ext cx="1269613" cy="12858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p:transition advTm="9422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0" y="0"/>
            <a:ext cx="8143900" cy="63579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C00CC">
                  <a:shade val="30000"/>
                  <a:satMod val="115000"/>
                </a:srgbClr>
              </a:gs>
              <a:gs pos="50000">
                <a:srgbClr val="CC00CC">
                  <a:shade val="67500"/>
                  <a:satMod val="115000"/>
                </a:srgbClr>
              </a:gs>
              <a:gs pos="100000">
                <a:srgbClr val="CC00C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57958"/>
            <a:ext cx="8143900" cy="285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14480" y="571480"/>
            <a:ext cx="4857784" cy="646331"/>
          </a:xfrm>
          <a:prstGeom prst="rect">
            <a:avLst/>
          </a:prstGeom>
          <a:solidFill>
            <a:srgbClr val="CC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Ряд Горобцеподібні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2" name="Рисунок 11" descr="ptah11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6143644"/>
            <a:ext cx="1357322" cy="461490"/>
          </a:xfrm>
          <a:prstGeom prst="rect">
            <a:avLst/>
          </a:prstGeom>
        </p:spPr>
      </p:pic>
      <p:pic>
        <p:nvPicPr>
          <p:cNvPr id="13" name="Рисунок 12" descr="33266207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4119544"/>
            <a:ext cx="3034505" cy="2738456"/>
          </a:xfrm>
          <a:prstGeom prst="rect">
            <a:avLst/>
          </a:prstGeom>
        </p:spPr>
      </p:pic>
      <p:sp>
        <p:nvSpPr>
          <p:cNvPr id="20" name="Блок-схема: узел 19"/>
          <p:cNvSpPr/>
          <p:nvPr/>
        </p:nvSpPr>
        <p:spPr>
          <a:xfrm>
            <a:off x="7215206" y="1357298"/>
            <a:ext cx="714380" cy="714380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7358082" y="1428736"/>
            <a:ext cx="571504" cy="571504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7643834" y="2214554"/>
            <a:ext cx="571504" cy="571504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7643834" y="2285992"/>
            <a:ext cx="428628" cy="428628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7858148" y="3000372"/>
            <a:ext cx="357190" cy="357190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 flipH="1">
            <a:off x="7929586" y="3000372"/>
            <a:ext cx="214314" cy="214314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 descr="5d2fe80a88f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285784" y="500042"/>
            <a:ext cx="5572164" cy="59285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7224" y="1357298"/>
            <a:ext cx="60722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urier New" pitchFamily="49" charset="0"/>
                <a:cs typeface="Courier New" pitchFamily="49" charset="0"/>
              </a:rPr>
              <a:t>Ряд Горобцеподібні - найчисленніший за кількістю видів ряд птахів, адже до нього належить майже 2/3 відомих науці видів птахів - 5100. Найдрібніший з них - нектарка, маса тіла якої лише 3-4 г. Найбільший представник горобцеподібних у фауні України - крук, маса його тіла сягає до 1,6 кг.</a:t>
            </a:r>
            <a:endParaRPr lang="ru-RU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7" name="Блок-схема: узел 26"/>
          <p:cNvSpPr/>
          <p:nvPr/>
        </p:nvSpPr>
        <p:spPr>
          <a:xfrm>
            <a:off x="7858148" y="3571876"/>
            <a:ext cx="214314" cy="214314"/>
          </a:xfrm>
          <a:prstGeom prst="flowChartConnector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7786710" y="3929066"/>
            <a:ext cx="142876" cy="142876"/>
          </a:xfrm>
          <a:prstGeom prst="flowChartConnector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814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441 -0.78611 C -0.79878 -0.81574 -0.74097 -0.84537 -0.72014 -0.84537 C -0.59236 -0.84537 -0.46163 -0.38009 -0.46163 0.08519 C -0.46163 -0.14954 -0.39514 -0.38009 -0.33368 -0.38009 C -0.26806 -0.38009 -0.20521 -0.1456 -0.20521 0.08519 C -0.20521 -0.03056 -0.17222 -0.14954 -0.13941 -0.14954 C -0.1066 -0.14954 -0.07378 -0.0338 -0.07378 0.08519 C -0.07378 0.02569 -0.05729 -0.03056 -0.0408 -0.03056 C -0.02448 -0.03056 -0.00799 0.02894 -0.00799 0.08519 C -0.00799 0.05532 0.00052 0.02569 0.00851 0.02569 C 0.01267 0.02569 0.02483 0.05532 0.02483 0.08519 C 0.02483 0.07014 0.02917 0.05532 0.03351 0.05532 C 0.03351 0.05926 0.04201 0.07014 0.04201 0.08519 C 0.04201 0.07732 0.04201 0.07014 0.04635 0.07014 C 0.04635 0.07407 0.05052 0.07801 0.05052 0.08519 C 0.05052 0.08125 0.05052 0.07732 0.05052 0.07407 C 0.05486 0.07407 0.05486 0.07801 0.05486 0.08194 C 0.0592 0.08194 0.0592 0.07801 0.0592 0.07407 C 0.06354 0.07407 0.06354 0.07801 0.06354 0.08194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0" y="4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0px-Passer_domesticus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 r="10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горобцеподібні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 advTm="1532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овина рамки 8"/>
          <p:cNvSpPr/>
          <p:nvPr/>
        </p:nvSpPr>
        <p:spPr>
          <a:xfrm>
            <a:off x="285720" y="0"/>
            <a:ext cx="3929090" cy="3286124"/>
          </a:xfrm>
          <a:prstGeom prst="halfFrame">
            <a:avLst>
              <a:gd name="adj1" fmla="val 17386"/>
              <a:gd name="adj2" fmla="val 14590"/>
            </a:avLst>
          </a:prstGeom>
          <a:gradFill flip="none" rotWithShape="1">
            <a:gsLst>
              <a:gs pos="0">
                <a:srgbClr val="9900CC">
                  <a:shade val="30000"/>
                  <a:satMod val="115000"/>
                </a:srgbClr>
              </a:gs>
              <a:gs pos="50000">
                <a:srgbClr val="9900CC">
                  <a:shade val="67500"/>
                  <a:satMod val="115000"/>
                </a:srgbClr>
              </a:gs>
              <a:gs pos="100000">
                <a:srgbClr val="9900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500042"/>
            <a:ext cx="6715172" cy="55007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34" y="1071546"/>
            <a:ext cx="685804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atin typeface="Courier New" pitchFamily="49" charset="0"/>
                <a:cs typeface="Courier New" pitchFamily="49" charset="0"/>
              </a:rPr>
              <a:t>Пеліканоподібні</a:t>
            </a:r>
            <a:r>
              <a:rPr lang="ru-RU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Pelecaniformes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або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веслоногі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− ряд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птахів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. Як правило,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мешкають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поблизу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водойм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та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живляться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рибою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.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Усі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чотири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пальці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з'єднані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плавальною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перетинкою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, яка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полегшує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плавання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.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Відносяться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до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водних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птахів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. </a:t>
            </a:r>
          </a:p>
          <a:p>
            <a:pPr algn="ctr"/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За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традиційною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систматикою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ряд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включає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6 родин: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Бакланові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Phalacrocoracidae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Змієшийкові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Anhingidae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Олушеві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Sulidae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Пеліканові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Pelecanidae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Фаетонові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Phaethontidae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Фрегатові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Fregatidae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ru-RU" sz="2000" dirty="0" smtClean="0">
              <a:latin typeface="Courier New" pitchFamily="49" charset="0"/>
              <a:cs typeface="Courier New" pitchFamily="49" charset="0"/>
            </a:endParaRPr>
          </a:p>
          <a:p>
            <a:endParaRPr lang="ru-RU" dirty="0"/>
          </a:p>
        </p:txBody>
      </p:sp>
      <p:pic>
        <p:nvPicPr>
          <p:cNvPr id="8" name="Рисунок 7" descr="88ad15906d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3214710" cy="2845018"/>
          </a:xfrm>
          <a:prstGeom prst="rect">
            <a:avLst/>
          </a:prstGeom>
        </p:spPr>
      </p:pic>
      <p:sp>
        <p:nvSpPr>
          <p:cNvPr id="12" name="Половина рамки 11"/>
          <p:cNvSpPr/>
          <p:nvPr/>
        </p:nvSpPr>
        <p:spPr>
          <a:xfrm flipH="1" flipV="1">
            <a:off x="4357686" y="3429000"/>
            <a:ext cx="3562376" cy="3133748"/>
          </a:xfrm>
          <a:prstGeom prst="halfFrame">
            <a:avLst>
              <a:gd name="adj1" fmla="val 17386"/>
              <a:gd name="adj2" fmla="val 15632"/>
            </a:avLst>
          </a:prstGeom>
          <a:gradFill flip="none" rotWithShape="1">
            <a:gsLst>
              <a:gs pos="0">
                <a:srgbClr val="9900CC">
                  <a:shade val="30000"/>
                  <a:satMod val="115000"/>
                </a:srgbClr>
              </a:gs>
              <a:gs pos="50000">
                <a:srgbClr val="9900CC">
                  <a:shade val="67500"/>
                  <a:satMod val="115000"/>
                </a:srgbClr>
              </a:gs>
              <a:gs pos="100000">
                <a:srgbClr val="9900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 descr="88ad15906d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 flipV="1">
            <a:off x="4429124" y="3500438"/>
            <a:ext cx="3571900" cy="316113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71538" y="857232"/>
            <a:ext cx="6072230" cy="71438"/>
          </a:xfrm>
          <a:prstGeom prst="rect">
            <a:avLst/>
          </a:prstGeom>
          <a:gradFill flip="none" rotWithShape="1">
            <a:gsLst>
              <a:gs pos="0">
                <a:srgbClr val="9900CC">
                  <a:shade val="30000"/>
                  <a:satMod val="115000"/>
                </a:srgbClr>
              </a:gs>
              <a:gs pos="50000">
                <a:srgbClr val="9900CC">
                  <a:shade val="67500"/>
                  <a:satMod val="115000"/>
                </a:srgbClr>
              </a:gs>
              <a:gs pos="100000">
                <a:srgbClr val="9900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52500" y="5724540"/>
            <a:ext cx="6072230" cy="71438"/>
          </a:xfrm>
          <a:prstGeom prst="rect">
            <a:avLst/>
          </a:prstGeom>
          <a:gradFill flip="none" rotWithShape="1">
            <a:gsLst>
              <a:gs pos="0">
                <a:srgbClr val="9900CC">
                  <a:shade val="30000"/>
                  <a:satMod val="115000"/>
                </a:srgbClr>
              </a:gs>
              <a:gs pos="50000">
                <a:srgbClr val="9900CC">
                  <a:shade val="67500"/>
                  <a:satMod val="115000"/>
                </a:srgbClr>
              </a:gs>
              <a:gs pos="100000">
                <a:srgbClr val="9900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c16c5d81a0f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86124"/>
            <a:ext cx="2131226" cy="235745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14810" y="0"/>
            <a:ext cx="4214842" cy="76944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Пеліканоподібні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4922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285720" y="357166"/>
            <a:ext cx="7786742" cy="6286544"/>
          </a:xfrm>
          <a:prstGeom prst="round2SameRec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овина рамки 1"/>
          <p:cNvSpPr/>
          <p:nvPr/>
        </p:nvSpPr>
        <p:spPr>
          <a:xfrm>
            <a:off x="214282" y="214290"/>
            <a:ext cx="7286676" cy="2071702"/>
          </a:xfrm>
          <a:prstGeom prst="halfFrame">
            <a:avLst>
              <a:gd name="adj1" fmla="val 3887"/>
              <a:gd name="adj2" fmla="val 419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 descr="800px-Cormorant-20070224-034.jpg"/>
          <p:cNvPicPr>
            <a:picLocks noChangeAspect="1"/>
          </p:cNvPicPr>
          <p:nvPr/>
        </p:nvPicPr>
        <p:blipFill>
          <a:blip r:embed="rId2" cstate="print">
            <a:lum/>
          </a:blip>
          <a:srcRect l="2761" r="8906"/>
          <a:stretch>
            <a:fillRect/>
          </a:stretch>
        </p:blipFill>
        <p:spPr>
          <a:xfrm>
            <a:off x="1285852" y="571481"/>
            <a:ext cx="2286015" cy="1714512"/>
          </a:xfrm>
          <a:prstGeom prst="roundRect">
            <a:avLst>
              <a:gd name="adj" fmla="val 0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Рисунок 4" descr="Anhinga_anhinga_f_1.jpg"/>
          <p:cNvPicPr>
            <a:picLocks noChangeAspect="1"/>
          </p:cNvPicPr>
          <p:nvPr/>
        </p:nvPicPr>
        <p:blipFill>
          <a:blip r:embed="rId3" cstate="print">
            <a:lum/>
          </a:blip>
          <a:srcRect t="17754" b="19121"/>
          <a:stretch>
            <a:fillRect/>
          </a:stretch>
        </p:blipFill>
        <p:spPr>
          <a:xfrm>
            <a:off x="3929058" y="571480"/>
            <a:ext cx="2286016" cy="1714512"/>
          </a:xfrm>
          <a:prstGeom prst="roundRect">
            <a:avLst>
              <a:gd name="adj" fmla="val 0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Рисунок 5" descr="Brown_booby.jpg"/>
          <p:cNvPicPr>
            <a:picLocks noChangeAspect="1"/>
          </p:cNvPicPr>
          <p:nvPr/>
        </p:nvPicPr>
        <p:blipFill>
          <a:blip r:embed="rId4" cstate="print">
            <a:lum/>
          </a:blip>
          <a:srcRect t="4745" b="4157"/>
          <a:stretch>
            <a:fillRect/>
          </a:stretch>
        </p:blipFill>
        <p:spPr>
          <a:xfrm>
            <a:off x="1285853" y="2428868"/>
            <a:ext cx="2286015" cy="171451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Рисунок 6" descr="759px-Fighting_Brown_Pelicans.jpg"/>
          <p:cNvPicPr>
            <a:picLocks noChangeAspect="1"/>
          </p:cNvPicPr>
          <p:nvPr/>
        </p:nvPicPr>
        <p:blipFill>
          <a:blip r:embed="rId5" cstate="print">
            <a:lum/>
          </a:blip>
          <a:srcRect t="4967"/>
          <a:stretch>
            <a:fillRect/>
          </a:stretch>
        </p:blipFill>
        <p:spPr>
          <a:xfrm>
            <a:off x="3929058" y="2428868"/>
            <a:ext cx="2286016" cy="1714512"/>
          </a:xfrm>
          <a:prstGeom prst="rect">
            <a:avLst/>
          </a:prstGeom>
          <a:ln w="28575">
            <a:solidFill>
              <a:srgbClr val="660066"/>
            </a:solidFill>
          </a:ln>
        </p:spPr>
      </p:pic>
      <p:pic>
        <p:nvPicPr>
          <p:cNvPr id="8" name="Рисунок 7" descr="0017trpoicbird.JPG"/>
          <p:cNvPicPr>
            <a:picLocks noChangeAspect="1"/>
          </p:cNvPicPr>
          <p:nvPr/>
        </p:nvPicPr>
        <p:blipFill>
          <a:blip r:embed="rId6" cstate="print">
            <a:lum/>
          </a:blip>
          <a:srcRect l="12503" r="3267"/>
          <a:stretch>
            <a:fillRect/>
          </a:stretch>
        </p:blipFill>
        <p:spPr>
          <a:xfrm>
            <a:off x="1285852" y="4286257"/>
            <a:ext cx="2286016" cy="1714512"/>
          </a:xfrm>
          <a:prstGeom prst="rect">
            <a:avLst/>
          </a:prstGeom>
          <a:ln w="28575">
            <a:solidFill>
              <a:srgbClr val="660066"/>
            </a:solidFill>
          </a:ln>
        </p:spPr>
      </p:pic>
      <p:pic>
        <p:nvPicPr>
          <p:cNvPr id="9" name="Рисунок 8" descr="800px-Fregata_magnificens1.jpg"/>
          <p:cNvPicPr>
            <a:picLocks noChangeAspect="1"/>
          </p:cNvPicPr>
          <p:nvPr/>
        </p:nvPicPr>
        <p:blipFill>
          <a:blip r:embed="rId7" cstate="print">
            <a:lum/>
          </a:blip>
          <a:srcRect l="9167"/>
          <a:stretch>
            <a:fillRect/>
          </a:stretch>
        </p:blipFill>
        <p:spPr>
          <a:xfrm>
            <a:off x="3929058" y="4286257"/>
            <a:ext cx="2286016" cy="1714512"/>
          </a:xfrm>
          <a:prstGeom prst="rect">
            <a:avLst/>
          </a:prstGeom>
          <a:ln w="28575">
            <a:solidFill>
              <a:srgbClr val="660066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2000240"/>
            <a:ext cx="2214578" cy="2857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643042" y="200024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urier New" pitchFamily="49" charset="0"/>
                <a:cs typeface="Courier New" pitchFamily="49" charset="0"/>
              </a:rPr>
              <a:t>Бакланові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29058" y="5786454"/>
            <a:ext cx="2214578" cy="2857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85852" y="5786454"/>
            <a:ext cx="2214578" cy="2857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3929066"/>
            <a:ext cx="2214578" cy="2857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29058" y="3929066"/>
            <a:ext cx="2214578" cy="2857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29058" y="2071678"/>
            <a:ext cx="2214578" cy="2857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643042" y="3929066"/>
            <a:ext cx="1149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 smtClean="0">
                <a:latin typeface="Courier New" pitchFamily="49" charset="0"/>
                <a:cs typeface="Courier New" pitchFamily="49" charset="0"/>
              </a:rPr>
              <a:t>Олушеві</a:t>
            </a:r>
            <a:endParaRPr lang="ru-RU" dirty="0" smtClean="0">
              <a:latin typeface="Courier New" pitchFamily="49" charset="0"/>
              <a:cs typeface="Courier New" pitchFamily="49" charset="0"/>
            </a:endParaRPr>
          </a:p>
          <a:p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71934" y="2071678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Courier New" pitchFamily="49" charset="0"/>
                <a:cs typeface="Courier New" pitchFamily="49" charset="0"/>
              </a:rPr>
              <a:t>Змієшийкові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43372" y="392906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urier New" pitchFamily="49" charset="0"/>
                <a:cs typeface="Courier New" pitchFamily="49" charset="0"/>
              </a:rPr>
              <a:t>Пеліканові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8728" y="578645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urier New" pitchFamily="49" charset="0"/>
                <a:cs typeface="Courier New" pitchFamily="49" charset="0"/>
              </a:rPr>
              <a:t>Фаетонові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71934" y="578645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urier New" pitchFamily="49" charset="0"/>
                <a:cs typeface="Courier New" pitchFamily="49" charset="0"/>
              </a:rPr>
              <a:t>Фрегатові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5786" y="0"/>
            <a:ext cx="550072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Родини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3" name="Рисунок 22" descr="9ea9394b7903.png"/>
          <p:cNvPicPr>
            <a:picLocks noChangeAspect="1"/>
          </p:cNvPicPr>
          <p:nvPr/>
        </p:nvPicPr>
        <p:blipFill>
          <a:blip r:embed="rId8" cstate="print"/>
          <a:srcRect l="-3709" t="60719" r="76854"/>
          <a:stretch>
            <a:fillRect/>
          </a:stretch>
        </p:blipFill>
        <p:spPr>
          <a:xfrm>
            <a:off x="5000628" y="4286256"/>
            <a:ext cx="2071702" cy="2310752"/>
          </a:xfrm>
          <a:prstGeom prst="rect">
            <a:avLst/>
          </a:prstGeom>
        </p:spPr>
      </p:pic>
      <p:pic>
        <p:nvPicPr>
          <p:cNvPr id="24" name="Рисунок 23" descr="9ea9394b7903.png"/>
          <p:cNvPicPr>
            <a:picLocks noChangeAspect="1"/>
          </p:cNvPicPr>
          <p:nvPr/>
        </p:nvPicPr>
        <p:blipFill>
          <a:blip r:embed="rId8" cstate="print"/>
          <a:srcRect l="74081" b="65997"/>
          <a:stretch>
            <a:fillRect/>
          </a:stretch>
        </p:blipFill>
        <p:spPr>
          <a:xfrm>
            <a:off x="5715008" y="214290"/>
            <a:ext cx="1999496" cy="200026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786578" y="1857364"/>
            <a:ext cx="285752" cy="264320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14290"/>
            <a:ext cx="7215238" cy="62170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>
                <a:latin typeface="Courier New" pitchFamily="49" charset="0"/>
                <a:cs typeface="Courier New" pitchFamily="49" charset="0"/>
              </a:rPr>
              <a:t>Пдготувала</a:t>
            </a:r>
            <a:r>
              <a:rPr lang="uk-UA" dirty="0" smtClean="0">
                <a:latin typeface="Courier New" pitchFamily="49" charset="0"/>
                <a:cs typeface="Courier New" pitchFamily="49" charset="0"/>
              </a:rPr>
              <a:t>: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Учениця </a:t>
            </a:r>
            <a:r>
              <a:rPr lang="uk-UA" dirty="0" smtClean="0">
                <a:latin typeface="Courier New" pitchFamily="49" charset="0"/>
                <a:cs typeface="Courier New" pitchFamily="49" charset="0"/>
              </a:rPr>
              <a:t>11 класу </a:t>
            </a:r>
            <a:endParaRPr lang="uk-UA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uk-UA" sz="2800" b="1" dirty="0" smtClean="0">
                <a:latin typeface="Monotype Corsiva" pitchFamily="66" charset="0"/>
                <a:cs typeface="Courier New" pitchFamily="49" charset="0"/>
              </a:rPr>
              <a:t>Фролова Вікторія Сергіївна</a:t>
            </a:r>
          </a:p>
          <a:p>
            <a:pPr algn="ctr"/>
            <a:endParaRPr lang="uk-UA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Керівник: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Вчитель інформатики КЗШ № 42</a:t>
            </a:r>
          </a:p>
          <a:p>
            <a:pPr algn="ctr"/>
            <a:r>
              <a:rPr lang="uk-UA" sz="2800" b="1" dirty="0" err="1" smtClean="0">
                <a:latin typeface="Monotype Corsiva" pitchFamily="66" charset="0"/>
                <a:cs typeface="Courier New" pitchFamily="49" charset="0"/>
              </a:rPr>
              <a:t>Брень</a:t>
            </a:r>
            <a:r>
              <a:rPr lang="uk-UA" sz="2800" b="1" dirty="0" smtClean="0">
                <a:latin typeface="Monotype Corsiva" pitchFamily="66" charset="0"/>
                <a:cs typeface="Courier New" pitchFamily="49" charset="0"/>
              </a:rPr>
              <a:t> Тетяна Миколаївна</a:t>
            </a:r>
          </a:p>
          <a:p>
            <a:pPr algn="ctr"/>
            <a:endParaRPr lang="uk-UA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Інформаційні джерела: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latin typeface="Courier New" pitchFamily="49" charset="0"/>
                <a:cs typeface="Courier New" pitchFamily="49" charset="0"/>
                <a:hlinkClick r:id="rId3"/>
              </a:rPr>
              <a:t>http://uk.wikipedia.org</a:t>
            </a:r>
            <a:endParaRPr lang="en-US" dirty="0" smtClean="0">
              <a:ln>
                <a:solidFill>
                  <a:srgbClr val="FF0000"/>
                </a:solidFill>
              </a:ln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latin typeface="Courier New" pitchFamily="49" charset="0"/>
                <a:cs typeface="Courier New" pitchFamily="49" charset="0"/>
                <a:hlinkClick r:id="rId4"/>
              </a:rPr>
              <a:t>http://school.xvatit.com</a:t>
            </a:r>
            <a:endParaRPr lang="en-US" dirty="0" smtClean="0">
              <a:ln>
                <a:solidFill>
                  <a:srgbClr val="FF0000"/>
                </a:solidFill>
              </a:ln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Використані ресурси:</a:t>
            </a:r>
          </a:p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latin typeface="Courier New" pitchFamily="49" charset="0"/>
                <a:cs typeface="Courier New" pitchFamily="49" charset="0"/>
                <a:hlinkClick r:id="rId5"/>
              </a:rPr>
              <a:t>http://lenagold.ru</a:t>
            </a:r>
            <a:endParaRPr lang="uk-UA" dirty="0" smtClean="0">
              <a:ln>
                <a:solidFill>
                  <a:srgbClr val="FF0000"/>
                </a:solidFill>
              </a:ln>
              <a:latin typeface="Courier New" pitchFamily="49" charset="0"/>
              <a:cs typeface="Courier New" pitchFamily="49" charset="0"/>
              <a:hlinkClick r:id="rId5"/>
            </a:endParaRPr>
          </a:p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latin typeface="Courier New" pitchFamily="49" charset="0"/>
                <a:cs typeface="Courier New" pitchFamily="49" charset="0"/>
                <a:hlinkClick r:id="rId3"/>
              </a:rPr>
              <a:t>http://uk.wikipedia.org</a:t>
            </a:r>
            <a:endParaRPr lang="en-US" dirty="0" smtClean="0">
              <a:ln>
                <a:solidFill>
                  <a:srgbClr val="FF0000"/>
                </a:solidFill>
              </a:ln>
              <a:latin typeface="Courier New" pitchFamily="49" charset="0"/>
              <a:cs typeface="Courier New" pitchFamily="49" charset="0"/>
            </a:endParaRPr>
          </a:p>
          <a:p>
            <a:pPr algn="ctr"/>
            <a:endParaRPr lang="uk-UA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Музичний супровід: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Поль </a:t>
            </a:r>
            <a:r>
              <a:rPr lang="uk-UA" dirty="0" err="1" smtClean="0">
                <a:latin typeface="Courier New" pitchFamily="49" charset="0"/>
                <a:cs typeface="Courier New" pitchFamily="49" charset="0"/>
              </a:rPr>
              <a:t>Моріа</a:t>
            </a:r>
            <a:r>
              <a:rPr lang="uk-UA" dirty="0" smtClean="0">
                <a:latin typeface="Courier New" pitchFamily="49" charset="0"/>
                <a:cs typeface="Courier New" pitchFamily="49" charset="0"/>
              </a:rPr>
              <a:t> – У світі тварин (нова інтерпретація)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</p:txBody>
      </p:sp>
    </p:spTree>
    <p:custDataLst>
      <p:tags r:id="rId1"/>
    </p:custDataLst>
  </p:cSld>
  <p:clrMapOvr>
    <a:masterClrMapping/>
  </p:clrMapOvr>
  <p:transition advTm="16264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1643050"/>
            <a:ext cx="72866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Дякуємо за увагу!</a:t>
            </a:r>
            <a:endParaRPr lang="ru-RU" sz="9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advTm="4109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6286544" cy="891560"/>
          </a:xfrm>
        </p:spPr>
        <p:txBody>
          <a:bodyPr>
            <a:normAutofit/>
          </a:bodyPr>
          <a:lstStyle/>
          <a:p>
            <a:pPr algn="ctr"/>
            <a:r>
              <a:rPr lang="en-US" sz="48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endParaRPr lang="ru-RU" sz="4800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sp>
        <p:nvSpPr>
          <p:cNvPr id="12" name="Пирог 11"/>
          <p:cNvSpPr/>
          <p:nvPr/>
        </p:nvSpPr>
        <p:spPr>
          <a:xfrm>
            <a:off x="0" y="0"/>
            <a:ext cx="6929454" cy="6858000"/>
          </a:xfrm>
          <a:prstGeom prst="pie">
            <a:avLst>
              <a:gd name="adj1" fmla="val 19964"/>
              <a:gd name="adj2" fmla="val 161731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785794"/>
            <a:ext cx="2857520" cy="47149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Чотири ряди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 птахів -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Страусоподібні, Нандуподібні, Казуароподібні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та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Ківіподібні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включають представників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, </a:t>
            </a:r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 algn="ctr">
              <a:buNone/>
            </a:pP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3643314"/>
            <a:ext cx="628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нездатних до польоту. Ці птахи пересуваються по землі бігом або крокуючи. Крила та грудні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м'язи в них розвинені слабко. Кіля немає.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Courier New" pitchFamily="49" charset="0"/>
              </a:rPr>
              <a:t>Натомість задні кінцівки довгі й міцні.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Рисунок 20" descr="270px-Darica_Cossowary_009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0"/>
            <a:ext cx="1714512" cy="2286016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2" name="Рисунок 21" descr="ківі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0"/>
            <a:ext cx="1714512" cy="2285992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3" name="Рисунок 22" descr="страус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2285992"/>
            <a:ext cx="1928826" cy="114300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4" name="Рисунок 23" descr="нанду.JPG"/>
          <p:cNvPicPr>
            <a:picLocks noChangeAspect="1"/>
          </p:cNvPicPr>
          <p:nvPr/>
        </p:nvPicPr>
        <p:blipFill>
          <a:blip r:embed="rId5" cstate="print"/>
          <a:srcRect r="5000" b="19541"/>
          <a:stretch>
            <a:fillRect/>
          </a:stretch>
        </p:blipFill>
        <p:spPr>
          <a:xfrm>
            <a:off x="5357818" y="2214554"/>
            <a:ext cx="1571636" cy="1214446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7358082" y="0"/>
            <a:ext cx="4286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advTm="495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Загнутый угол 4"/>
          <p:cNvSpPr/>
          <p:nvPr/>
        </p:nvSpPr>
        <p:spPr>
          <a:xfrm>
            <a:off x="4357686" y="0"/>
            <a:ext cx="3786214" cy="4786322"/>
          </a:xfrm>
          <a:prstGeom prst="foldedCorner">
            <a:avLst>
              <a:gd name="adj" fmla="val 0"/>
            </a:avLst>
          </a:prstGeom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57686" cy="654307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0" y="6572272"/>
            <a:ext cx="8143900" cy="285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 descr="an_straus.jpg"/>
          <p:cNvPicPr>
            <a:picLocks noChangeAspect="1"/>
          </p:cNvPicPr>
          <p:nvPr/>
        </p:nvPicPr>
        <p:blipFill>
          <a:blip r:embed="rId3" cstate="print"/>
          <a:srcRect t="12712" b="14799"/>
          <a:stretch>
            <a:fillRect/>
          </a:stretch>
        </p:blipFill>
        <p:spPr>
          <a:xfrm>
            <a:off x="4357686" y="4811836"/>
            <a:ext cx="2143140" cy="176043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0" name="Рисунок 9" descr="293004_1_600.jpg"/>
          <p:cNvPicPr>
            <a:picLocks noChangeAspect="1"/>
          </p:cNvPicPr>
          <p:nvPr/>
        </p:nvPicPr>
        <p:blipFill>
          <a:blip r:embed="rId4" cstate="print"/>
          <a:srcRect r="39474" b="1316"/>
          <a:stretch>
            <a:fillRect/>
          </a:stretch>
        </p:blipFill>
        <p:spPr>
          <a:xfrm>
            <a:off x="6500826" y="4786322"/>
            <a:ext cx="1643074" cy="178595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Рисунок 10" descr="5a9ec6ebb35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572396" y="3286124"/>
            <a:ext cx="1714512" cy="336618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Рисунок 11" descr="0f7245dab03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7686" y="3214686"/>
            <a:ext cx="1357322" cy="15714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86" y="0"/>
            <a:ext cx="37862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Серед безкільових птахів найбільший представник - африканський страус. Він найбільший із сучасних птахів: заввишки до 270 см, а маса - до 90 кг.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Має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на ногах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усього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два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пальці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що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сприяє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швидкому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000" dirty="0" err="1" smtClean="0">
                <a:latin typeface="Courier New" pitchFamily="49" charset="0"/>
                <a:cs typeface="Courier New" pitchFamily="49" charset="0"/>
              </a:rPr>
              <a:t>бігу</a:t>
            </a:r>
            <a:r>
              <a:rPr lang="ru-RU" sz="2000" dirty="0" smtClean="0">
                <a:latin typeface="Courier New" pitchFamily="49" charset="0"/>
                <a:cs typeface="Courier New" pitchFamily="49" charset="0"/>
              </a:rPr>
              <a:t> (до 70 км на годину). </a:t>
            </a:r>
            <a:endParaRPr lang="ru-RU" sz="2000" dirty="0"/>
          </a:p>
        </p:txBody>
      </p:sp>
    </p:spTree>
  </p:cSld>
  <p:clrMapOvr>
    <a:masterClrMapping/>
  </p:clrMapOvr>
  <p:transition advTm="4329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7814E-6 L 0.225 0.00069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MC900210398.WM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15206" y="0"/>
            <a:ext cx="857256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331147">
            <a:off x="246605" y="569969"/>
            <a:ext cx="6186346" cy="5718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амка 7"/>
          <p:cNvSpPr/>
          <p:nvPr/>
        </p:nvSpPr>
        <p:spPr>
          <a:xfrm rot="320481">
            <a:off x="100272" y="425851"/>
            <a:ext cx="6404151" cy="5947371"/>
          </a:xfrm>
          <a:prstGeom prst="frame">
            <a:avLst>
              <a:gd name="adj1" fmla="val 181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868" y="357166"/>
            <a:ext cx="4572032" cy="14287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7239000" cy="1143000"/>
          </a:xfrm>
        </p:spPr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14744" y="0"/>
            <a:ext cx="46427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Ряд Пінгвіноподібні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-214346" y="642918"/>
          <a:ext cx="6858048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 descr="429px-Adelie_Penguin.jpg"/>
          <p:cNvPicPr>
            <a:picLocks noChangeAspect="1"/>
          </p:cNvPicPr>
          <p:nvPr/>
        </p:nvPicPr>
        <p:blipFill>
          <a:blip r:embed="rId8" cstate="print"/>
          <a:srcRect t="-4843" r="-4816" b="34618"/>
          <a:stretch>
            <a:fillRect/>
          </a:stretch>
        </p:blipFill>
        <p:spPr>
          <a:xfrm>
            <a:off x="2285984" y="2285992"/>
            <a:ext cx="1985484" cy="1857388"/>
          </a:xfrm>
          <a:prstGeom prst="ellipse">
            <a:avLst/>
          </a:prstGeom>
          <a:ln w="762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 descr="pingv04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6248" y="5286388"/>
            <a:ext cx="1924050" cy="1152525"/>
          </a:xfrm>
          <a:prstGeom prst="rect">
            <a:avLst/>
          </a:prstGeom>
        </p:spPr>
      </p:pic>
      <p:pic>
        <p:nvPicPr>
          <p:cNvPr id="12" name="Рисунок 11" descr="pingv16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42844" y="4500570"/>
            <a:ext cx="1295220" cy="1500198"/>
          </a:xfrm>
          <a:prstGeom prst="rect">
            <a:avLst/>
          </a:prstGeom>
        </p:spPr>
      </p:pic>
    </p:spTree>
  </p:cSld>
  <p:clrMapOvr>
    <a:masterClrMapping/>
  </p:clrMapOvr>
  <p:transition advTm="3892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руглая лента лицом вверх 5"/>
          <p:cNvSpPr/>
          <p:nvPr/>
        </p:nvSpPr>
        <p:spPr>
          <a:xfrm>
            <a:off x="142844" y="142852"/>
            <a:ext cx="7929618" cy="785818"/>
          </a:xfrm>
          <a:prstGeom prst="ellipseRibbon2">
            <a:avLst>
              <a:gd name="adj1" fmla="val 28389"/>
              <a:gd name="adj2" fmla="val 63435"/>
              <a:gd name="adj3" fmla="val 12500"/>
            </a:avLst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142852"/>
            <a:ext cx="4572000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Галапагоський пінгвін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1142984"/>
            <a:ext cx="2214578" cy="507209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72132" y="1142984"/>
            <a:ext cx="2286016" cy="507209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28728" y="4572008"/>
            <a:ext cx="5857916" cy="164307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28728" y="4500570"/>
            <a:ext cx="58579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Галапагоський пінгвін </a:t>
            </a: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Spheniscus mendiculus)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— </a:t>
            </a: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вид пінгвінів роду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Spheniscus, </a:t>
            </a:r>
            <a:r>
              <a:rPr lang="ru-RU" sz="1400" dirty="0" smtClean="0">
                <a:latin typeface="Courier New" pitchFamily="49" charset="0"/>
                <a:cs typeface="Courier New" pitchFamily="49" charset="0"/>
              </a:rPr>
              <a:t>ендемічний до Галапагоських островів. Це єдиний вид пінгвінів, що мешкає на широті екватора здатний виживати в таких умовах через холодні течії Гумбольдта і Кромвеля. Гніздиться переважно на острові Фернандіна та заході острова Ісабела, хоча менші популяції існують і на інших островах архіпелагу.</a:t>
            </a:r>
            <a:endParaRPr lang="ru-RU" sz="14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4" name="Рисунок 13" descr="411px-Galapagos_penguin_(Spheniscus_mendiculus)_-Isabela2.jpg"/>
          <p:cNvPicPr>
            <a:picLocks noChangeAspect="1"/>
          </p:cNvPicPr>
          <p:nvPr/>
        </p:nvPicPr>
        <p:blipFill>
          <a:blip r:embed="rId2" cstate="print"/>
          <a:srcRect t="5021" b="14650"/>
          <a:stretch>
            <a:fillRect/>
          </a:stretch>
        </p:blipFill>
        <p:spPr>
          <a:xfrm>
            <a:off x="2643174" y="1142984"/>
            <a:ext cx="2928958" cy="3429024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 descr="260px-Status_iucn3.1_EN_uk.svg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28596" y="3929066"/>
            <a:ext cx="2122729" cy="57150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572132" y="1142984"/>
            <a:ext cx="221457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Домен:</a:t>
            </a:r>
            <a:r>
              <a:rPr lang="ru-RU" sz="1200" dirty="0" smtClean="0">
                <a:latin typeface="Courier New" pitchFamily="49" charset="0"/>
                <a:cs typeface="Courier New" pitchFamily="49" charset="0"/>
              </a:rPr>
              <a:t>Еукаріоти (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Eukaryota)</a:t>
            </a:r>
          </a:p>
          <a:p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Царство</a:t>
            </a:r>
            <a:r>
              <a:rPr lang="ru-RU" sz="1200" dirty="0" smtClean="0">
                <a:latin typeface="Courier New" pitchFamily="49" charset="0"/>
                <a:cs typeface="Courier New" pitchFamily="49" charset="0"/>
              </a:rPr>
              <a:t>:Тварини (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Metazoa)</a:t>
            </a:r>
          </a:p>
          <a:p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Тип:</a:t>
            </a:r>
            <a:r>
              <a:rPr lang="ru-RU" sz="1200" dirty="0" smtClean="0">
                <a:latin typeface="Courier New" pitchFamily="49" charset="0"/>
                <a:cs typeface="Courier New" pitchFamily="49" charset="0"/>
              </a:rPr>
              <a:t>Хордові (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Chordata)</a:t>
            </a:r>
          </a:p>
          <a:p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Клас:</a:t>
            </a:r>
            <a:r>
              <a:rPr lang="ru-RU" sz="1200" dirty="0" smtClean="0">
                <a:latin typeface="Courier New" pitchFamily="49" charset="0"/>
                <a:cs typeface="Courier New" pitchFamily="49" charset="0"/>
              </a:rPr>
              <a:t>Птахи (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Aves)</a:t>
            </a:r>
          </a:p>
          <a:p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Ряд:</a:t>
            </a:r>
            <a:r>
              <a:rPr lang="ru-RU" sz="1200" dirty="0" smtClean="0">
                <a:latin typeface="Courier New" pitchFamily="49" charset="0"/>
                <a:cs typeface="Courier New" pitchFamily="49" charset="0"/>
              </a:rPr>
              <a:t>Пінгвіноподібні (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Sphenisciformes)</a:t>
            </a:r>
          </a:p>
          <a:p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Родина:</a:t>
            </a:r>
            <a:r>
              <a:rPr lang="ru-RU" sz="1200" dirty="0" smtClean="0">
                <a:latin typeface="Courier New" pitchFamily="49" charset="0"/>
                <a:cs typeface="Courier New" pitchFamily="49" charset="0"/>
              </a:rPr>
              <a:t>Пінгвінові (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Spheniscidae)</a:t>
            </a:r>
          </a:p>
          <a:p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Рід: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Spheniscus</a:t>
            </a:r>
          </a:p>
          <a:p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Вид:</a:t>
            </a:r>
            <a:r>
              <a:rPr lang="ru-RU" sz="1200" dirty="0" smtClean="0">
                <a:latin typeface="Courier New" pitchFamily="49" charset="0"/>
                <a:cs typeface="Courier New" pitchFamily="49" charset="0"/>
              </a:rPr>
              <a:t>Галапагоський пінгвін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7" name="Рисунок 16" descr="440px-Galapagos_penguin_(Spheniscus_mendiculus).jpg"/>
          <p:cNvPicPr>
            <a:picLocks noChangeAspect="1"/>
          </p:cNvPicPr>
          <p:nvPr/>
        </p:nvPicPr>
        <p:blipFill>
          <a:blip r:embed="rId4" cstate="print"/>
          <a:srcRect t="12243" b="11241"/>
          <a:stretch>
            <a:fillRect/>
          </a:stretch>
        </p:blipFill>
        <p:spPr>
          <a:xfrm>
            <a:off x="571472" y="1357298"/>
            <a:ext cx="2000264" cy="20836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Рисунок 17" descr="800px-Galapagos_Penguin_(Spheniscus_mendiculus)_-by_a_post_and_sea.jpg"/>
          <p:cNvPicPr>
            <a:picLocks noChangeAspect="1"/>
          </p:cNvPicPr>
          <p:nvPr/>
        </p:nvPicPr>
        <p:blipFill>
          <a:blip r:embed="rId5" cstate="print"/>
          <a:srcRect b="15385"/>
          <a:stretch>
            <a:fillRect/>
          </a:stretch>
        </p:blipFill>
        <p:spPr>
          <a:xfrm>
            <a:off x="5786446" y="3643315"/>
            <a:ext cx="1571636" cy="887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450px-Galapagos_penguins_(Spheniscus_mendiculus)_-on_rock_-Fernandi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4786322"/>
            <a:ext cx="964395" cy="12858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Tm="4485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285720" y="0"/>
          <a:ext cx="7715304" cy="6286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214282" y="0"/>
          <a:ext cx="8001024" cy="664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8" name="Рисунок 17" descr="410px-Emperor_penguin.jpg"/>
          <p:cNvPicPr>
            <a:picLocks noChangeAspect="1"/>
          </p:cNvPicPr>
          <p:nvPr/>
        </p:nvPicPr>
        <p:blipFill>
          <a:blip r:embed="rId12" cstate="print"/>
          <a:srcRect t="6452" b="22581"/>
          <a:stretch>
            <a:fillRect/>
          </a:stretch>
        </p:blipFill>
        <p:spPr>
          <a:xfrm>
            <a:off x="428596" y="571480"/>
            <a:ext cx="1785950" cy="1370400"/>
          </a:xfrm>
          <a:prstGeom prst="rect">
            <a:avLst/>
          </a:prstGeom>
        </p:spPr>
      </p:pic>
      <p:pic>
        <p:nvPicPr>
          <p:cNvPr id="19" name="Рисунок 18" descr="615px-Manchot_royal_-_King_Penguin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28728" y="1928802"/>
            <a:ext cx="1244808" cy="1214447"/>
          </a:xfrm>
          <a:prstGeom prst="ellipse">
            <a:avLst/>
          </a:prstGeom>
        </p:spPr>
      </p:pic>
      <p:pic>
        <p:nvPicPr>
          <p:cNvPr id="20" name="Рисунок 19" descr="419px-RoyalPenguins3.JPG"/>
          <p:cNvPicPr>
            <a:picLocks noChangeAspect="1"/>
          </p:cNvPicPr>
          <p:nvPr/>
        </p:nvPicPr>
        <p:blipFill>
          <a:blip r:embed="rId14" cstate="print"/>
          <a:srcRect l="8204" t="10243" r="20693" b="51563"/>
          <a:stretch>
            <a:fillRect/>
          </a:stretch>
        </p:blipFill>
        <p:spPr>
          <a:xfrm>
            <a:off x="3000364" y="571480"/>
            <a:ext cx="1857388" cy="1357322"/>
          </a:xfrm>
          <a:prstGeom prst="rect">
            <a:avLst/>
          </a:prstGeom>
        </p:spPr>
      </p:pic>
      <p:pic>
        <p:nvPicPr>
          <p:cNvPr id="21" name="Рисунок 20" descr="800px-Fairy_penguin.jpg"/>
          <p:cNvPicPr>
            <a:picLocks noChangeAspect="1"/>
          </p:cNvPicPr>
          <p:nvPr/>
        </p:nvPicPr>
        <p:blipFill>
          <a:blip r:embed="rId15" cstate="print"/>
          <a:srcRect r="12903" b="8179"/>
          <a:stretch>
            <a:fillRect/>
          </a:stretch>
        </p:blipFill>
        <p:spPr>
          <a:xfrm>
            <a:off x="5715008" y="571480"/>
            <a:ext cx="1928826" cy="1357322"/>
          </a:xfrm>
          <a:prstGeom prst="rect">
            <a:avLst/>
          </a:prstGeom>
        </p:spPr>
      </p:pic>
      <p:pic>
        <p:nvPicPr>
          <p:cNvPr id="22" name="Рисунок 21" descr="400px-Yellow-eyed_Penguin_Mike_Goren.jpg"/>
          <p:cNvPicPr>
            <a:picLocks noChangeAspect="1"/>
          </p:cNvPicPr>
          <p:nvPr/>
        </p:nvPicPr>
        <p:blipFill>
          <a:blip r:embed="rId16" cstate="print"/>
          <a:srcRect t="13793" r="10345" b="40230"/>
          <a:stretch>
            <a:fillRect/>
          </a:stretch>
        </p:blipFill>
        <p:spPr>
          <a:xfrm>
            <a:off x="428596" y="3643314"/>
            <a:ext cx="1764519" cy="1357322"/>
          </a:xfrm>
          <a:prstGeom prst="rect">
            <a:avLst/>
          </a:prstGeom>
        </p:spPr>
      </p:pic>
      <p:pic>
        <p:nvPicPr>
          <p:cNvPr id="23" name="Рисунок 22" descr="630px-Manchot_01.jpg"/>
          <p:cNvPicPr>
            <a:picLocks noChangeAspect="1"/>
          </p:cNvPicPr>
          <p:nvPr/>
        </p:nvPicPr>
        <p:blipFill>
          <a:blip r:embed="rId17" cstate="print"/>
          <a:srcRect b="17831"/>
          <a:stretch>
            <a:fillRect/>
          </a:stretch>
        </p:blipFill>
        <p:spPr>
          <a:xfrm>
            <a:off x="3071802" y="3643314"/>
            <a:ext cx="1714512" cy="1339472"/>
          </a:xfrm>
          <a:prstGeom prst="rect">
            <a:avLst/>
          </a:prstGeom>
        </p:spPr>
      </p:pic>
      <p:pic>
        <p:nvPicPr>
          <p:cNvPr id="24" name="Рисунок 23" descr="397px-Magellanic-penguin02.jpg"/>
          <p:cNvPicPr>
            <a:picLocks noChangeAspect="1"/>
          </p:cNvPicPr>
          <p:nvPr/>
        </p:nvPicPr>
        <p:blipFill>
          <a:blip r:embed="rId18" cstate="print"/>
          <a:srcRect l="6101" t="5655" r="17643" b="55935"/>
          <a:stretch>
            <a:fillRect/>
          </a:stretch>
        </p:blipFill>
        <p:spPr>
          <a:xfrm>
            <a:off x="5786446" y="3571876"/>
            <a:ext cx="1785950" cy="1357322"/>
          </a:xfrm>
          <a:prstGeom prst="rect">
            <a:avLst/>
          </a:prstGeom>
        </p:spPr>
      </p:pic>
    </p:spTree>
  </p:cSld>
  <p:clrMapOvr>
    <a:masterClrMapping/>
  </p:clrMapOvr>
  <p:transition advTm="4282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786578" y="3071810"/>
            <a:ext cx="1571636" cy="19288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285720" y="214290"/>
            <a:ext cx="5072098" cy="357190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ашивка 4"/>
          <p:cNvSpPr/>
          <p:nvPr/>
        </p:nvSpPr>
        <p:spPr>
          <a:xfrm>
            <a:off x="5286380" y="214290"/>
            <a:ext cx="285752" cy="357190"/>
          </a:xfrm>
          <a:prstGeom prst="chevr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00166" y="2000240"/>
            <a:ext cx="5143536" cy="3571900"/>
          </a:xfrm>
          <a:prstGeom prst="roundRect">
            <a:avLst>
              <a:gd name="adj" fmla="val 43291"/>
            </a:avLst>
          </a:prstGeom>
          <a:ln w="19050">
            <a:solidFill>
              <a:schemeClr val="accent3">
                <a:lumMod val="75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142852"/>
            <a:ext cx="30620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>
                  <a:solidFill>
                    <a:srgbClr val="9900CC"/>
                  </a:solidFill>
                </a:ln>
                <a:solidFill>
                  <a:srgbClr val="9933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Ряд Лелекоподібні </a:t>
            </a:r>
            <a:endParaRPr lang="ru-RU" sz="3200" dirty="0">
              <a:ln>
                <a:solidFill>
                  <a:srgbClr val="9900CC"/>
                </a:solidFill>
              </a:ln>
              <a:solidFill>
                <a:srgbClr val="9933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794" y="2285992"/>
            <a:ext cx="4143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До ряду </a:t>
            </a:r>
            <a:r>
              <a:rPr lang="ru-RU" sz="1600" b="1" dirty="0" smtClean="0">
                <a:latin typeface="Courier New" pitchFamily="49" charset="0"/>
                <a:cs typeface="Courier New" pitchFamily="49" charset="0"/>
              </a:rPr>
              <a:t>Лелекоподібні</a:t>
            </a:r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 належить </a:t>
            </a:r>
            <a:r>
              <a:rPr lang="ru-RU" sz="1600" b="1" dirty="0" smtClean="0">
                <a:latin typeface="Courier New" pitchFamily="49" charset="0"/>
                <a:cs typeface="Courier New" pitchFamily="49" charset="0"/>
              </a:rPr>
              <a:t>118</a:t>
            </a:r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 видів. Ці птахи мають довгу гнучку шию, довгі ноги та дзьоб. </a:t>
            </a:r>
            <a:r>
              <a:rPr lang="ru-RU" sz="1600" b="1" dirty="0" err="1" smtClean="0">
                <a:latin typeface="Courier New" pitchFamily="49" charset="0"/>
                <a:cs typeface="Courier New" pitchFamily="49" charset="0"/>
              </a:rPr>
              <a:t>Живляться</a:t>
            </a:r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 вони невеликими </a:t>
            </a:r>
            <a:r>
              <a:rPr lang="ru-RU" sz="1600" b="1" dirty="0" smtClean="0">
                <a:latin typeface="Courier New" pitchFamily="49" charset="0"/>
                <a:cs typeface="Courier New" pitchFamily="49" charset="0"/>
              </a:rPr>
              <a:t>тваринами</a:t>
            </a:r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, і лише деякі види (наприклад, африканський марабу) трупоїди. Майже всі види лелекоподібних - перелітні птахи. </a:t>
            </a:r>
            <a:r>
              <a:rPr lang="ru-RU" sz="1600" b="1" dirty="0" smtClean="0">
                <a:latin typeface="Courier New" pitchFamily="49" charset="0"/>
                <a:cs typeface="Courier New" pitchFamily="49" charset="0"/>
              </a:rPr>
              <a:t>Поширені</a:t>
            </a:r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 Лелекоподібні скрізь, окрім </a:t>
            </a:r>
            <a:r>
              <a:rPr lang="ru-RU" sz="1600" b="1" dirty="0" smtClean="0">
                <a:latin typeface="Courier New" pitchFamily="49" charset="0"/>
                <a:cs typeface="Courier New" pitchFamily="49" charset="0"/>
              </a:rPr>
              <a:t>Арктики</a:t>
            </a:r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 та </a:t>
            </a:r>
            <a:r>
              <a:rPr lang="ru-RU" sz="1600" b="1" dirty="0" smtClean="0">
                <a:latin typeface="Courier New" pitchFamily="49" charset="0"/>
                <a:cs typeface="Courier New" pitchFamily="49" charset="0"/>
              </a:rPr>
              <a:t>Антарктики</a:t>
            </a:r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, мешкають </a:t>
            </a:r>
            <a:r>
              <a:rPr lang="ru-RU" sz="1600" b="1" dirty="0" smtClean="0">
                <a:latin typeface="Courier New" pitchFamily="49" charset="0"/>
                <a:cs typeface="Courier New" pitchFamily="49" charset="0"/>
              </a:rPr>
              <a:t>здебільшого</a:t>
            </a:r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 у </a:t>
            </a:r>
            <a:r>
              <a:rPr lang="ru-RU" sz="1600" b="1" dirty="0" smtClean="0">
                <a:latin typeface="Courier New" pitchFamily="49" charset="0"/>
                <a:cs typeface="Courier New" pitchFamily="49" charset="0"/>
              </a:rPr>
              <a:t>вологих</a:t>
            </a:r>
            <a:r>
              <a:rPr lang="ru-RU" sz="1600" dirty="0" smtClean="0">
                <a:latin typeface="Courier New" pitchFamily="49" charset="0"/>
                <a:cs typeface="Courier New" pitchFamily="49" charset="0"/>
              </a:rPr>
              <a:t> місцях.</a:t>
            </a:r>
            <a:endParaRPr lang="ru-RU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 rot="20143227">
            <a:off x="6176000" y="5032898"/>
            <a:ext cx="928694" cy="357190"/>
          </a:xfrm>
          <a:prstGeom prst="curvedUpArrow">
            <a:avLst>
              <a:gd name="adj1" fmla="val 25000"/>
              <a:gd name="adj2" fmla="val 57236"/>
              <a:gd name="adj3" fmla="val 25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6578" y="4429132"/>
            <a:ext cx="150019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Американські грифи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1" name="Рисунок 10" descr="Koenigsgeier-08.jpg"/>
          <p:cNvPicPr>
            <a:picLocks noChangeAspect="1"/>
          </p:cNvPicPr>
          <p:nvPr/>
        </p:nvPicPr>
        <p:blipFill>
          <a:blip r:embed="rId2" cstate="print"/>
          <a:srcRect l="7582" r="9019"/>
          <a:stretch>
            <a:fillRect/>
          </a:stretch>
        </p:blipFill>
        <p:spPr>
          <a:xfrm>
            <a:off x="6858016" y="3143248"/>
            <a:ext cx="1416854" cy="1214446"/>
          </a:xfrm>
          <a:prstGeom prst="rect">
            <a:avLst/>
          </a:prstGeom>
          <a:ln w="38100">
            <a:noFill/>
          </a:ln>
        </p:spPr>
      </p:pic>
      <p:sp>
        <p:nvSpPr>
          <p:cNvPr id="14" name="Выгнутая вверх стрелка 13"/>
          <p:cNvSpPr/>
          <p:nvPr/>
        </p:nvSpPr>
        <p:spPr>
          <a:xfrm rot="20437529">
            <a:off x="5472034" y="1296740"/>
            <a:ext cx="1000132" cy="42862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72264" y="571480"/>
            <a:ext cx="1571636" cy="23574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 descr="433px-Balaeniceps_rex_qtl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642918"/>
            <a:ext cx="1342635" cy="18573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43702" y="257174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Китоголові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642918"/>
            <a:ext cx="1571636" cy="20002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 descr="450px-Royal_Spoonbill444.jpg"/>
          <p:cNvPicPr>
            <a:picLocks noChangeAspect="1"/>
          </p:cNvPicPr>
          <p:nvPr/>
        </p:nvPicPr>
        <p:blipFill>
          <a:blip r:embed="rId4" cstate="print"/>
          <a:srcRect t="17241"/>
          <a:stretch>
            <a:fillRect/>
          </a:stretch>
        </p:blipFill>
        <p:spPr>
          <a:xfrm>
            <a:off x="285720" y="714356"/>
            <a:ext cx="1294814" cy="142876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28596" y="2214554"/>
            <a:ext cx="914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Ібісові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2" name="Выгнутая вниз стрелка 21"/>
          <p:cNvSpPr/>
          <p:nvPr/>
        </p:nvSpPr>
        <p:spPr>
          <a:xfrm rot="1405751" flipH="1" flipV="1">
            <a:off x="1751412" y="1454895"/>
            <a:ext cx="928694" cy="37833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86050" y="642918"/>
            <a:ext cx="1357322" cy="12858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 descr="750px-Hammerkop_Scopus_umbretta_National_Aviary_2000px.jpg"/>
          <p:cNvPicPr>
            <a:picLocks noChangeAspect="1"/>
          </p:cNvPicPr>
          <p:nvPr/>
        </p:nvPicPr>
        <p:blipFill>
          <a:blip r:embed="rId5" cstate="print"/>
          <a:srcRect t="6895" b="3448"/>
          <a:stretch>
            <a:fillRect/>
          </a:stretch>
        </p:blipFill>
        <p:spPr>
          <a:xfrm>
            <a:off x="2857488" y="714356"/>
            <a:ext cx="1214446" cy="87106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786050" y="1571613"/>
            <a:ext cx="1357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Молотоголові 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28" name="Выгнутая вниз стрелка 27"/>
          <p:cNvSpPr/>
          <p:nvPr/>
        </p:nvSpPr>
        <p:spPr>
          <a:xfrm rot="1001820" flipH="1" flipV="1">
            <a:off x="4239293" y="1535599"/>
            <a:ext cx="785818" cy="2857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2844" y="2786058"/>
            <a:ext cx="1285884" cy="17859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" name="Рисунок 29" descr="467px-Ephippiorhynchus_senegalensis.jpg"/>
          <p:cNvPicPr>
            <a:picLocks noChangeAspect="1"/>
          </p:cNvPicPr>
          <p:nvPr/>
        </p:nvPicPr>
        <p:blipFill>
          <a:blip r:embed="rId6" cstate="print"/>
          <a:srcRect t="12500"/>
          <a:stretch>
            <a:fillRect/>
          </a:stretch>
        </p:blipFill>
        <p:spPr>
          <a:xfrm>
            <a:off x="214282" y="2857495"/>
            <a:ext cx="1143008" cy="12849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4282" y="414338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Лелекові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5720" y="4857760"/>
            <a:ext cx="1357322" cy="18573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715140" y="5429264"/>
            <a:ext cx="1571636" cy="14287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5" name="Рисунок 34" descr="800px-Double-banded_Sandgrouse.JPG"/>
          <p:cNvPicPr>
            <a:picLocks noChangeAspect="1"/>
          </p:cNvPicPr>
          <p:nvPr/>
        </p:nvPicPr>
        <p:blipFill>
          <a:blip r:embed="rId7" cstate="print"/>
          <a:srcRect l="10802" t="20494" r="26539" b="14723"/>
          <a:stretch>
            <a:fillRect/>
          </a:stretch>
        </p:blipFill>
        <p:spPr>
          <a:xfrm>
            <a:off x="6858016" y="5500702"/>
            <a:ext cx="1318355" cy="100013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786578" y="6427113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Рябкові</a:t>
            </a:r>
            <a:endParaRPr lang="ru-RU" sz="2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37" name="Рисунок 36" descr="394px-Ardea_alba4.jpg"/>
          <p:cNvPicPr>
            <a:picLocks noChangeAspect="1"/>
          </p:cNvPicPr>
          <p:nvPr/>
        </p:nvPicPr>
        <p:blipFill>
          <a:blip r:embed="rId8" cstate="print"/>
          <a:srcRect l="7241" t="17831" r="8825" b="10723"/>
          <a:stretch>
            <a:fillRect/>
          </a:stretch>
        </p:blipFill>
        <p:spPr>
          <a:xfrm>
            <a:off x="357158" y="4929198"/>
            <a:ext cx="1214446" cy="157163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85720" y="642939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Чаплеві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1" name="Рисунок 40" descr="ptah15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142908" y="3357562"/>
            <a:ext cx="785818" cy="1309845"/>
          </a:xfrm>
          <a:prstGeom prst="rect">
            <a:avLst/>
          </a:prstGeom>
        </p:spPr>
      </p:pic>
      <p:pic>
        <p:nvPicPr>
          <p:cNvPr id="42" name="Рисунок 41" descr="bedb95269f5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85852" y="5262332"/>
            <a:ext cx="1071570" cy="1595668"/>
          </a:xfrm>
          <a:prstGeom prst="rect">
            <a:avLst/>
          </a:prstGeom>
        </p:spPr>
      </p:pic>
      <p:pic>
        <p:nvPicPr>
          <p:cNvPr id="43" name="Рисунок 42" descr="ptah61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29322" y="5500702"/>
            <a:ext cx="971550" cy="1190625"/>
          </a:xfrm>
          <a:prstGeom prst="rect">
            <a:avLst/>
          </a:prstGeom>
        </p:spPr>
      </p:pic>
      <p:pic>
        <p:nvPicPr>
          <p:cNvPr id="44" name="Рисунок 43" descr="39682648_1234641590_72aef96b9bf0.png"/>
          <p:cNvPicPr>
            <a:picLocks noChangeAspect="1"/>
          </p:cNvPicPr>
          <p:nvPr/>
        </p:nvPicPr>
        <p:blipFill>
          <a:blip r:embed="rId12" cstate="print"/>
          <a:srcRect l="67167" t="59721"/>
          <a:stretch>
            <a:fillRect/>
          </a:stretch>
        </p:blipFill>
        <p:spPr>
          <a:xfrm>
            <a:off x="4643438" y="500042"/>
            <a:ext cx="1071570" cy="1090224"/>
          </a:xfrm>
          <a:prstGeom prst="rect">
            <a:avLst/>
          </a:prstGeom>
        </p:spPr>
      </p:pic>
      <p:pic>
        <p:nvPicPr>
          <p:cNvPr id="45" name="Рисунок 44" descr="8ad739dbeae9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28860" y="5786454"/>
            <a:ext cx="3500462" cy="916303"/>
          </a:xfrm>
          <a:prstGeom prst="rect">
            <a:avLst/>
          </a:prstGeom>
        </p:spPr>
      </p:pic>
      <p:sp>
        <p:nvSpPr>
          <p:cNvPr id="39" name="Выгнутая вниз стрелка 38"/>
          <p:cNvSpPr/>
          <p:nvPr/>
        </p:nvSpPr>
        <p:spPr>
          <a:xfrm flipH="1">
            <a:off x="928662" y="4572008"/>
            <a:ext cx="642942" cy="21431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Выгнутая вниз стрелка 39"/>
          <p:cNvSpPr/>
          <p:nvPr/>
        </p:nvSpPr>
        <p:spPr>
          <a:xfrm flipH="1">
            <a:off x="2000232" y="5572140"/>
            <a:ext cx="571504" cy="21431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Выгнутая влево стрелка 45"/>
          <p:cNvSpPr/>
          <p:nvPr/>
        </p:nvSpPr>
        <p:spPr>
          <a:xfrm rot="17299693">
            <a:off x="5722644" y="5476747"/>
            <a:ext cx="285752" cy="67398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8448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bv1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28662" y="-142900"/>
            <a:ext cx="7040136" cy="2553007"/>
          </a:xfrm>
          <a:prstGeom prst="ellipse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Червона Книга України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" name="Рисунок 10" descr="800px-090504-squacco-heron-at-KAlloni-salt-pa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755077" cy="4500570"/>
          </a:xfrm>
          <a:prstGeom prst="rect">
            <a:avLst/>
          </a:prstGeom>
        </p:spPr>
      </p:pic>
      <p:pic>
        <p:nvPicPr>
          <p:cNvPr id="12" name="Рисунок 11" descr="646px-Plegadis_falcinellus_(aka)_background_blurred.jpg"/>
          <p:cNvPicPr>
            <a:picLocks noChangeAspect="1"/>
          </p:cNvPicPr>
          <p:nvPr/>
        </p:nvPicPr>
        <p:blipFill>
          <a:blip r:embed="rId4" cstate="print"/>
          <a:srcRect t="7353"/>
          <a:stretch>
            <a:fillRect/>
          </a:stretch>
        </p:blipFill>
        <p:spPr>
          <a:xfrm>
            <a:off x="3905080" y="2357430"/>
            <a:ext cx="5238920" cy="4500570"/>
          </a:xfrm>
          <a:prstGeom prst="rect">
            <a:avLst/>
          </a:prstGeom>
        </p:spPr>
      </p:pic>
      <p:pic>
        <p:nvPicPr>
          <p:cNvPr id="14" name="Рисунок 13" descr="Ciconia_nigra_1_(Marek_Szczepanek).jpg"/>
          <p:cNvPicPr>
            <a:picLocks noChangeAspect="1"/>
          </p:cNvPicPr>
          <p:nvPr/>
        </p:nvPicPr>
        <p:blipFill>
          <a:blip r:embed="rId5" cstate="print"/>
          <a:srcRect l="27054" t="9757" b="9755"/>
          <a:stretch>
            <a:fillRect/>
          </a:stretch>
        </p:blipFill>
        <p:spPr>
          <a:xfrm>
            <a:off x="5929322" y="0"/>
            <a:ext cx="3214678" cy="2357430"/>
          </a:xfrm>
          <a:prstGeom prst="rect">
            <a:avLst/>
          </a:prstGeom>
        </p:spPr>
      </p:pic>
      <p:pic>
        <p:nvPicPr>
          <p:cNvPr id="16" name="Рисунок 15" descr="77782232.jpg"/>
          <p:cNvPicPr>
            <a:picLocks noChangeAspect="1"/>
          </p:cNvPicPr>
          <p:nvPr/>
        </p:nvPicPr>
        <p:blipFill>
          <a:blip r:embed="rId6" cstate="print"/>
          <a:srcRect l="15278" t="5918" r="8333" b="19123"/>
          <a:stretch>
            <a:fillRect/>
          </a:stretch>
        </p:blipFill>
        <p:spPr>
          <a:xfrm>
            <a:off x="0" y="4143356"/>
            <a:ext cx="3929058" cy="2714644"/>
          </a:xfrm>
          <a:prstGeom prst="rect">
            <a:avLst/>
          </a:prstGeom>
        </p:spPr>
      </p:pic>
      <p:pic>
        <p:nvPicPr>
          <p:cNvPr id="15" name="Рисунок 14" descr="загроза.pn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tretch>
            <a:fillRect/>
          </a:stretch>
        </p:blipFill>
        <p:spPr>
          <a:xfrm>
            <a:off x="2357422" y="6191250"/>
            <a:ext cx="2476500" cy="6667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6072206"/>
            <a:ext cx="235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Лелека чорний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571876"/>
            <a:ext cx="371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Чапля жовта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00958" y="1857364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Лелека чорний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15206" y="2428868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Коровайка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2844" y="142852"/>
            <a:ext cx="4000528" cy="3571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42844" y="142852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n w="10541" cmpd="sng">
                  <a:solidFill>
                    <a:srgbClr val="00CC00"/>
                  </a:solidFill>
                  <a:prstDash val="solid"/>
                </a:ln>
                <a:solidFill>
                  <a:srgbClr val="00B050"/>
                </a:solidFill>
                <a:latin typeface="Monotype Corsiva" pitchFamily="66" charset="0"/>
              </a:rPr>
              <a:t>Лелекоподібні Червоної Книги України</a:t>
            </a:r>
            <a:endParaRPr lang="ru-RU" sz="2000" b="1" dirty="0">
              <a:ln w="10541" cmpd="sng">
                <a:solidFill>
                  <a:srgbClr val="00CC00"/>
                </a:solidFill>
                <a:prstDash val="solid"/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Tm="425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1751</TotalTime>
  <Words>994</Words>
  <Application>Microsoft Office PowerPoint</Application>
  <PresentationFormat>Экран (4:3)</PresentationFormat>
  <Paragraphs>123</Paragraphs>
  <Slides>25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Изящная</vt:lpstr>
      <vt:lpstr> </vt:lpstr>
      <vt:lpstr>Віртуальний зоопарк</vt:lpstr>
      <vt:lpstr> </vt:lpstr>
      <vt:lpstr> </vt:lpstr>
      <vt:lpstr> </vt:lpstr>
      <vt:lpstr> 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Різноманітність птахів</dc:title>
  <dc:creator>Admin</dc:creator>
  <cp:lastModifiedBy>Виктория</cp:lastModifiedBy>
  <cp:revision>344</cp:revision>
  <dcterms:created xsi:type="dcterms:W3CDTF">2012-03-01T14:16:47Z</dcterms:created>
  <dcterms:modified xsi:type="dcterms:W3CDTF">2015-01-28T17:54:27Z</dcterms:modified>
</cp:coreProperties>
</file>