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60"/>
  </p:normalViewPr>
  <p:slideViewPr>
    <p:cSldViewPr>
      <p:cViewPr varScale="1">
        <p:scale>
          <a:sx n="70" d="100"/>
          <a:sy n="70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75648" y="5157192"/>
            <a:ext cx="3168352" cy="1700808"/>
          </a:xfrm>
        </p:spPr>
        <p:txBody>
          <a:bodyPr>
            <a:noAutofit/>
          </a:bodyPr>
          <a:lstStyle/>
          <a:p>
            <a:r>
              <a:rPr lang="uk-UA" sz="28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Учениця 11-А класу</a:t>
            </a:r>
          </a:p>
          <a:p>
            <a:r>
              <a:rPr lang="uk-UA" sz="2800" b="1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Єрмілова</a:t>
            </a:r>
            <a:r>
              <a:rPr lang="uk-UA" sz="28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 Ілона</a:t>
            </a:r>
            <a:endParaRPr lang="uk-UA" sz="2800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i="1" cap="none" dirty="0" smtClean="0">
                <a:ln w="3810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Ланцюг живлення</a:t>
            </a:r>
            <a:endParaRPr lang="uk-UA" sz="6600" b="1" i="1" cap="none" dirty="0">
              <a:ln w="38100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b="1" i="1" dirty="0" smtClean="0">
                <a:solidFill>
                  <a:schemeClr val="tx2">
                    <a:lumMod val="50000"/>
                  </a:schemeClr>
                </a:solidFill>
              </a:rPr>
              <a:t>Трава</a:t>
            </a:r>
            <a:endParaRPr lang="uk-UA" sz="8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" y="1247663"/>
            <a:ext cx="6974036" cy="465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7164288" y="3068960"/>
            <a:ext cx="1800200" cy="100811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115616" y="5893819"/>
            <a:ext cx="4176464" cy="76944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Продуцент</a:t>
            </a:r>
            <a:endParaRPr lang="uk-UA" sz="4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Лось</a:t>
            </a:r>
            <a:endParaRPr lang="uk-UA" sz="9600" b="1" i="1" dirty="0"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6582833" cy="493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7020272" y="3140968"/>
            <a:ext cx="1944216" cy="100811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827584" y="6093296"/>
            <a:ext cx="5328592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Консумент</a:t>
            </a:r>
            <a:r>
              <a:rPr lang="uk-UA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І порядку</a:t>
            </a:r>
            <a:endParaRPr lang="uk-UA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Вовк</a:t>
            </a:r>
            <a:endParaRPr lang="uk-UA" sz="9600" b="1" i="1" dirty="0"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6336704" cy="479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/>
          <p:cNvSpPr/>
          <p:nvPr/>
        </p:nvSpPr>
        <p:spPr>
          <a:xfrm>
            <a:off x="6804248" y="3140968"/>
            <a:ext cx="2232248" cy="108012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971600" y="6021288"/>
            <a:ext cx="5472608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6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Консумент</a:t>
            </a:r>
            <a:r>
              <a:rPr lang="uk-UA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ІІ порядку</a:t>
            </a:r>
            <a:endParaRPr lang="uk-UA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i="1" dirty="0" err="1" smtClean="0"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Бактерії</a:t>
            </a:r>
            <a:endParaRPr lang="uk-UA" sz="9600" b="1" i="1" dirty="0">
              <a:solidFill>
                <a:schemeClr val="tx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" y="1222522"/>
            <a:ext cx="6771755" cy="4772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7020272" y="3068960"/>
            <a:ext cx="2123728" cy="108012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115616" y="5949280"/>
            <a:ext cx="3600400" cy="76944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Редуцент</a:t>
            </a:r>
            <a:endParaRPr lang="uk-UA" sz="4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uk-UA" sz="9600" b="1" i="1" dirty="0" smtClean="0">
                <a:ln w="38100">
                  <a:solidFill>
                    <a:srgbClr val="00B0F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Кінець</a:t>
            </a:r>
            <a:endParaRPr lang="uk-UA" sz="9600" b="1" i="1" dirty="0">
              <a:ln w="38100">
                <a:solidFill>
                  <a:srgbClr val="00B0F0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5077072" y="-243408"/>
            <a:ext cx="8595360" cy="3066656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90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91550" cy="4104456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err="1" smtClean="0">
                <a:ln w="57150">
                  <a:solidFill>
                    <a:srgbClr val="002060"/>
                  </a:solidFill>
                </a:ln>
                <a:solidFill>
                  <a:srgbClr val="0070C0"/>
                </a:solidFill>
                <a:latin typeface="Gabriola" panose="04040605051002020D02" pitchFamily="82" charset="0"/>
              </a:rPr>
              <a:t>Водний</a:t>
            </a:r>
            <a:r>
              <a:rPr lang="ru-RU" sz="9600" b="1" i="1" dirty="0" smtClean="0">
                <a:ln w="57150">
                  <a:solidFill>
                    <a:srgbClr val="002060"/>
                  </a:solidFill>
                </a:ln>
                <a:solidFill>
                  <a:srgbClr val="0070C0"/>
                </a:solidFill>
                <a:latin typeface="Gabriola" panose="04040605051002020D02" pitchFamily="82" charset="0"/>
              </a:rPr>
              <a:t> тип </a:t>
            </a:r>
            <a:r>
              <a:rPr lang="ru-RU" sz="9600" b="1" i="1" dirty="0" err="1" smtClean="0">
                <a:ln w="57150">
                  <a:solidFill>
                    <a:srgbClr val="002060"/>
                  </a:solidFill>
                </a:ln>
                <a:solidFill>
                  <a:srgbClr val="0070C0"/>
                </a:solidFill>
                <a:latin typeface="Gabriola" panose="04040605051002020D02" pitchFamily="82" charset="0"/>
              </a:rPr>
              <a:t>живлення</a:t>
            </a:r>
            <a:endParaRPr lang="uk-UA" sz="9600" b="1" i="1" dirty="0">
              <a:ln w="57150">
                <a:solidFill>
                  <a:srgbClr val="002060"/>
                </a:solidFill>
              </a:ln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6373216" y="-243408"/>
            <a:ext cx="8595360" cy="4937760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0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988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uk-UA" sz="7200" b="1" i="1" dirty="0" smtClean="0">
                <a:solidFill>
                  <a:srgbClr val="C00000"/>
                </a:solidFill>
              </a:rPr>
              <a:t>Водорості</a:t>
            </a:r>
            <a:endParaRPr lang="uk-UA" sz="7200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12252"/>
            <a:ext cx="6624736" cy="504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трелка вправо 2"/>
          <p:cNvSpPr/>
          <p:nvPr/>
        </p:nvSpPr>
        <p:spPr>
          <a:xfrm>
            <a:off x="7236296" y="2996952"/>
            <a:ext cx="1800200" cy="10801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uk-UA" sz="7200" b="1" i="1" dirty="0" smtClean="0">
                <a:solidFill>
                  <a:srgbClr val="C00000"/>
                </a:solidFill>
              </a:rPr>
              <a:t>Равлик</a:t>
            </a:r>
            <a:endParaRPr lang="uk-UA" sz="7200" b="1" i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6615735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трелка вправо 2"/>
          <p:cNvSpPr/>
          <p:nvPr/>
        </p:nvSpPr>
        <p:spPr>
          <a:xfrm>
            <a:off x="7236296" y="3068960"/>
            <a:ext cx="1728192" cy="10081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40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7200" b="1" i="1" dirty="0" smtClean="0">
                <a:solidFill>
                  <a:srgbClr val="C00000"/>
                </a:solidFill>
              </a:rPr>
              <a:t>Риба</a:t>
            </a:r>
            <a:endParaRPr lang="uk-UA" sz="7200" b="1" i="1" dirty="0">
              <a:solidFill>
                <a:srgbClr val="C0000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092280" y="3140968"/>
            <a:ext cx="1872208" cy="9361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40457"/>
            <a:ext cx="6582833" cy="493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85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08" y="1341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err="1" smtClean="0">
                <a:solidFill>
                  <a:srgbClr val="C00000"/>
                </a:solidFill>
              </a:rPr>
              <a:t>Видра</a:t>
            </a:r>
            <a:endParaRPr lang="uk-UA" sz="7200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8685"/>
            <a:ext cx="6768752" cy="473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трелка вправо 2"/>
          <p:cNvSpPr/>
          <p:nvPr/>
        </p:nvSpPr>
        <p:spPr>
          <a:xfrm>
            <a:off x="7164288" y="3354553"/>
            <a:ext cx="1728192" cy="9361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36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C00000"/>
                </a:solidFill>
              </a:rPr>
              <a:t>Орел</a:t>
            </a:r>
            <a:endParaRPr lang="uk-UA" sz="7200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1349282"/>
            <a:ext cx="6817641" cy="481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трелка вправо 2"/>
          <p:cNvSpPr/>
          <p:nvPr/>
        </p:nvSpPr>
        <p:spPr>
          <a:xfrm>
            <a:off x="7380312" y="3068960"/>
            <a:ext cx="1763688" cy="11521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55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i="1" dirty="0" err="1" smtClean="0">
                <a:solidFill>
                  <a:srgbClr val="C00000"/>
                </a:solidFill>
              </a:rPr>
              <a:t>Бактер</a:t>
            </a:r>
            <a:r>
              <a:rPr lang="uk-UA" sz="7200" b="1" i="1" dirty="0" err="1" smtClean="0">
                <a:solidFill>
                  <a:srgbClr val="C00000"/>
                </a:solidFill>
              </a:rPr>
              <a:t>ії</a:t>
            </a:r>
            <a:endParaRPr lang="uk-UA" sz="7200" b="1" i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6696744" cy="493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78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178" y="3717032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uk-UA" sz="9600" b="1" i="1" dirty="0" smtClean="0">
                <a:ln w="57150">
                  <a:solidFill>
                    <a:srgbClr val="002060"/>
                  </a:solidFill>
                </a:ln>
                <a:solidFill>
                  <a:srgbClr val="00B050"/>
                </a:solidFill>
                <a:latin typeface="Gabriola" panose="04040605051002020D02" pitchFamily="82" charset="0"/>
              </a:rPr>
              <a:t>Лісовий ланцюг живлення</a:t>
            </a:r>
            <a:endParaRPr lang="uk-UA" sz="9600" b="1" i="1" dirty="0">
              <a:ln w="57150">
                <a:solidFill>
                  <a:srgbClr val="002060"/>
                </a:solidFill>
              </a:ln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3309</TotalTime>
  <Words>33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Soho</vt:lpstr>
      <vt:lpstr>Ланцюг живлення</vt:lpstr>
      <vt:lpstr>Водний тип живлення</vt:lpstr>
      <vt:lpstr>Водорості</vt:lpstr>
      <vt:lpstr>Равлик</vt:lpstr>
      <vt:lpstr>Риба</vt:lpstr>
      <vt:lpstr>Видра</vt:lpstr>
      <vt:lpstr>Орел</vt:lpstr>
      <vt:lpstr>Бактерії</vt:lpstr>
      <vt:lpstr>Лісовий ланцюг живлення</vt:lpstr>
      <vt:lpstr>Трава</vt:lpstr>
      <vt:lpstr>Лось</vt:lpstr>
      <vt:lpstr>Вовк</vt:lpstr>
      <vt:lpstr>Бактерії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Ланцюг живлення</dc:title>
  <dc:creator>Илона</dc:creator>
  <cp:lastModifiedBy>Илона</cp:lastModifiedBy>
  <cp:revision>12</cp:revision>
  <dcterms:created xsi:type="dcterms:W3CDTF">2015-01-08T14:25:13Z</dcterms:created>
  <dcterms:modified xsi:type="dcterms:W3CDTF">2015-01-14T22:11:13Z</dcterms:modified>
</cp:coreProperties>
</file>