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9C84B20-363B-4446-9CFB-72A105FB681C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35E3EF1-0A3B-4851-B3E1-6418EA47772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2800" b="0" dirty="0" smtClean="0"/>
              <a:t>Вплив алкоголю, нікотину і наркотичних речовин на зародок людини</a:t>
            </a:r>
            <a:endParaRPr lang="uk-UA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uk-UA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Підготувала    учениця   10-Б   класу</a:t>
            </a:r>
          </a:p>
          <a:p>
            <a:pPr algn="r"/>
            <a:r>
              <a:rPr lang="uk-UA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Нововолинського   ліцею-інтернату</a:t>
            </a:r>
          </a:p>
          <a:p>
            <a:pPr algn="r"/>
            <a:r>
              <a:rPr lang="uk-UA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Волинської   обласної    ради</a:t>
            </a:r>
          </a:p>
          <a:p>
            <a:pPr algn="r"/>
            <a:r>
              <a:rPr lang="uk-UA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Федина   Валентина</a:t>
            </a:r>
          </a:p>
          <a:p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1026" name="Picture 2" descr="C:\Documents and Settings\User\Рабочий стол\Безымянны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01028"/>
            <a:ext cx="2371725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5964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Висновок: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uk-UA" dirty="0" smtClean="0">
                <a:solidFill>
                  <a:schemeClr val="tx1"/>
                </a:solidFill>
              </a:rPr>
              <a:t>  Готуючи презентацію, я  прочитала і проаналізувала багато матеріалів, пов'язаних з темою «Влив нікотину, алкоголю і наркотичних речовин на розвиток зародку» і дійшла такого висновку…це жах! Я взяла фотографії не для людей зі слабкою психікою, але хотіла цим матеріалом показати, до чого призводить будь яка залежність і як все це вливає на розвиток дитини. Ми не раз бачимо по телевізору чи читаємо статті в Інтернеті такі як от «Допоможіть, бідній моїй дитині» чи «За що нас бог так покарав?». Я не заперечую, буває в людей біда, але на жаль в більшості випадків батьки самі винні в цьому.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   Отже, алкоголь, нікотин і наркотики призводять до ряду порушень розвитку плода, патологічних змін дитини і ще багато яких складних порушень . Висновок такий: не вживати всяку </a:t>
            </a:r>
            <a:r>
              <a:rPr lang="uk-UA" dirty="0" err="1" smtClean="0">
                <a:solidFill>
                  <a:schemeClr val="tx1"/>
                </a:solidFill>
              </a:rPr>
              <a:t>гадость</a:t>
            </a:r>
            <a:r>
              <a:rPr lang="uk-UA" dirty="0" smtClean="0">
                <a:solidFill>
                  <a:schemeClr val="tx1"/>
                </a:solidFill>
              </a:rPr>
              <a:t> і це дасть 95% захист здоров'ю  майбутніх поколінь!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33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764704"/>
            <a:ext cx="77048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Дякую за увагу</a:t>
            </a:r>
            <a:endParaRPr lang="uk-UA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220" name="Picture 4" descr="http://www.inmeds.com.ua/upload/iblock/1ef/bab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475" y="2002028"/>
            <a:ext cx="4898032" cy="401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97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3000"/>
                <a:shade val="97000"/>
                <a:satMod val="230000"/>
              </a:schemeClr>
            </a:gs>
            <a:gs pos="100000">
              <a:schemeClr val="bg2">
                <a:shade val="35000"/>
                <a:satMod val="25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План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Онтогенез;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Алкоголь  і вагітність;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uk-UA" dirty="0" err="1" smtClean="0">
                <a:solidFill>
                  <a:schemeClr val="tx1"/>
                </a:solidFill>
              </a:rPr>
              <a:t>Тютюнопаління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Наркотичні речовини і плід;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      Висновок.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Documents and Settings\User\Рабочий стол\Безымянны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844824"/>
            <a:ext cx="3109520" cy="4248472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203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3000"/>
                <a:shade val="97000"/>
                <a:satMod val="230000"/>
              </a:schemeClr>
            </a:gs>
            <a:gs pos="100000">
              <a:schemeClr val="bg2">
                <a:shade val="35000"/>
                <a:satMod val="25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4569371"/>
          </a:xfrm>
        </p:spPr>
        <p:txBody>
          <a:bodyPr>
            <a:normAutofit/>
          </a:bodyPr>
          <a:lstStyle/>
          <a:p>
            <a:pPr algn="just"/>
            <a:r>
              <a:rPr lang="uk-UA" sz="2000" dirty="0" smtClean="0"/>
              <a:t>   </a:t>
            </a:r>
            <a:r>
              <a:rPr lang="uk-UA" sz="2000" dirty="0" smtClean="0">
                <a:solidFill>
                  <a:schemeClr val="tx1"/>
                </a:solidFill>
              </a:rPr>
              <a:t>Розвиток людини - це складний біологічний процес, що представляє собою сукупність закономірних, взаємопов'язаних, що характеризуються певною тимчасовою послідовністю структурних, фізіологічних  і  метаболічних змін від зачатків, що мають просту будову, до складних органів. Такий процес розвитку людини прийнято позначати як онтогенез. Онтогенез поділяють на два періоди: ембріональний ( </a:t>
            </a:r>
            <a:r>
              <a:rPr lang="uk-UA" sz="2000" dirty="0" err="1" smtClean="0">
                <a:solidFill>
                  <a:schemeClr val="tx1"/>
                </a:solidFill>
              </a:rPr>
              <a:t>допологовий</a:t>
            </a:r>
            <a:r>
              <a:rPr lang="uk-UA" sz="2000" dirty="0" smtClean="0">
                <a:solidFill>
                  <a:schemeClr val="tx1"/>
                </a:solidFill>
              </a:rPr>
              <a:t> ) і постембріональний (післяпологовий). 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</a:t>
            </a:r>
            <a:r>
              <a:rPr lang="uk-UA" sz="2000" dirty="0" smtClean="0">
                <a:solidFill>
                  <a:schemeClr val="tx1"/>
                </a:solidFill>
              </a:rPr>
              <a:t>Ембріональний період онтогенезу охоплює проміжок часу від запліднення до народження. Внутрішньоутробний період розвитку людини прийнято розділяти на власне ембріональний і плодовий періоди. Перший з них займає проміжок часу з 1-ої по 12-й тижня розвитку. Потім починається плодовий період, який характеризується зростанням, подальшим диференціюванням органів, становленням їх функцій і закінчується народженням. 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52934"/>
          </a:xfrm>
        </p:spPr>
        <p:txBody>
          <a:bodyPr/>
          <a:lstStyle/>
          <a:p>
            <a:pPr algn="ctr"/>
            <a:r>
              <a:rPr lang="uk-UA" dirty="0" smtClean="0"/>
              <a:t>Онтогенез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811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3000"/>
                <a:shade val="97000"/>
                <a:satMod val="230000"/>
              </a:schemeClr>
            </a:gs>
            <a:gs pos="100000">
              <a:schemeClr val="bg2">
                <a:shade val="35000"/>
                <a:satMod val="25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8092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Алкоголь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248" y="692696"/>
            <a:ext cx="8424936" cy="1656183"/>
          </a:xfrm>
          <a:noFill/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</a:t>
            </a:r>
            <a:r>
              <a:rPr lang="uk-UA" sz="1800" dirty="0" smtClean="0">
                <a:solidFill>
                  <a:schemeClr val="tx1"/>
                </a:solidFill>
              </a:rPr>
              <a:t>Погубний вплив алкоголю на плід відомий протягом багатьох років. „ Якщо мама п'є, то ж саме робить і маля “. Уживання алкоголю під час вагітності значно підвищує ризик народження недонесених дітей, а в найбільш важких випадках - розвитку фетального алкогольного синдрому. Цьому сприяють легка прохідність алкоголю через плаценту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uk-UA" sz="1800" dirty="0">
                <a:solidFill>
                  <a:schemeClr val="tx1"/>
                </a:solidFill>
              </a:rPr>
              <a:t>Алкогольний синдром плода </a:t>
            </a:r>
            <a:r>
              <a:rPr lang="ru-RU" sz="1800" dirty="0">
                <a:solidFill>
                  <a:schemeClr val="tx1"/>
                </a:solidFill>
              </a:rPr>
              <a:t>(</a:t>
            </a:r>
            <a:r>
              <a:rPr lang="en-US" sz="1800" dirty="0">
                <a:solidFill>
                  <a:schemeClr val="tx1"/>
                </a:solidFill>
              </a:rPr>
              <a:t>FAS - Fetal Alcohol Syndrome) - </a:t>
            </a:r>
            <a:r>
              <a:rPr lang="ru-RU" sz="1800" dirty="0">
                <a:solidFill>
                  <a:schemeClr val="tx1"/>
                </a:solidFill>
              </a:rPr>
              <a:t>це хвороба плода, </a:t>
            </a:r>
            <a:r>
              <a:rPr lang="uk-UA" sz="1800" dirty="0">
                <a:solidFill>
                  <a:schemeClr val="tx1"/>
                </a:solidFill>
              </a:rPr>
              <a:t>обумовлена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внутрішньоутробним алкогольним ушкодженням, що є головною причиною вродженої затримки інтелектуального розвитку в дитини. </a:t>
            </a:r>
            <a:endParaRPr lang="ru-RU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800" dirty="0" smtClean="0"/>
              <a:t>   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996952"/>
            <a:ext cx="42484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   Цей синдром характеризується специфічними аномаліями особи: коротка очна щілина, косоокість, сплощення потилиці, гладка </a:t>
            </a:r>
            <a:r>
              <a:rPr lang="uk-UA" dirty="0" err="1" smtClean="0"/>
              <a:t>носо-ротова</a:t>
            </a:r>
            <a:r>
              <a:rPr lang="uk-UA" dirty="0" smtClean="0"/>
              <a:t> складка, а також відставання у фізичному й інтелектуальному розвитку, поразка серця й інших органів. Діти зазвичай дратівливі</a:t>
            </a:r>
            <a:r>
              <a:rPr lang="ru-RU" dirty="0" smtClean="0"/>
              <a:t>, </a:t>
            </a:r>
            <a:r>
              <a:rPr lang="uk-UA" dirty="0" smtClean="0"/>
              <a:t>неспокійні, зі слабким хватальним </a:t>
            </a:r>
            <a:r>
              <a:rPr lang="ru-RU" dirty="0" smtClean="0"/>
              <a:t>рефлексом, поганою </a:t>
            </a:r>
            <a:r>
              <a:rPr lang="uk-UA" dirty="0" smtClean="0"/>
              <a:t>координацією</a:t>
            </a:r>
            <a:r>
              <a:rPr lang="ru-RU" dirty="0" smtClean="0"/>
              <a:t>, </a:t>
            </a:r>
            <a:r>
              <a:rPr lang="uk-UA" dirty="0" smtClean="0"/>
              <a:t>спостерігаються дефекти розвитку центральної нервової системи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data.cyclowiki.org/images/0/0d/FAS_child_r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912" y="3138981"/>
            <a:ext cx="3810000" cy="285526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816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3168352"/>
          </a:xfrm>
        </p:spPr>
        <p:txBody>
          <a:bodyPr/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</a:rPr>
              <a:t>   В ембріональний період (перші 2 місяці) уживання алкоголю може вплинути не тільки на психіку, але й на весь наступний розвиток організму. Найбільше зустрічаються пороки розвитку серця, зовнішніх полових органів і суглобів.</a:t>
            </a:r>
          </a:p>
          <a:p>
            <a:pPr marL="0" indent="0">
              <a:buNone/>
            </a:pPr>
            <a:r>
              <a:rPr lang="uk-UA" sz="1800" dirty="0" smtClean="0">
                <a:solidFill>
                  <a:schemeClr val="tx1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</a:rPr>
              <a:t>   Багато хто скаже, що вони знають тих, хто випивав під час вагітності, і в той же час народив повноцінну дитину. Все можливо. Але чи потрібний вам цей ризик? Адже єдиної безпечної для всіх дози не існує. Шкідливість алкоголю для плоду залежить від багатьох факторів: особливостей жіночого організму по переробці спирту й реакції на алкоголь, стан органів жінки на момент вагітності, генотипу плода, строку вагітності й багатьох інших моментів.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http://soli.com.ua/wp-content/uploads/2013/05/alcohol-plod-basharin-f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61743"/>
            <a:ext cx="3960440" cy="3300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ilovepetersburg.ru/sites/default/Gallery/images/kunstkamera_in/kunstkamera_02_481x7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210137"/>
            <a:ext cx="2267824" cy="33003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427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494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Нікотин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288031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</a:rPr>
              <a:t>   Материнське паління - ризик для обох, матері й дитини. Паління (незалежно від кількості сигарет) під час вагітності збільшує ризик її несприятливого завершення майже в 2 рази!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</a:rPr>
              <a:t>   Після викуреною жінкою сигарети наступає спазм кровоносних посудин плаценти й плід перебуває в стані кисневого голодування кілька хвилин. Всі токсичні компоненти тютюнового диму легко проникають у плаценту, і у зв'язку з недоліком кількості кисню, відбувається затримка внутрішньоутробного розвитку плода. Причому концентрація всіх токсичних компонентів в організмі плода набагато вище, ніж у крові матері. Ускладнення вагітності й пологів, мимовільні аборти, трубна вагітність, передчасні пологи відбуваються значно частіше в курящих жінок.</a:t>
            </a:r>
          </a:p>
          <a:p>
            <a:pPr marL="0" indent="0">
              <a:buNone/>
            </a:pPr>
            <a:r>
              <a:rPr lang="ru-RU" sz="2300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789040"/>
            <a:ext cx="4392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uk-UA" dirty="0" smtClean="0">
                <a:solidFill>
                  <a:schemeClr val="tx1"/>
                </a:solidFill>
              </a:rPr>
              <a:t>Курящі жінки ризикують народити надмірно збудливої дитини із симптомами гіперактивності й дефіциту уваги. Для цих дітей уже в ранньому віці характерні імпульсивність і підвищена дратівливість, навіть рівень інтелектуального розвитку в них нижче середнього.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5122" name="Picture 2" descr="http://www.mobus.com/modules/news/images/articles/changing/1348554464610_24536_200_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861048"/>
            <a:ext cx="2448272" cy="24482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100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5"/>
            <a:ext cx="8363272" cy="302433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   </a:t>
            </a:r>
            <a:r>
              <a:rPr lang="uk-UA" sz="1900" dirty="0" smtClean="0">
                <a:solidFill>
                  <a:schemeClr val="tx1"/>
                </a:solidFill>
              </a:rPr>
              <a:t>Малята, породжені курящими мамами, більше сприйнятливі до хвороб дихальних шляхів, до респіраторних захворювань, на третину частіше, ніж всі інші, ризикують роздобути діабет або ожиріння. І звичайно, ці діти, у кілька разів частіше самі починають курити, чим діти, чиї матері під час вагітності не курили. </a:t>
            </a:r>
          </a:p>
          <a:p>
            <a:pPr marL="0" indent="0" algn="just">
              <a:buNone/>
            </a:pPr>
            <a:r>
              <a:rPr lang="uk-UA" sz="1900" dirty="0" smtClean="0">
                <a:solidFill>
                  <a:schemeClr val="tx1"/>
                </a:solidFill>
              </a:rPr>
              <a:t>   Як ви бачите, паління може піддати здоров'я дитини значному ризику ще до народження. Навіть якщо мати кине курити на останньому місяці вагітності, то користь для неї й для дитини буде відчутна. </a:t>
            </a:r>
          </a:p>
          <a:p>
            <a:pPr marL="0" indent="0" algn="just">
              <a:buNone/>
            </a:pPr>
            <a:r>
              <a:rPr lang="uk-UA" sz="1900" dirty="0" smtClean="0">
                <a:solidFill>
                  <a:schemeClr val="tx1"/>
                </a:solidFill>
              </a:rPr>
              <a:t>   І в той же час велика кількість некурящих жінок піддається впливу тютюнового диму на роботі або в  будинку, тому потрібно намагатися по можливості уникати тих місць, де збираються курящі люди. Навіть після народження дитини, паління буде становити небезпеку.</a:t>
            </a:r>
          </a:p>
          <a:p>
            <a:endParaRPr lang="ru-RU" dirty="0"/>
          </a:p>
        </p:txBody>
      </p:sp>
      <p:pic>
        <p:nvPicPr>
          <p:cNvPr id="6146" name="Picture 2" descr="http://www.nosmoking18.ru/wp-content/uploads/2012/07/Plod-kuryashhey-mate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873" y="3184713"/>
            <a:ext cx="2880320" cy="33107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nekuri.masterlan.info/wp-content/uploads/2011/11/kurenie0087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0" y="3523852"/>
            <a:ext cx="1905000" cy="19812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s://encrypted-tbn0.gstatic.com/images?q=tbn:ANd9GcTbxc7rXl6frYDIl2u23LXCMEZleM5wRRDtKXHHhTiHDAaZSki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111" y="4581128"/>
            <a:ext cx="2476500" cy="18478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581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695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Наркотичні речовини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9"/>
            <a:ext cx="8640960" cy="27363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1900" dirty="0" smtClean="0">
                <a:solidFill>
                  <a:schemeClr val="tx1"/>
                </a:solidFill>
              </a:rPr>
              <a:t>   Героїн, кокаїн, </a:t>
            </a:r>
            <a:r>
              <a:rPr lang="uk-UA" sz="1900" dirty="0" err="1" smtClean="0">
                <a:solidFill>
                  <a:schemeClr val="tx1"/>
                </a:solidFill>
              </a:rPr>
              <a:t>крек</a:t>
            </a:r>
            <a:r>
              <a:rPr lang="uk-UA" sz="1900" dirty="0" smtClean="0">
                <a:solidFill>
                  <a:schemeClr val="tx1"/>
                </a:solidFill>
              </a:rPr>
              <a:t>, ЛСД </a:t>
            </a:r>
            <a:r>
              <a:rPr lang="uk-UA" sz="1900" dirty="0" err="1" smtClean="0">
                <a:solidFill>
                  <a:schemeClr val="tx1"/>
                </a:solidFill>
              </a:rPr>
              <a:t>іфенциклидин</a:t>
            </a:r>
            <a:r>
              <a:rPr lang="uk-UA" sz="1900" dirty="0" smtClean="0">
                <a:solidFill>
                  <a:schemeClr val="tx1"/>
                </a:solidFill>
              </a:rPr>
              <a:t> (&gt;РСР). Коли мати приймає наркотик, із нею приймає наркотик й немовля.  Отруєння   наркотиками у перші 3 місяці вагітності призводить до різноманітним аномалій скелетно-м'язової системи, нирок, серця й інших органів дитини, то пізніший термін спостерігається затримка зростання плоду. У 30-50% матерів - наркоманок немовлята мають низьку масу тіла. Якщо мати наркоманка, наркоманом стає дитина, і після пологів в нього спостерігаються точно таку ж симптоми «ломки», як із відмови від наркотиків (сильна дратівливість і нервове порушення). Дитина збуджено, пронизливо кричить, часто позіхає, чхає. В нього підвищена температура, змінено проти нормою м'язовий</a:t>
            </a:r>
            <a:r>
              <a:rPr lang="ru-RU" sz="1900" dirty="0" smtClean="0">
                <a:solidFill>
                  <a:schemeClr val="tx1"/>
                </a:solidFill>
              </a:rPr>
              <a:t> </a:t>
            </a:r>
            <a:r>
              <a:rPr lang="ru-RU" sz="1900" dirty="0">
                <a:solidFill>
                  <a:schemeClr val="tx1"/>
                </a:solidFill>
              </a:rPr>
              <a:t>тонус.</a:t>
            </a:r>
            <a:r>
              <a:rPr lang="uk-UA" sz="1900" dirty="0" smtClean="0">
                <a:solidFill>
                  <a:schemeClr val="tx1"/>
                </a:solidFill>
              </a:rPr>
              <a:t>Діти, чиї матері приймали наркотики під час вагітності, частіше й виникають проблеми після народження, а наслідки можуть протягом усього життя.</a:t>
            </a:r>
          </a:p>
          <a:p>
            <a:endParaRPr lang="ru-RU" dirty="0"/>
          </a:p>
        </p:txBody>
      </p:sp>
      <p:pic>
        <p:nvPicPr>
          <p:cNvPr id="7170" name="Picture 2" descr="http://kita.com.ua/uploads/tiny_mce/loadimg/th_64d44cc74135047597e11fe6b5f07ce7.jpg?hash=3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79" y="3429000"/>
            <a:ext cx="2359683" cy="30708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encrypted-tbn0.gstatic.com/images?q=tbn:ANd9GcT6rhOQuYlgV9YtlvnPtj4ND-5L5Dql2veVlBn5sLmX1pBKpNK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852461"/>
            <a:ext cx="2217173" cy="264979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encrypted-tbn3.gstatic.com/images?q=tbn:ANd9GcQEfkID-JRuCMDasR1uQ5yZwuhjgbeZO-4-iyu1yo4-F-phrEnDi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66194"/>
            <a:ext cx="3109100" cy="23288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61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9"/>
            <a:ext cx="8640960" cy="324035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uk-UA" sz="2300" dirty="0" smtClean="0">
                <a:solidFill>
                  <a:schemeClr val="tx1"/>
                </a:solidFill>
              </a:rPr>
              <a:t>Наркотики, які впливають на дитину під час вагітності, найнебезпечніші у першому триместрі. Можливий вплив наркотиків в розвитку дитини включає у собі ризик народження мертвого плоду, викидня, зниженої ваги новонародженого, затримки розумового розвитку, передчасних пологів, і навіть розвитку синдрому раптової смерті дитини. (Діти, чиї матері приймають опій, ризик синдрому раптової смерті зростає у в двадцять разів.) Дослідники вважають, такі наркотики, як опій і кокаїн, шкодять  дитині і звужуючи кровоносні судини плаценти  обмежуючи в такий спосіб постачання кисню плодові, створюють задушливий ефект. Кокаїн впливає на мозок дитини, наводячи до посиленої дратівливості.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</a:rPr>
              <a:t>   Марихуана. Донедавна вважалося, що вживання матір'ю марихуани під час вагітності безпечно для дитини. Проте новітні дослідники засвідчили, що марихуана може, точно так же  як інші наркотики  , призводити  до фатального розвитку плоду.</a:t>
            </a:r>
          </a:p>
          <a:p>
            <a:endParaRPr lang="ru-RU" dirty="0"/>
          </a:p>
        </p:txBody>
      </p:sp>
      <p:pic>
        <p:nvPicPr>
          <p:cNvPr id="8194" name="Picture 2" descr="https://encrypted-tbn1.gstatic.com/images?q=tbn:ANd9GcQwIl9z3VwR68hN4T9-kkzyJDOTcfTPzlvrQA7eGGm_z50FiCq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212976"/>
            <a:ext cx="2869240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encrypted-tbn1.gstatic.com/images?q=tbn:ANd9GcTmlqRl0EaiBbqm3fnx4nGf082W0CK8QQrL5LwrWuc1sjPic0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197289"/>
            <a:ext cx="1828800" cy="2505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s://encrypted-tbn3.gstatic.com/images?q=tbn:ANd9GcRwu53_tyBpvwkbwfyxyUldi7I5ZGYiofVaW2NwG1YE61pQ3QDg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21700"/>
            <a:ext cx="4230429" cy="1961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381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192</TotalTime>
  <Words>693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Паркет</vt:lpstr>
      <vt:lpstr>Вплив алкоголю, нікотину і наркотичних речовин на зародок людини</vt:lpstr>
      <vt:lpstr>План </vt:lpstr>
      <vt:lpstr>Онтогенез </vt:lpstr>
      <vt:lpstr>Алкоголь  </vt:lpstr>
      <vt:lpstr>Презентация PowerPoint</vt:lpstr>
      <vt:lpstr>Нікотин  </vt:lpstr>
      <vt:lpstr>Презентация PowerPoint</vt:lpstr>
      <vt:lpstr>Наркотичні речовини</vt:lpstr>
      <vt:lpstr>Презентация PowerPoint</vt:lpstr>
      <vt:lpstr>Висновок: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алкоголю, нікотину і наркотичних речовин на зародок людини</dc:title>
  <dc:creator>User</dc:creator>
  <cp:lastModifiedBy>User</cp:lastModifiedBy>
  <cp:revision>15</cp:revision>
  <dcterms:created xsi:type="dcterms:W3CDTF">2014-05-16T15:18:33Z</dcterms:created>
  <dcterms:modified xsi:type="dcterms:W3CDTF">2014-05-16T18:31:02Z</dcterms:modified>
</cp:coreProperties>
</file>