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Дихальна система.</a:t>
            </a:r>
            <a:endParaRPr lang="ru-RU" dirty="0"/>
          </a:p>
        </p:txBody>
      </p:sp>
      <p:pic>
        <p:nvPicPr>
          <p:cNvPr id="4" name="Содержимое 3" descr="іву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357298"/>
            <a:ext cx="7429552" cy="4500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6702552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Газообмін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 err="1" smtClean="0">
                <a:solidFill>
                  <a:schemeClr val="bg1"/>
                </a:solidFill>
              </a:rPr>
              <a:t>легенях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тканах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>
                <a:solidFill>
                  <a:schemeClr val="tx2">
                    <a:lumMod val="75000"/>
                  </a:schemeClr>
                </a:solidFill>
              </a:rPr>
              <a:t>При чергуванні вдиху і видиху, вентилюються легені, </a:t>
            </a:r>
            <a:r>
              <a:rPr lang="uk-UA" sz="1800" dirty="0" err="1" smtClean="0">
                <a:solidFill>
                  <a:schemeClr val="tx2">
                    <a:lumMod val="75000"/>
                  </a:schemeClr>
                </a:solidFill>
              </a:rPr>
              <a:t>підтримуюеться</a:t>
            </a:r>
            <a:r>
              <a:rPr lang="uk-UA" sz="1800" dirty="0" smtClean="0">
                <a:solidFill>
                  <a:schemeClr val="tx2">
                    <a:lumMod val="75000"/>
                  </a:schemeClr>
                </a:solidFill>
              </a:rPr>
              <a:t> в альвеолах відносно постійний газовий склад. Склад атмосферного повітря: 21 % О2, 79 %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N2, 0,03 % </a:t>
            </a:r>
            <a:r>
              <a:rPr lang="uk-UA" sz="1800" dirty="0" err="1" smtClean="0">
                <a:solidFill>
                  <a:schemeClr val="tx2">
                    <a:lumMod val="75000"/>
                  </a:schemeClr>
                </a:solidFill>
              </a:rPr>
              <a:t>СО2</a:t>
            </a:r>
            <a:r>
              <a:rPr lang="uk-UA" sz="1800" dirty="0" smtClean="0">
                <a:solidFill>
                  <a:schemeClr val="tx2">
                    <a:lumMod val="75000"/>
                  </a:schemeClr>
                </a:solidFill>
              </a:rPr>
              <a:t>, невелика кількість водяної пари та інертних газів. Склад повітря, що видихається відрізняється збільшеним вмістом вуглекислого газу, збільшується вміст водяної пари. Альвеолярне повітря, що знаходиться в альвеолах відрізняється від вдихуваного і видихуваного. Це пояснюється тим, що під час вдиху в альвеоли надходить повітря </a:t>
            </a:r>
            <a:r>
              <a:rPr lang="uk-UA" sz="1800" dirty="0" err="1" smtClean="0">
                <a:solidFill>
                  <a:schemeClr val="tx2">
                    <a:lumMod val="75000"/>
                  </a:schemeClr>
                </a:solidFill>
              </a:rPr>
              <a:t>повітроносних</a:t>
            </a:r>
            <a:r>
              <a:rPr lang="uk-UA" sz="1800" dirty="0" smtClean="0">
                <a:solidFill>
                  <a:schemeClr val="tx2">
                    <a:lumMod val="75000"/>
                  </a:schemeClr>
                </a:solidFill>
              </a:rPr>
              <a:t> шляхів (видихуване), а при видиху, навпаки, до видихуваного (альвеолярного) домішується атмосферне з </a:t>
            </a:r>
            <a:r>
              <a:rPr lang="uk-UA" sz="1800" dirty="0" err="1" smtClean="0">
                <a:solidFill>
                  <a:schemeClr val="tx2">
                    <a:lumMod val="75000"/>
                  </a:schemeClr>
                </a:solidFill>
              </a:rPr>
              <a:t>повітроносних</a:t>
            </a:r>
            <a:r>
              <a:rPr lang="uk-UA" sz="1800" dirty="0" smtClean="0">
                <a:solidFill>
                  <a:schemeClr val="tx2">
                    <a:lumMod val="75000"/>
                  </a:schemeClr>
                </a:solidFill>
              </a:rPr>
              <a:t> шляхів (мертвий простір).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Тип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Кисень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O2 (%)	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Вуглекислий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газ,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CO2 (%)	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Азот,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N2 (%)	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Домішки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Вдихуване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	21	0,03	79	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водяна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пара,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інертні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гази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Видихуване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	16	4	79	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збільшений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вміст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водяної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пари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Альвеолярне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	14	5	80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-2857552" y="1571612"/>
            <a:ext cx="2671810" cy="462560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8978" y="0"/>
            <a:ext cx="6015022" cy="6702552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Основні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показники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дихання</a:t>
            </a:r>
            <a:r>
              <a:rPr lang="ru-RU" sz="3200" dirty="0" smtClean="0">
                <a:solidFill>
                  <a:schemeClr val="bg1"/>
                </a:solidFill>
              </a:rPr>
              <a:t>.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Частота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дихання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кількість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дихальних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циклів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) за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хвилину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 У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стані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спокою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людина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здійснює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хвилину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12-16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дихальних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циклів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під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час сну 10-12, а при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фізичному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навантаженні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тяжкій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хворобі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— 30-35. У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немовлят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осіб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похилого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віку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частота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дихання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спокої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20-25.</a:t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Глибина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дихання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визначається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об'ємом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яке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вдихається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видихається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 У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спокійному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стані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легень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надходить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500 мл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дихальний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об'єм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ДО)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стільки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ж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виходить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під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час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 З 500 мл,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вдихає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людина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тільки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350 мл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потрапляє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до альвеол.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Близько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150 мл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затримується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у мертвому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просторі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: в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порожнинах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носа,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носової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ротової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частини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глотки,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гортані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трахеї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бронхів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де не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відбувається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газообмін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спокійного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під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час максимального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зусилля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можна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ще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вдихнути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1,5 л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додаткового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резервний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об'єм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РО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), а при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найглибшому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можна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ще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видихнути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1,5 л,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додатковий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резервний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об'єм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РО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).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Життєва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ємність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легень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(ЖЄЛ) —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це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найбільша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кількість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яке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людина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може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видихнути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після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максимально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глибокого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Вираховується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за формулою:</a:t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ДО + РО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+ РО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видиху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= ЖЄЛ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Diaphragmatic_breathing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57364"/>
            <a:ext cx="3071813" cy="47149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Кінець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Дякую за увагу.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1anek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785926"/>
            <a:ext cx="6643734" cy="450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214530"/>
            <a:ext cx="6900882" cy="464347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План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1.Дихальна система.</a:t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2.Процеси дихання.</a:t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3.Будова дихальної системи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4.Система органів дихання.</a:t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5.Процес дихання(2)</a:t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6.Основні показники дихання.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1042966" cy="462560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143372" y="155448"/>
            <a:ext cx="5000628" cy="6702552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Дихальна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система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vi-VN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Ди́хальна </a:t>
            </a:r>
            <a:r>
              <a:rPr lang="vi-VN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систе́ма — відкрита система організму, яка забезпечує газообмін, формування гомеостазу в трахеобронхіальних шляхах, очищення повітря, яке вдихається, від чужорідних часток і мікроорганізмів, а також аналіз пахучих речовин в атмосферному середовищі.</a:t>
            </a:r>
            <a:br>
              <a:rPr lang="vi-VN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vi-VN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vi-VN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vi-VN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Для підтримання дихальної системи в нормальному стані має значення правильна організація побуту, загартовування, дотримання режиму праці і відпочинку, харчування. Сприятливо впливають на роботу дихальної системи фізична праця, заняття фізкультурою і спортом. Потрібно вчитися правильно дихати. Для цього треба застосовувати комплекси фізичних вправ, які розвивають дихання</a:t>
            </a: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Respiratory_system_complete_uk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3786182" cy="462597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155448"/>
            <a:ext cx="6257940" cy="555956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ПРОЦЕСИ ДИХАННЯ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людини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складається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таких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процесів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1.Зовнішнє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вентиляція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легень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) —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надходження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повітроносні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шляхи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газообмін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альвеолами та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зовнішнім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середовищем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До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цього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процесу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належать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дихальні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рухи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вдих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видих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спрямовані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надхождення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дихальні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шляхи, 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них — до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легенів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зворотному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напрямі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2.Дифузія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газів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альвеолами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кров'ю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3.Транспортування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газів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кров'ю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полягає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рознесенні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кисню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клітин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усього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організму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перенесенні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вуглекислого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газу,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утворюється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клітинах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до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легенів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4.Дифузія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газів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кров'ю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тканинами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тканинних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капілярах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5.Внутрішнє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тканинне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) —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споживання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кисню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клітинами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виділення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вуглекислого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газу.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вп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785926"/>
            <a:ext cx="2195515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5448"/>
            <a:ext cx="8329642" cy="67025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>
                    <a:lumMod val="95000"/>
                  </a:schemeClr>
                </a:solidFill>
              </a:rPr>
              <a:t>Будова </a:t>
            </a:r>
            <a:r>
              <a:rPr lang="ru-RU" sz="2800" dirty="0" err="1" smtClean="0">
                <a:solidFill>
                  <a:schemeClr val="bg1">
                    <a:lumMod val="95000"/>
                  </a:schemeClr>
                </a:solidFill>
              </a:rPr>
              <a:t>дихальної</a:t>
            </a:r>
            <a:r>
              <a:rPr lang="ru-RU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1">
                    <a:lumMod val="95000"/>
                  </a:schemeClr>
                </a:solidFill>
              </a:rPr>
              <a:t>системи</a:t>
            </a:r>
            <a:r>
              <a:rPr lang="ru-RU" sz="28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Поділяється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повітроносні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шляхи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респіраторний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відділ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Респіраторний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відділ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складається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із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альвеолярних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ходів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альвеол,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утворюють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ацинуси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 У них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відбувається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газообмін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Повітроносні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шляхи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включають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порожнину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носа, глотку, гортань, трахею, бронхи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різних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калібрів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включаючи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бронхіоли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 Тут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зігрівається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охолоджується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очищається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різноманітних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частинок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зволожується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Також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цей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відділ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забезпечує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голосоутворення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нюх,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імунний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захист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депонування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крові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регулює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згортання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крові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водно-сольовий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баланс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виконує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ендокринну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функцію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Стінка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повітряносних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шляхів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складається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чотирьох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оболонок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слизова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вкриває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внутрішню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поверхню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повітряносних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шляхів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вкрита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епітелієм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під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яким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лежить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власна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пластинка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слизової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оболонки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Клітинний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склад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епітеліальної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пластинки та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кількість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гладеньких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міоцитів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залежить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відділу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повітроносних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шляхів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підслизова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— представлена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пухкою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волокнистою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сполучною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тканиною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великою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кількістю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кровоносних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судин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фіброзно-хрящова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утворена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хрящовою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тканиною та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може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бути представлена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гіаліновим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чи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еластичним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хрящем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утворює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жорсткий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міцний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каркас,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який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дає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змогу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підтримувати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відкритим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просвіт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повітряносних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шляхів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для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виконання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їх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основної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функції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просування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адвентиційна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оболонка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побудована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із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пухкої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волокнистої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сполучної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50000"/>
                  </a:schemeClr>
                </a:solidFill>
              </a:rPr>
              <a:t>тканини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785982" y="1714488"/>
            <a:ext cx="1328718" cy="462560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155448"/>
            <a:ext cx="5114932" cy="634538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Система </a:t>
            </a:r>
            <a:r>
              <a:rPr lang="ru-RU" sz="2800" dirty="0" err="1" smtClean="0">
                <a:solidFill>
                  <a:schemeClr val="bg1"/>
                </a:solidFill>
              </a:rPr>
              <a:t>органів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дихання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людини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Схематичне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зображень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легень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людини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1: Трахея 2: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Легенева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артерія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3: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Легенева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вена 4: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Альвеолярний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хід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5: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Альвеоли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6: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Серцева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вирізка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лівої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легені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7: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Бронхіоли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8: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Третинні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бронхи 9: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Вторинні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бронхи 10: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Головні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бронхи 11: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Гортань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Diagrama_de_los_pulmones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14488"/>
            <a:ext cx="3643306" cy="3786214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472518" cy="6572296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Систему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органів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дихання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людини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становлять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повітроносні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шляхи (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носова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порожнина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носоглотка, гортань, трахея, бронхи).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розміщені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грудній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порожнині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них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відбувається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обміну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кисню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вуглекислого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газу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між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кров'ю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атмосферним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повітрям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Повітроносні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шляхи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починаються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носовою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порожниною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розділеною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кістково-хрящовою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перегородкою на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ліву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праву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частини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Стінки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носової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порожнини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вистелені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слизовою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оболонкою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яка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вкрита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війками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пронизана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кровоносними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судинами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сальними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потовими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залозами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З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носової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порожнини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послідовно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потрапляє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 носоглотку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гортань.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Вхід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гортані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при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ковтанні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їжі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закривається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хрящовим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надгортанником. У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гортані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розміщені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складки —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голосові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зв'язки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щілина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між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якими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називається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голосовою.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Нижній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відділ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гортані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переходить у трахею,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передня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стінка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якої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утворена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хрящовими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півкільцями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задня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складається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гладеньких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м'язів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прилягає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стравоходу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Трахея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розгалужується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 два бронхи,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входять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ліву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праву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Бронхи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розгалужуються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дві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повітроносні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трубочки,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діаметр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яких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поступово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зменшується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закінчується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гронами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легеневих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пухирців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85974" y="1214422"/>
            <a:ext cx="2185974" cy="462560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155448"/>
            <a:ext cx="6257940" cy="6702552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chemeClr val="bg1"/>
                </a:solidFill>
              </a:rPr>
              <a:t>Процес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дихання</a:t>
            </a:r>
            <a:r>
              <a:rPr lang="ru-RU" sz="3600" dirty="0" smtClean="0">
                <a:solidFill>
                  <a:schemeClr val="bg1"/>
                </a:solidFill>
              </a:rPr>
              <a:t>.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окисних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процесах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утворюються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продукти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розпаду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вуглекислий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газ,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який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повинен бути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виведений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із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організму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Таким чином,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одночасно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із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надходженням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кисню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відбуватись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видалення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вуглекислого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газу.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Цю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функцію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виконують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Крім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газообміну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є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важливим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фактором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теплорегуляції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Зігріваючи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вдихуване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втрачають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теплову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енергію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Значна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кількість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енергії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витрачається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випаровуванні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води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величезної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поверхні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Ще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виконують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функцію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виділення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через них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виводяться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із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організму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вуглекислий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газ,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аміак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деякі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інші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леткі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речовини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При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відхаркуванні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кашлі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слизом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видаляються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деякі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продукти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обміну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речовин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також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частинки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пилу,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мікроорганізми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потрапляють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дихальні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шляхи)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солі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мінеральних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речовин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класів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саркодові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джгутикові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інфузорії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плоскі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черви,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кільчасті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черви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іде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через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поверхню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тіла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У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круглих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червів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процесу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немає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вони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живуть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без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кисню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Ставковик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звичайний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дихає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через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дихальний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отвір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а беззубка (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жабурниця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двостулкові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вдихає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через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ввідний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сифон,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потім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кисень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проходить через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зябра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виходить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через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вивідний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сифон. У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павука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черевці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легеневі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мішки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трахеї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хруща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трахеї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відкриваються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дихальцями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черевці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Птахи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дихають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інакше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у них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легень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відходять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тонкостінні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повітряні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мішки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виконують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роль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резервуарів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Таким чином у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птахів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подвійне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газообмін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відбувається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при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вдиху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видоху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авр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00240"/>
            <a:ext cx="2436019" cy="4214842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929718" cy="6702552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Верхні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дихальні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шляхи.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Носова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ділиться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хрящовою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перегородкою 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дві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половини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— праву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ліву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перегородці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розташовуються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три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носові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раковини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утворюють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носові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ходи: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верхній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середній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нижній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Стінки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носа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вкриті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слизовою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оболонкою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війчастим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епітелієм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Війки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епітелію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рухаючись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різко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швидко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напрямку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ніздрів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повільно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плавно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напрямку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легень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затримують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виводять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назовні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пил та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мікроорганізми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осідають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слизовій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оболонці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Залози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слизової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оболонки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виділяють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слиз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який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зволожує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стінки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знижує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життєздатність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бактерій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потрапляють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Слизова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оболонка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має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густу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сітку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кровоносних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судин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капілярів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Кров,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тече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по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цих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судинах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бере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участь у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терморегуляції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тіла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людини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зігріває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або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охолоджує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яке вона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вдихає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Таким чином,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надходить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легені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через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носову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очищується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зігрівається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знезаражується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чого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відбувається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при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диханні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через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ротову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У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слизовій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оболонці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верхньої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носової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раковини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верхнього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відділу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перегородки носа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знаходяться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спеціальні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нюхові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клітини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рецептори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),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утворюють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периферичну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частину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нюхового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аналізатора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(органа нюху).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Поруч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нюховою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порожниною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розташовані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чотири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повітроносні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придаткові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пазухи носа.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Найбільші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них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гайморові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містяться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верхніх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щелепах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) та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лобна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(в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центрі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лоба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). Пазухи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з'єднуються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каналами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порожниною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носа.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З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порожнини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носа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надходить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у носоглотку. У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містяться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скупчення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лімфатичних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мигдаликів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разі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запалення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можуть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збільшуватись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перетворюватися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аденоїди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утруднюють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носове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дихання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З носоглотки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потрапляє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глотку, в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якій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перехрещуються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дихальні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травні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шляхи.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глотки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починаються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дві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трубки: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дихальна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— гортань, та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травна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стравохід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розміщений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позаду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гортані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Вхід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гортані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при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ковтанні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їжі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закривається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надгортанним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хрящем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Завдяки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цьому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повітря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потрапляє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лише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в гортань, 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їжа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- у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стравох</a:t>
            </a:r>
            <a:r>
              <a:rPr lang="ru-RU" sz="1600" dirty="0" err="1" smtClean="0"/>
              <a:t>ід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-2286048" y="2000240"/>
            <a:ext cx="1957430" cy="382905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</TotalTime>
  <Words>73</Words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Модульная</vt:lpstr>
      <vt:lpstr>Дихальна система.</vt:lpstr>
      <vt:lpstr>План 1.Дихальна система. 2.Процеси дихання. 3.Будова дихальної системи 4.Система органів дихання. 5.Процес дихання(2) 6.Основні показники дихання.    </vt:lpstr>
      <vt:lpstr>Дихальна система    Ди́хальна систе́ма — відкрита система організму, яка забезпечує газообмін, формування гомеостазу в трахеобронхіальних шляхах, очищення повітря, яке вдихається, від чужорідних часток і мікроорганізмів, а також аналіз пахучих речовин в атмосферному середовищі.  Для підтримання дихальної системи в нормальному стані має значення правильна організація побуту, загартовування, дотримання режиму праці і відпочинку, харчування. Сприятливо впливають на роботу дихальної системи фізична праця, заняття фізкультурою і спортом. Потрібно вчитися правильно дихати. Для цього треба застосовувати комплекси фізичних вправ, які розвивають дихання</vt:lpstr>
      <vt:lpstr>ПРОЦЕСИ ДИХАННЯ   Дихання людини складається з таких процесів: 1.Зовнішнє дихання (вентиляція легень) — надходження повітря в повітроносні шляхи і газообмін між альвеолами та зовнішнім середовищем. До цього процесу належать дихальні рухи — вдих і видих, спрямовані на надхождення повітря в дихальні шляхи, а з них — до легенів і в зворотному напрямі. 2.Дифузія газів між альвеолами і кров'ю. 3.Транспортування газів кров'ю. Він полягає в рознесенні кисню до клітин усього організму та перенесенні вуглекислого газу, що утворюється в клітинах, до легенів. 4.Дифузія газів між кров'ю і тканинами в тканинних капілярах. 5.Внутрішнє (тканинне) — споживання кисню  клітинами і виділення вуглекислого газу.</vt:lpstr>
      <vt:lpstr>Будова дихальної системи.  Поділяється на повітроносні шляхи і респіраторний відділ. Респіраторний відділ складається із альвеолярних ходів і альвеол, які утворюють ацинуси. У них відбувається газообмін. Повітроносні шляхи включають порожнину носа, глотку, гортань, трахею, бронхи різних калібрів, включаючи бронхіоли. Тут повітря зігрівається (охолоджується), очищається від різноманітних частинок і зволожується. Також цей відділ забезпечує голосоутворення, нюх, імунний захист, депонування крові, регулює згортання крові, водно-сольовий баланс і виконує ендокринну функцію.  Стінка повітряносних шляхів складається з чотирьох оболонок: слизова — вкриває внутрішню поверхню повітряносних шляхів, вкрита епітелієм, під яким лежить власна пластинка слизової оболонки. Клітинний склад епітеліальної пластинки та кількість гладеньких міоцитів залежить від відділу повітроносних шляхів. підслизова — представлена пухкою волокнистою сполучною тканиною з великою кількістю кровоносних судин фіброзно-хрящова — утворена хрящовою тканиною та може бути представлена гіаліновим чи еластичним хрящем, що утворює жорсткий і міцний каркас, який дає змогу підтримувати відкритим просвіт повітряносних шляхів для виконання їх основної функції — просування повітря адвентиційна оболонка — побудована із пухкої волокнистої сполучної тканини.</vt:lpstr>
      <vt:lpstr>Система органів дихання людини.     Схематичне зображень легень людини.  1: Трахея 2: Легенева артерія 3: Легенева вена 4: Альвеолярний хід 5: Альвеоли 6: Серцева вирізка лівої легені 7: Бронхіоли 8: Третинні бронхи 9: Вторинні бронхи 10: Головні бронхи 11: Гортань        </vt:lpstr>
      <vt:lpstr>Систему органів дихання людини становлять легені і повітроносні шляхи (носова порожнина, носоглотка, гортань, трахея, бронхи). Легені розміщені в грудній порожнині, в них відбувається процес обміну кисню і вуглекислого газу між кров'ю і атмосферним повітрям.  Повітроносні шляхи починаються носовою порожниною, розділеною кістково-хрящовою перегородкою на ліву і праву частини. Стінки носової порожнини вистелені слизовою оболонкою, яка вкрита війками, пронизана кровоносними судинами, сальними і потовими залозами. З носової порожнини повітря послідовно потрапляє в носоглотку і гортань. Вхід до гортані при ковтанні їжі закривається хрящовим надгортанником. У гортані розміщені складки — голосові зв'язки, щілина між якими називається голосовою. Нижній відділ гортані переходить у трахею, передня стінка якої утворена хрящовими півкільцями, а задня складається з гладеньких м'язів і прилягає до стравоходу. Трахея розгалужується на два бронхи, що входять у ліву і праву легені. Бронхи розгалужуються на дві повітроносні трубочки, діаметр яких поступово зменшується, і закінчується гронами  легеневих пухирців.</vt:lpstr>
      <vt:lpstr>Процес дихання.      При окисних процесах утворюються продукти розпаду — вуглекислий газ, який повинен бути виведений із організму. Таким чином, одночасно із надходженням кисню має відбуватись і видалення вуглекислого газу. Цю функцію виконують органи дихання. Крім газообміну, дихання є важливим фактором теплорегуляції. Зігріваючи вдихуване повітря, легені втрачають теплову енергію. Значна кількість енергії витрачається при випаровуванні води з величезної поверхні. Ще легені виконують функцію виділення, через них виводяться із організму вуглекислий газ, аміак і деякі інші леткі речовини. При відхаркуванні і кашлі зі слизом видаляються деякі продукти обміну речовин, а також частинки пилу, мікроорганізми (які потрапляють в дихальні шляхи) і солі мінеральних речовин.  Процес дихання у класів саркодові, джгутикові, інфузорії, плоскі черви, кільчасті черви іде через поверхню тіла. У круглих червів процесу дихання немає, вони живуть без кисню. Ставковик звичайний дихає через дихальний отвір — легеня, а беззубка (жабурниця, клас двостулкові) вдихає повітря через ввідний сифон, потім кисень проходить через зябра і виходить через вивідний сифон. У павука у черевці легеневі мішки і трахеї, у хруща трахеї відкриваються дихальцями на черевці. Птахи дихають інакше, у них від легень відходять тонкостінні повітряні мішки, які виконують роль резервуарів повітря. Таким чином у птахів подвійне дихання (газообмін відбувається при вдиху і видоху)</vt:lpstr>
      <vt:lpstr>Верхні дихальні шляхи.  Носова порожнина ділиться хрящовою перегородкою на дві половини — праву і ліву. На перегородці розташовуються три носові раковини, які утворюють носові ходи: верхній, середній і нижній. Стінки порожнини носа вкриті слизовою оболонкою з війчастим епітелієм. Війки епітелію, рухаючись різко і швидко в напрямку до ніздрів і повільно й плавно в напрямку легень, затримують і виводять назовні пил та мікроорганізми, які осідають на слизовій оболонці. Залози слизової оболонки виділяють слиз, який зволожує стінки порожнини і знижує життєздатність бактерій які потрапляють з повітря.  Слизова оболонка має густу сітку кровоносних судин і капілярів. Кров, що тече по цих судинах бере участь у терморегуляції тіла людини, зігріває або охолоджує повітря, яке вона вдихає. Таким чином, повітря, що надходить в легені через носову порожнину, очищується, зігрівається і знезаражується, чого не відбувається при диханні через ротову порожнину. У слизовій оболонці верхньої носової раковини і верхнього відділу перегородки носа знаходяться спеціальні нюхові клітини (рецептори), які утворюють периферичну частину нюхового аналізатора (органа нюху). Поруч з нюховою порожниною розташовані чотири повітроносні придаткові пазухи носа. Найбільші з них є гайморові (містяться у верхніх щелепах) та лобна (в центрі лоба). Пазухи з'єднуються каналами з порожниною носа.  З порожнини носа повітря надходить у носоглотку. У ній містяться скупчення лімфатичних мигдаликів, які у разі запалення можуть збільшуватись і перетворюватися на аденоїди, що утруднюють носове дихання. З носоглотки повітря потрапляє в глотку, в якій перехрещуються дихальні й травні шляхи. Від глотки починаються дві трубки: дихальна — гортань, та травна — стравохід, розміщений позаду гортані. Вхід до гортані при ковтанні їжі закривається надгортанним хрящем. Завдяки цьому повітря потрапляє лише в гортань, а їжа - у стравохід</vt:lpstr>
      <vt:lpstr>Газообмін в легенях та тканах.    При чергуванні вдиху і видиху, вентилюються легені, підтримуюеться в альвеолах відносно постійний газовий склад. Склад атмосферного повітря: 21 % О2, 79 % N2, 0,03 % СО2, невелика кількість водяної пари та інертних газів. Склад повітря, що видихається відрізняється збільшеним вмістом вуглекислого газу, збільшується вміст водяної пари. Альвеолярне повітря, що знаходиться в альвеолах відрізняється від вдихуваного і видихуваного. Це пояснюється тим, що під час вдиху в альвеоли надходить повітря повітроносних шляхів (видихуване), а при видиху, навпаки, до видихуваного (альвеолярного) домішується атмосферне з повітроносних шляхів (мертвий простір).  Тип повітря Кисень, O2 (%) Вуглекислий газ, CO2 (%) Азот, N2 (%) Домішки Вдихуване 21 0,03 79 водяна пара, інертні гази Видихуване 16 4 79 збільшений вміст  водяної пари Альвеолярне 14 5 80   .</vt:lpstr>
      <vt:lpstr>  Основні показники дихання.    Частота дихання — кількість дихальних циклів (вдих — видих) за хвилину. У стані спокою людина здійснює за хвилину 12-16 дихальних циклів, під час сну 10-12, а при фізичному навантаженні, тяжкій хворобі — 30-35. У немовлят та осіб похилого віку частота дихання у спокої 20-25.  Глибина дихання визначається об'ємом повітря, яке вдихається і видихається. У спокійному стані до легень надходить 500 мл повітря (дихальний об'єм ДО) і стільки ж виходить під час видиху. З 500 мл, що вдихає людина, тільки 350 мл потрапляє до альвеол. Близько 150 мл затримується у мертвому просторі: в порожнинах носа, носової і ротової частини глотки, гортані, трахеї і бронхів, де не відбувається газообмін. Після спокійного вдиху під час максимального зусилля можна ще вдихнути 1,5 л додаткового повітря (резервний об'єм вдиху РО вдиху), а при найглибшому видиху можна ще видихнути 1,5 л, додатковий видих (резервний об'єм видиху РО видиху). Життєва ємність легень(ЖЄЛ) — це найбільша кількість повітря, яке людина може видихнути після максимально глибокого вдиху. Вираховується за формулою: ДО + РО вдиху + РО видиху = ЖЄЛ</vt:lpstr>
      <vt:lpstr>Кінець Дякую за увагу.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Дихальна система.</dc:title>
  <dc:creator>анюта</dc:creator>
  <cp:lastModifiedBy>user</cp:lastModifiedBy>
  <cp:revision>8</cp:revision>
  <dcterms:created xsi:type="dcterms:W3CDTF">2013-08-26T15:31:12Z</dcterms:created>
  <dcterms:modified xsi:type="dcterms:W3CDTF">2013-08-26T16:43:13Z</dcterms:modified>
</cp:coreProperties>
</file>