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9AEE742-C4C9-4C2E-8413-7EBB2D0233B6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2440FBE-2CAC-403D-BCB6-28BBCC9931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4437112"/>
            <a:ext cx="6776824" cy="2304288"/>
          </a:xfrm>
        </p:spPr>
        <p:txBody>
          <a:bodyPr/>
          <a:lstStyle/>
          <a:p>
            <a:r>
              <a:rPr lang="ru-RU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ru-RU" sz="96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Аборт</a:t>
            </a:r>
            <a:endParaRPr lang="ru-RU" sz="96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8" y="188640"/>
            <a:ext cx="6876255" cy="4797152"/>
          </a:xfrm>
          <a:prstGeom prst="rect">
            <a:avLst/>
          </a:prstGeom>
        </p:spPr>
      </p:pic>
      <p:pic>
        <p:nvPicPr>
          <p:cNvPr id="5" name="Enya - Caribbean Bl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6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171400"/>
            <a:ext cx="6017096" cy="1143000"/>
          </a:xfrm>
        </p:spPr>
        <p:txBody>
          <a:bodyPr>
            <a:noAutofit/>
          </a:bodyPr>
          <a:lstStyle/>
          <a:p>
            <a:r>
              <a:rPr lang="ru-RU" sz="5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  </a:t>
            </a:r>
            <a:r>
              <a:rPr lang="ru-RU" sz="5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Последствия </a:t>
            </a:r>
            <a:r>
              <a:rPr lang="ru-RU" sz="5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endParaRPr lang="ru-RU" sz="5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4716016" cy="527720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Резкое прерывание течения беременности, физиологических, гормональных изменений в организме имеет для женщины самые серьезные последствия. Особенно это касается первой 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беременности. Чем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больше срок беременности, тем 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большим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риском для женщины может обернуться операция по ее прерыванию. Самый опасный период после 16 недель. Угрозу также представляет срок до 6-ти недель. Большую роль играет квалификация врача, который проводит операцию. 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Есть риск того, что женщина больше не сможет стать матерью.</a:t>
            </a:r>
            <a:endParaRPr lang="ru-R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8" y="980728"/>
            <a:ext cx="424847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i1.i.ua/prikol/pic/6/1/247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67" y="3789040"/>
            <a:ext cx="424847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30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Выполнила студентка гр. ПР-13 1/9</a:t>
            </a:r>
            <a:b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Агафонова Валерия</a:t>
            </a:r>
            <a:endParaRPr lang="ru-RU" sz="2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3386"/>
            <a:ext cx="8003232" cy="482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260648"/>
            <a:ext cx="8856984" cy="223224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Аборт</a:t>
            </a:r>
            <a:r>
              <a:rPr lang="ru-RU" dirty="0" smtClean="0"/>
              <a:t> 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– это прерывание беременности до 22-й недели.  При аборте на свет появляется нежизнеспособный ребенок. Аборты бывают самопроизвольные и 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искусственные. Ранний 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искусственный аборт делается до 12-й недели беременности, поздний – до 22-й 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недели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10445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blogoduma.ru/images/content/02poslerodovayadepressiy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286250" cy="39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9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r>
              <a:rPr lang="ru-RU" sz="5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      Причины:</a:t>
            </a:r>
            <a:endParaRPr lang="ru-RU" sz="5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196752"/>
            <a:ext cx="8640960" cy="259228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несовершеннолетие до 16 лет;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более пяти детей;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смерть мужа;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развод во время беременности;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инвалидность у ребенка;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тюремное заключение.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3074" name="Picture 2" descr="http://m001.bcm.ru/2029/58569cf7-6197-4469-9cdd-f743cfda0d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032448" cy="27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velvet.by/files/us/118/42-16644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191772" cy="26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24800" cy="864096"/>
          </a:xfrm>
        </p:spPr>
        <p:txBody>
          <a:bodyPr>
            <a:noAutofit/>
          </a:bodyPr>
          <a:lstStyle/>
          <a:p>
            <a:r>
              <a:rPr lang="ru-RU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Медицинские показания:</a:t>
            </a:r>
            <a:endParaRPr lang="ru-RU" sz="4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4464496" cy="58052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тяжелые заболевания легких, почек, печени, глаз, сердечно-сосудистой системы;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онкозаболевания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туберкулез, язва, диабет;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гематологические патологии, сифилис, эпилепсия;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психические заболевания, заболевания ЦНС;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перенесенные тяжелые полостные и прочие операции, представляющие угрозу для здоровья женщины в случае беременности;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- заболевания и патологии во время беременности (краснуха, тяжелые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гестозы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и т.д.), либо перенесенные неблагоприятные воздействия(радиация) и другие.</a:t>
            </a:r>
          </a:p>
          <a:p>
            <a:endParaRPr lang="ru-R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0324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038939" cy="264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02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778098"/>
          </a:xfrm>
        </p:spPr>
        <p:txBody>
          <a:bodyPr>
            <a:normAutofit/>
          </a:bodyPr>
          <a:lstStyle/>
          <a:p>
            <a:r>
              <a:rPr lang="ru-RU" sz="4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    Противопоказания:</a:t>
            </a:r>
            <a:endParaRPr lang="ru-RU" sz="4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55976" y="1196752"/>
            <a:ext cx="4176464" cy="52772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-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шеечная, внематочная беременность;</a:t>
            </a:r>
          </a:p>
          <a:p>
            <a:pPr>
              <a:buFont typeface="Arial"/>
              <a:buChar char="•"/>
            </a:pP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- острые инфекционные заболевания;</a:t>
            </a:r>
          </a:p>
          <a:p>
            <a:pPr>
              <a:buFont typeface="Arial"/>
              <a:buChar char="•"/>
            </a:pP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- повышенная температура;</a:t>
            </a:r>
          </a:p>
          <a:p>
            <a:pPr>
              <a:buFont typeface="Arial"/>
              <a:buChar char="•"/>
            </a:pP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-  заболевания женских половых органов;</a:t>
            </a:r>
          </a:p>
          <a:p>
            <a:pPr>
              <a:buFont typeface="Arial"/>
              <a:buChar char="•"/>
            </a:pP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- воспалительные процессы любой локализации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324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9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424936" cy="1143000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Вакуум-аспирация или мини-аборт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424936" cy="5709248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Проводится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 сроке до 5 недель. Проводится без общего наркоза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электроотсосом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с помощью которого удаляется плодное яйцо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 descr="http://eslizabolel.ru/uploads/posts/2011-12/1322861037_skolko-stoit-ab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34481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136904" cy="980728"/>
          </a:xfrm>
        </p:spPr>
        <p:txBody>
          <a:bodyPr>
            <a:noAutofit/>
          </a:bodyPr>
          <a:lstStyle/>
          <a:p>
            <a:r>
              <a:rPr lang="ru-RU" sz="48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Медикаментозный аборт</a:t>
            </a:r>
            <a:br>
              <a:rPr lang="ru-RU" sz="48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4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859216" cy="5493224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Проводится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 сроке до 8 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недель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 помощью лекарственных препаратов, которые провоцируют самопроизвольный аборт.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77768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746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532440" cy="1143000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Медицинский (классический) аборт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8784976" cy="93610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Проводится на сроке до 12 недель. Это операция, при которой плод удаляют хирургическим путем.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63284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66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264" y="476672"/>
            <a:ext cx="8892480" cy="850106"/>
          </a:xfrm>
        </p:spPr>
        <p:txBody>
          <a:bodyPr>
            <a:normAutofit fontScale="90000"/>
          </a:bodyPr>
          <a:lstStyle/>
          <a:p>
            <a:r>
              <a:rPr lang="ru-RU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   Аборт </a:t>
            </a:r>
            <a:r>
              <a:rPr lang="ru-RU" sz="48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на поздних сроках</a:t>
            </a:r>
            <a:r>
              <a:rPr lang="ru-RU" dirty="0">
                <a:solidFill>
                  <a:srgbClr val="555555"/>
                </a:solidFill>
                <a:latin typeface="Arial"/>
              </a:rPr>
              <a:t/>
            </a:r>
            <a:br>
              <a:rPr lang="ru-RU" dirty="0">
                <a:solidFill>
                  <a:srgbClr val="555555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617" y="980728"/>
            <a:ext cx="8352928" cy="2088232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В 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более поздние сроки аборт проводиться после заключения врачебно-консультационной комиссии. Совершаться может путем малого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кесаревого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> сечения, кесарева сечения вагинальным путем, искусственными родами и др.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34928"/>
            <a:ext cx="36724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6936"/>
            <a:ext cx="38884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011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110</TotalTime>
  <Words>355</Words>
  <Application>Microsoft Office PowerPoint</Application>
  <PresentationFormat>Экран (4:3)</PresentationFormat>
  <Paragraphs>34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Эркер</vt:lpstr>
      <vt:lpstr>        Аборт</vt:lpstr>
      <vt:lpstr>Презентация PowerPoint</vt:lpstr>
      <vt:lpstr>       Причины:</vt:lpstr>
      <vt:lpstr>Медицинские показания:</vt:lpstr>
      <vt:lpstr>     Противопоказания:</vt:lpstr>
      <vt:lpstr>Вакуум-аспирация или мини-аборт </vt:lpstr>
      <vt:lpstr>Медикаментозный аборт </vt:lpstr>
      <vt:lpstr>Медицинский (классический) аборт </vt:lpstr>
      <vt:lpstr>    Аборт на поздних сроках </vt:lpstr>
      <vt:lpstr>                                                       Последствия    </vt:lpstr>
      <vt:lpstr>Выполнила студентка гр. ПР-13 1/9 Агафонова Валерия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11</cp:revision>
  <dcterms:created xsi:type="dcterms:W3CDTF">2014-05-20T15:32:36Z</dcterms:created>
  <dcterms:modified xsi:type="dcterms:W3CDTF">2014-05-20T17:22:36Z</dcterms:modified>
</cp:coreProperties>
</file>