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66" autoAdjust="0"/>
    <p:restoredTop sz="94649" autoAdjust="0"/>
  </p:normalViewPr>
  <p:slideViewPr>
    <p:cSldViewPr>
      <p:cViewPr varScale="1">
        <p:scale>
          <a:sx n="106" d="100"/>
          <a:sy n="106" d="100"/>
        </p:scale>
        <p:origin x="120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B4CF-AD08-4190-8D81-0EBB579CF2EA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A3EE-605E-4114-AFDB-2141F29C161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B4CF-AD08-4190-8D81-0EBB579CF2EA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A3EE-605E-4114-AFDB-2141F29C16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B4CF-AD08-4190-8D81-0EBB579CF2EA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A3EE-605E-4114-AFDB-2141F29C16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B4CF-AD08-4190-8D81-0EBB579CF2EA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A3EE-605E-4114-AFDB-2141F29C16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B4CF-AD08-4190-8D81-0EBB579CF2EA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E33A3EE-605E-4114-AFDB-2141F29C161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B4CF-AD08-4190-8D81-0EBB579CF2EA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A3EE-605E-4114-AFDB-2141F29C16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B4CF-AD08-4190-8D81-0EBB579CF2EA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A3EE-605E-4114-AFDB-2141F29C16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B4CF-AD08-4190-8D81-0EBB579CF2EA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A3EE-605E-4114-AFDB-2141F29C16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B4CF-AD08-4190-8D81-0EBB579CF2EA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A3EE-605E-4114-AFDB-2141F29C16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B4CF-AD08-4190-8D81-0EBB579CF2EA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A3EE-605E-4114-AFDB-2141F29C16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B4CF-AD08-4190-8D81-0EBB579CF2EA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A3EE-605E-4114-AFDB-2141F29C16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1C4B4CF-AD08-4190-8D81-0EBB579CF2EA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E33A3EE-605E-4114-AFDB-2141F29C161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129408"/>
          </a:xfrm>
        </p:spPr>
        <p:txBody>
          <a:bodyPr>
            <a:normAutofit/>
          </a:bodyPr>
          <a:lstStyle/>
          <a:p>
            <a:r>
              <a:rPr lang="uk-UA" i="1" dirty="0" smtClean="0"/>
              <a:t>Антоні Ван </a:t>
            </a:r>
            <a:r>
              <a:rPr lang="uk-UA" i="1" dirty="0" err="1" smtClean="0"/>
              <a:t>Левенгук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797152"/>
            <a:ext cx="4104456" cy="1944216"/>
          </a:xfrm>
        </p:spPr>
        <p:txBody>
          <a:bodyPr>
            <a:normAutofit/>
          </a:bodyPr>
          <a:lstStyle/>
          <a:p>
            <a:pPr algn="l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967243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/>
              <a:t>Біографія</a:t>
            </a:r>
            <a:endParaRPr lang="ru-RU" i="1" dirty="0"/>
          </a:p>
        </p:txBody>
      </p:sp>
      <p:pic>
        <p:nvPicPr>
          <p:cNvPr id="14" name="Объект 1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628800"/>
            <a:ext cx="3168352" cy="4143265"/>
          </a:xfrm>
        </p:spPr>
      </p:pic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3779912" y="1556792"/>
            <a:ext cx="5112568" cy="4925144"/>
          </a:xfrm>
        </p:spPr>
        <p:txBody>
          <a:bodyPr anchor="t">
            <a:noAutofit/>
          </a:bodyPr>
          <a:lstStyle/>
          <a:p>
            <a:pPr marL="137160" indent="0">
              <a:buNone/>
            </a:pPr>
            <a:r>
              <a:rPr lang="ru-RU" sz="2000" b="1" i="1" dirty="0" err="1"/>
              <a:t>Антоні</a:t>
            </a:r>
            <a:r>
              <a:rPr lang="ru-RU" sz="2000" b="1" i="1" dirty="0"/>
              <a:t> </a:t>
            </a:r>
            <a:r>
              <a:rPr lang="ru-RU" sz="2000" b="1" i="1" dirty="0" err="1"/>
              <a:t>ван</a:t>
            </a:r>
            <a:r>
              <a:rPr lang="ru-RU" sz="2000" b="1" i="1" dirty="0"/>
              <a:t> Левенгук </a:t>
            </a:r>
            <a:r>
              <a:rPr lang="ru-RU" sz="2000" b="1" i="1" dirty="0" err="1"/>
              <a:t>народився</a:t>
            </a:r>
            <a:r>
              <a:rPr lang="ru-RU" sz="2000" b="1" i="1" dirty="0"/>
              <a:t> 24 </a:t>
            </a:r>
            <a:r>
              <a:rPr lang="ru-RU" sz="2000" b="1" i="1" dirty="0" err="1"/>
              <a:t>жовтня</a:t>
            </a:r>
            <a:r>
              <a:rPr lang="ru-RU" sz="2000" b="1" i="1" dirty="0"/>
              <a:t> 1632 року в </a:t>
            </a:r>
            <a:r>
              <a:rPr lang="ru-RU" sz="2000" b="1" i="1" dirty="0" err="1"/>
              <a:t>Делфті</a:t>
            </a:r>
            <a:r>
              <a:rPr lang="ru-RU" sz="2000" b="1" i="1" dirty="0"/>
              <a:t> в </a:t>
            </a:r>
            <a:r>
              <a:rPr lang="ru-RU" sz="2000" b="1" i="1" dirty="0" err="1"/>
              <a:t>сім'ї</a:t>
            </a:r>
            <a:r>
              <a:rPr lang="ru-RU" sz="2000" b="1" i="1" dirty="0"/>
              <a:t> </a:t>
            </a:r>
            <a:r>
              <a:rPr lang="ru-RU" sz="2000" b="1" i="1" dirty="0" err="1"/>
              <a:t>майстра-кошикаря</a:t>
            </a:r>
            <a:r>
              <a:rPr lang="ru-RU" sz="2000" b="1" i="1" dirty="0"/>
              <a:t> </a:t>
            </a:r>
            <a:r>
              <a:rPr lang="ru-RU" sz="2000" b="1" i="1" dirty="0" err="1"/>
              <a:t>Філіпса</a:t>
            </a:r>
            <a:r>
              <a:rPr lang="ru-RU" sz="2000" b="1" i="1" dirty="0"/>
              <a:t> </a:t>
            </a:r>
            <a:r>
              <a:rPr lang="ru-RU" sz="2000" b="1" i="1" dirty="0" err="1"/>
              <a:t>Тонісзона</a:t>
            </a:r>
            <a:r>
              <a:rPr lang="ru-RU" sz="2000" b="1" i="1" dirty="0"/>
              <a:t>. </a:t>
            </a:r>
            <a:r>
              <a:rPr lang="ru-RU" sz="2000" b="1" i="1" dirty="0" err="1"/>
              <a:t>Антоні</a:t>
            </a:r>
            <a:r>
              <a:rPr lang="ru-RU" sz="2000" b="1" i="1" dirty="0"/>
              <a:t> </a:t>
            </a:r>
            <a:r>
              <a:rPr lang="ru-RU" sz="2000" b="1" i="1" dirty="0" err="1"/>
              <a:t>узяв</a:t>
            </a:r>
            <a:r>
              <a:rPr lang="ru-RU" sz="2000" b="1" i="1" dirty="0"/>
              <a:t> </a:t>
            </a:r>
            <a:r>
              <a:rPr lang="ru-RU" sz="2000" b="1" i="1" dirty="0" err="1"/>
              <a:t>собі</a:t>
            </a:r>
            <a:r>
              <a:rPr lang="ru-RU" sz="2000" b="1" i="1" dirty="0"/>
              <a:t> </a:t>
            </a:r>
            <a:r>
              <a:rPr lang="ru-RU" sz="2000" b="1" i="1" dirty="0" err="1"/>
              <a:t>прізвище</a:t>
            </a:r>
            <a:r>
              <a:rPr lang="ru-RU" sz="2000" b="1" i="1" dirty="0"/>
              <a:t> Левенгук за </a:t>
            </a:r>
            <a:r>
              <a:rPr lang="ru-RU" sz="2000" b="1" i="1" dirty="0" err="1"/>
              <a:t>назвою</a:t>
            </a:r>
            <a:r>
              <a:rPr lang="ru-RU" sz="2000" b="1" i="1" dirty="0"/>
              <a:t> </a:t>
            </a:r>
            <a:r>
              <a:rPr lang="ru-RU" sz="2000" b="1" i="1" dirty="0" err="1"/>
              <a:t>сусідніх</a:t>
            </a:r>
            <a:r>
              <a:rPr lang="ru-RU" sz="2000" b="1" i="1" dirty="0"/>
              <a:t> з </a:t>
            </a:r>
            <a:r>
              <a:rPr lang="ru-RU" sz="2000" b="1" i="1" dirty="0" err="1"/>
              <a:t>його</a:t>
            </a:r>
            <a:r>
              <a:rPr lang="ru-RU" sz="2000" b="1" i="1" dirty="0"/>
              <a:t> </a:t>
            </a:r>
            <a:r>
              <a:rPr lang="ru-RU" sz="2000" b="1" i="1" dirty="0" err="1"/>
              <a:t>будинком</a:t>
            </a:r>
            <a:r>
              <a:rPr lang="ru-RU" sz="2000" b="1" i="1" dirty="0"/>
              <a:t>  </a:t>
            </a:r>
            <a:r>
              <a:rPr lang="ru-RU" sz="2000" b="1" i="1" dirty="0" err="1"/>
              <a:t>Левових</a:t>
            </a:r>
            <a:r>
              <a:rPr lang="ru-RU" sz="2000" b="1" i="1" dirty="0"/>
              <a:t> </a:t>
            </a:r>
            <a:r>
              <a:rPr lang="ru-RU" sz="2000" b="1" i="1" dirty="0" err="1"/>
              <a:t>воріт</a:t>
            </a:r>
            <a:r>
              <a:rPr lang="ru-RU" sz="2000" b="1" i="1" dirty="0"/>
              <a:t>. </a:t>
            </a:r>
            <a:r>
              <a:rPr lang="ru-RU" sz="2000" b="1" i="1" dirty="0" err="1"/>
              <a:t>Закінчення</a:t>
            </a:r>
            <a:r>
              <a:rPr lang="ru-RU" sz="2000" b="1" i="1" dirty="0"/>
              <a:t> «</a:t>
            </a:r>
            <a:r>
              <a:rPr lang="ru-RU" sz="2000" b="1" i="1" dirty="0" err="1"/>
              <a:t>гук</a:t>
            </a:r>
            <a:r>
              <a:rPr lang="ru-RU" sz="2000" b="1" i="1" dirty="0"/>
              <a:t>» у </a:t>
            </a:r>
            <a:r>
              <a:rPr lang="ru-RU" sz="2000" b="1" i="1" dirty="0" err="1"/>
              <a:t>його</a:t>
            </a:r>
            <a:r>
              <a:rPr lang="ru-RU" sz="2000" b="1" i="1" dirty="0"/>
              <a:t> </a:t>
            </a:r>
            <a:r>
              <a:rPr lang="ru-RU" sz="2000" b="1" i="1" dirty="0" err="1" smtClean="0"/>
              <a:t>псевдонім</a:t>
            </a:r>
            <a:r>
              <a:rPr lang="ru-RU" sz="2000" b="1" i="1" dirty="0"/>
              <a:t> </a:t>
            </a:r>
            <a:r>
              <a:rPr lang="ru-RU" sz="2000" b="1" i="1" dirty="0" err="1"/>
              <a:t>означає</a:t>
            </a:r>
            <a:r>
              <a:rPr lang="ru-RU" sz="2000" b="1" i="1" dirty="0"/>
              <a:t> «</a:t>
            </a:r>
            <a:r>
              <a:rPr lang="ru-RU" sz="2000" b="1" i="1" dirty="0" err="1"/>
              <a:t>куточок</a:t>
            </a:r>
            <a:r>
              <a:rPr lang="ru-RU" sz="2000" b="1" i="1" dirty="0" smtClean="0"/>
              <a:t>»</a:t>
            </a:r>
            <a:r>
              <a:rPr lang="en-US" sz="2000" b="1" i="1" dirty="0" smtClean="0"/>
              <a:t>. </a:t>
            </a:r>
            <a:r>
              <a:rPr lang="ru-RU" sz="2000" b="1" i="1" dirty="0" err="1"/>
              <a:t>Батько</a:t>
            </a:r>
            <a:r>
              <a:rPr lang="ru-RU" sz="2000" b="1" i="1" dirty="0"/>
              <a:t> помер, коли </a:t>
            </a:r>
            <a:r>
              <a:rPr lang="ru-RU" sz="2000" b="1" i="1" dirty="0" err="1"/>
              <a:t>Антоніо</a:t>
            </a:r>
            <a:r>
              <a:rPr lang="ru-RU" sz="2000" b="1" i="1" dirty="0"/>
              <a:t> </a:t>
            </a:r>
            <a:r>
              <a:rPr lang="ru-RU" sz="2000" b="1" i="1" dirty="0" err="1"/>
              <a:t>було</a:t>
            </a:r>
            <a:r>
              <a:rPr lang="ru-RU" sz="2000" b="1" i="1" dirty="0"/>
              <a:t> </a:t>
            </a:r>
            <a:r>
              <a:rPr lang="ru-RU" sz="2000" b="1" i="1" dirty="0" err="1"/>
              <a:t>шість</a:t>
            </a:r>
            <a:r>
              <a:rPr lang="ru-RU" sz="2000" b="1" i="1" dirty="0"/>
              <a:t> </a:t>
            </a:r>
            <a:r>
              <a:rPr lang="ru-RU" sz="2000" b="1" i="1" dirty="0" err="1"/>
              <a:t>років</a:t>
            </a:r>
            <a:r>
              <a:rPr lang="ru-RU" sz="2000" b="1" i="1" dirty="0"/>
              <a:t>. </a:t>
            </a:r>
            <a:r>
              <a:rPr lang="ru-RU" sz="2000" b="1" i="1" dirty="0" err="1"/>
              <a:t>Мати</a:t>
            </a:r>
            <a:r>
              <a:rPr lang="ru-RU" sz="2000" b="1" i="1" dirty="0"/>
              <a:t> Маргарет </a:t>
            </a:r>
            <a:r>
              <a:rPr lang="ru-RU" sz="2000" b="1" i="1" dirty="0" err="1"/>
              <a:t>ван</a:t>
            </a:r>
            <a:r>
              <a:rPr lang="ru-RU" sz="2000" b="1" i="1" dirty="0"/>
              <a:t> </a:t>
            </a:r>
            <a:r>
              <a:rPr lang="ru-RU" sz="2000" b="1" i="1" dirty="0" err="1"/>
              <a:t>ден</a:t>
            </a:r>
            <a:r>
              <a:rPr lang="ru-RU" sz="2000" b="1" i="1" dirty="0"/>
              <a:t> </a:t>
            </a:r>
            <a:r>
              <a:rPr lang="ru-RU" sz="2000" b="1" i="1" dirty="0" err="1"/>
              <a:t>Берх</a:t>
            </a:r>
            <a:r>
              <a:rPr lang="ru-RU" sz="2000" b="1" i="1" dirty="0"/>
              <a:t> </a:t>
            </a:r>
            <a:r>
              <a:rPr lang="ru-RU" sz="2000" b="1" i="1" dirty="0" err="1"/>
              <a:t>віддала</a:t>
            </a:r>
            <a:r>
              <a:rPr lang="ru-RU" sz="2000" b="1" i="1" dirty="0"/>
              <a:t> хлопчика на </a:t>
            </a:r>
            <a:r>
              <a:rPr lang="ru-RU" sz="2000" b="1" i="1" dirty="0" err="1"/>
              <a:t>навчання</a:t>
            </a:r>
            <a:r>
              <a:rPr lang="ru-RU" sz="2000" b="1" i="1" dirty="0"/>
              <a:t> в </a:t>
            </a:r>
            <a:r>
              <a:rPr lang="ru-RU" sz="2000" b="1" i="1" dirty="0" err="1"/>
              <a:t>гімназію</a:t>
            </a:r>
            <a:r>
              <a:rPr lang="ru-RU" sz="2000" b="1" i="1" dirty="0"/>
              <a:t> у </a:t>
            </a:r>
            <a:r>
              <a:rPr lang="ru-RU" sz="2000" b="1" i="1" dirty="0" err="1"/>
              <a:t>передмісті</a:t>
            </a:r>
            <a:r>
              <a:rPr lang="ru-RU" sz="2000" b="1" i="1" dirty="0"/>
              <a:t> Лейдена. </a:t>
            </a:r>
            <a:r>
              <a:rPr lang="ru-RU" sz="2000" b="1" i="1" dirty="0" err="1"/>
              <a:t>Дядько</a:t>
            </a:r>
            <a:r>
              <a:rPr lang="ru-RU" sz="2000" b="1" i="1" dirty="0"/>
              <a:t> </a:t>
            </a:r>
            <a:r>
              <a:rPr lang="ru-RU" sz="2000" b="1" i="1" dirty="0" err="1"/>
              <a:t>майбутнього</a:t>
            </a:r>
            <a:r>
              <a:rPr lang="ru-RU" sz="2000" b="1" i="1" dirty="0"/>
              <a:t> </a:t>
            </a:r>
            <a:r>
              <a:rPr lang="ru-RU" sz="2000" b="1" i="1" dirty="0" err="1"/>
              <a:t>натураліста</a:t>
            </a:r>
            <a:r>
              <a:rPr lang="ru-RU" sz="2000" b="1" i="1" dirty="0"/>
              <a:t> </a:t>
            </a:r>
            <a:r>
              <a:rPr lang="ru-RU" sz="2000" b="1" i="1" dirty="0" err="1"/>
              <a:t>навчив</a:t>
            </a:r>
            <a:r>
              <a:rPr lang="ru-RU" sz="2000" b="1" i="1" dirty="0"/>
              <a:t> </a:t>
            </a:r>
            <a:r>
              <a:rPr lang="ru-RU" sz="2000" b="1" i="1" dirty="0" err="1"/>
              <a:t>його</a:t>
            </a:r>
            <a:r>
              <a:rPr lang="ru-RU" sz="2000" b="1" i="1" dirty="0"/>
              <a:t> основам математики і </a:t>
            </a:r>
            <a:r>
              <a:rPr lang="ru-RU" sz="2000" b="1" i="1" dirty="0" err="1"/>
              <a:t>фізики</a:t>
            </a:r>
            <a:r>
              <a:rPr lang="ru-RU" sz="2000" b="1" i="1" dirty="0"/>
              <a:t>.</a:t>
            </a:r>
          </a:p>
          <a:p>
            <a:pPr marL="137160" indent="0">
              <a:buNone/>
            </a:pP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4213231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Подорож в Амстердам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79912" y="1600200"/>
            <a:ext cx="4906888" cy="4525963"/>
          </a:xfrm>
        </p:spPr>
        <p:txBody>
          <a:bodyPr>
            <a:normAutofit lnSpcReduction="10000"/>
          </a:bodyPr>
          <a:lstStyle/>
          <a:p>
            <a:r>
              <a:rPr lang="ru-RU" sz="2000" b="1" i="1" dirty="0"/>
              <a:t>1648 року </a:t>
            </a:r>
            <a:r>
              <a:rPr lang="ru-RU" sz="2000" b="1" i="1" dirty="0" smtClean="0"/>
              <a:t>Антон</a:t>
            </a:r>
            <a:r>
              <a:rPr lang="uk-UA" sz="2000" b="1" i="1" dirty="0" smtClean="0"/>
              <a:t>і</a:t>
            </a:r>
            <a:r>
              <a:rPr lang="ru-RU" sz="2000" b="1" i="1" dirty="0" smtClean="0"/>
              <a:t> </a:t>
            </a:r>
            <a:r>
              <a:rPr lang="ru-RU" sz="2000" b="1" i="1" dirty="0" err="1"/>
              <a:t>відправився</a:t>
            </a:r>
            <a:r>
              <a:rPr lang="ru-RU" sz="2000" b="1" i="1" dirty="0"/>
              <a:t> в Амстердам </a:t>
            </a:r>
            <a:r>
              <a:rPr lang="ru-RU" sz="2000" b="1" i="1" dirty="0" err="1"/>
              <a:t>вчитися</a:t>
            </a:r>
            <a:r>
              <a:rPr lang="ru-RU" sz="2000" b="1" i="1" dirty="0"/>
              <a:t> на бухгалтера, але </a:t>
            </a:r>
            <a:r>
              <a:rPr lang="ru-RU" sz="2000" b="1" i="1" dirty="0" err="1"/>
              <a:t>замість</a:t>
            </a:r>
            <a:r>
              <a:rPr lang="ru-RU" sz="2000" b="1" i="1" dirty="0"/>
              <a:t> </a:t>
            </a:r>
            <a:r>
              <a:rPr lang="ru-RU" sz="2000" b="1" i="1" dirty="0" err="1"/>
              <a:t>навчання</a:t>
            </a:r>
            <a:r>
              <a:rPr lang="ru-RU" sz="2000" b="1" i="1" dirty="0"/>
              <a:t> </a:t>
            </a:r>
            <a:r>
              <a:rPr lang="ru-RU" sz="2000" b="1" i="1" dirty="0" err="1"/>
              <a:t>влаштувався</a:t>
            </a:r>
            <a:r>
              <a:rPr lang="ru-RU" sz="2000" b="1" i="1" dirty="0"/>
              <a:t> на роботу в </a:t>
            </a:r>
            <a:r>
              <a:rPr lang="ru-RU" sz="2000" b="1" i="1" dirty="0" err="1"/>
              <a:t>галантерейну</a:t>
            </a:r>
            <a:r>
              <a:rPr lang="ru-RU" sz="2000" b="1" i="1" dirty="0"/>
              <a:t> </a:t>
            </a:r>
            <a:r>
              <a:rPr lang="ru-RU" sz="2000" b="1" i="1" dirty="0" err="1"/>
              <a:t>крамницю</a:t>
            </a:r>
            <a:r>
              <a:rPr lang="ru-RU" sz="2000" b="1" i="1" dirty="0" smtClean="0"/>
              <a:t>.</a:t>
            </a:r>
            <a:r>
              <a:rPr lang="en-US" sz="2000" b="1" i="1" dirty="0" smtClean="0"/>
              <a:t> </a:t>
            </a:r>
            <a:r>
              <a:rPr lang="ru-RU" sz="2000" b="1" i="1" dirty="0"/>
              <a:t>Там </a:t>
            </a:r>
            <a:r>
              <a:rPr lang="ru-RU" sz="2000" b="1" i="1" dirty="0" err="1"/>
              <a:t>він</a:t>
            </a:r>
            <a:r>
              <a:rPr lang="ru-RU" sz="2000" b="1" i="1" dirty="0"/>
              <a:t> </a:t>
            </a:r>
            <a:r>
              <a:rPr lang="ru-RU" sz="2000" b="1" i="1" dirty="0" err="1"/>
              <a:t>вперше</a:t>
            </a:r>
            <a:r>
              <a:rPr lang="ru-RU" sz="2000" b="1" i="1" dirty="0"/>
              <a:t> </a:t>
            </a:r>
            <a:r>
              <a:rPr lang="ru-RU" sz="2000" b="1" i="1" dirty="0" err="1"/>
              <a:t>побачив</a:t>
            </a:r>
            <a:r>
              <a:rPr lang="ru-RU" sz="2000" b="1" i="1" dirty="0"/>
              <a:t> </a:t>
            </a:r>
            <a:r>
              <a:rPr lang="ru-RU" sz="2000" b="1" i="1" dirty="0" err="1"/>
              <a:t>найпростіший</a:t>
            </a:r>
            <a:r>
              <a:rPr lang="ru-RU" sz="2000" b="1" i="1" dirty="0"/>
              <a:t> </a:t>
            </a:r>
            <a:r>
              <a:rPr lang="ru-RU" sz="2000" b="1" i="1" dirty="0" err="1"/>
              <a:t>мікроскоп</a:t>
            </a:r>
            <a:r>
              <a:rPr lang="ru-RU" sz="2000" b="1" i="1" dirty="0"/>
              <a:t> - </a:t>
            </a:r>
            <a:r>
              <a:rPr lang="ru-RU" sz="2000" b="1" i="1" dirty="0" err="1"/>
              <a:t>збільшувальне</a:t>
            </a:r>
            <a:r>
              <a:rPr lang="ru-RU" sz="2000" b="1" i="1" dirty="0"/>
              <a:t> </a:t>
            </a:r>
            <a:r>
              <a:rPr lang="ru-RU" sz="2000" b="1" i="1" dirty="0" err="1" smtClean="0"/>
              <a:t>скло</a:t>
            </a:r>
            <a:r>
              <a:rPr lang="en-US" sz="2000" b="1" i="1" dirty="0" smtClean="0"/>
              <a:t>.</a:t>
            </a:r>
            <a:r>
              <a:rPr lang="ru-RU" sz="2000" b="1" i="1" dirty="0" smtClean="0"/>
              <a:t> </a:t>
            </a:r>
            <a:r>
              <a:rPr lang="ru-RU" sz="2000" b="1" i="1" dirty="0"/>
              <a:t>1654 року </a:t>
            </a:r>
            <a:r>
              <a:rPr lang="ru-RU" sz="2000" b="1" i="1" dirty="0" err="1"/>
              <a:t>він</a:t>
            </a:r>
            <a:r>
              <a:rPr lang="ru-RU" sz="2000" b="1" i="1" dirty="0"/>
              <a:t> </a:t>
            </a:r>
            <a:r>
              <a:rPr lang="ru-RU" sz="2000" b="1" i="1" dirty="0" err="1"/>
              <a:t>повернувся</a:t>
            </a:r>
            <a:r>
              <a:rPr lang="ru-RU" sz="2000" b="1" i="1" dirty="0"/>
              <a:t> в </a:t>
            </a:r>
            <a:r>
              <a:rPr lang="ru-RU" sz="2000" b="1" i="1" dirty="0" err="1"/>
              <a:t>рідний</a:t>
            </a:r>
            <a:r>
              <a:rPr lang="ru-RU" sz="2000" b="1" i="1" dirty="0"/>
              <a:t> Делфт, де </a:t>
            </a:r>
            <a:r>
              <a:rPr lang="ru-RU" sz="2000" b="1" i="1" dirty="0" err="1"/>
              <a:t>потім</a:t>
            </a:r>
            <a:r>
              <a:rPr lang="ru-RU" sz="2000" b="1" i="1" dirty="0"/>
              <a:t> жив до </a:t>
            </a:r>
            <a:r>
              <a:rPr lang="ru-RU" sz="2000" b="1" i="1" dirty="0" err="1"/>
              <a:t>самої</a:t>
            </a:r>
            <a:r>
              <a:rPr lang="ru-RU" sz="2000" b="1" i="1" dirty="0"/>
              <a:t> </a:t>
            </a:r>
            <a:r>
              <a:rPr lang="ru-RU" sz="2000" b="1" i="1" dirty="0" err="1"/>
              <a:t>смерті</a:t>
            </a:r>
            <a:r>
              <a:rPr lang="ru-RU" sz="2000" b="1" i="1" dirty="0" smtClean="0"/>
              <a:t>. </a:t>
            </a:r>
            <a:r>
              <a:rPr lang="ru-RU" sz="2000" b="1" i="1" dirty="0"/>
              <a:t>Купивши </a:t>
            </a:r>
            <a:r>
              <a:rPr lang="ru-RU" sz="2000" b="1" i="1" dirty="0" err="1"/>
              <a:t>крамницю</a:t>
            </a:r>
            <a:r>
              <a:rPr lang="ru-RU" sz="2000" b="1" i="1" dirty="0"/>
              <a:t>, </a:t>
            </a:r>
            <a:r>
              <a:rPr lang="ru-RU" sz="2000" b="1" i="1" dirty="0" err="1"/>
              <a:t>він</a:t>
            </a:r>
            <a:r>
              <a:rPr lang="ru-RU" sz="2000" b="1" i="1" dirty="0"/>
              <a:t> </a:t>
            </a:r>
            <a:r>
              <a:rPr lang="ru-RU" sz="2000" b="1" i="1" dirty="0" err="1"/>
              <a:t>зайнявся</a:t>
            </a:r>
            <a:r>
              <a:rPr lang="ru-RU" sz="2000" b="1" i="1" dirty="0"/>
              <a:t> </a:t>
            </a:r>
            <a:r>
              <a:rPr lang="ru-RU" sz="2000" b="1" i="1" dirty="0" err="1"/>
              <a:t>торгівлею</a:t>
            </a:r>
            <a:r>
              <a:rPr lang="ru-RU" sz="2000" b="1" i="1" dirty="0"/>
              <a:t>. За </a:t>
            </a:r>
            <a:r>
              <a:rPr lang="ru-RU" sz="2000" b="1" i="1" dirty="0" err="1"/>
              <a:t>свідченнями</a:t>
            </a:r>
            <a:r>
              <a:rPr lang="ru-RU" sz="2000" b="1" i="1" dirty="0"/>
              <a:t> Левенгук дружив з художником Вермером, </a:t>
            </a:r>
            <a:r>
              <a:rPr lang="ru-RU" sz="2000" b="1" i="1" dirty="0" err="1"/>
              <a:t>після</a:t>
            </a:r>
            <a:r>
              <a:rPr lang="ru-RU" sz="2000" b="1" i="1" dirty="0"/>
              <a:t> </a:t>
            </a:r>
            <a:r>
              <a:rPr lang="ru-RU" sz="2000" b="1" i="1" dirty="0" err="1"/>
              <a:t>смерті</a:t>
            </a:r>
            <a:r>
              <a:rPr lang="ru-RU" sz="2000" b="1" i="1" dirty="0"/>
              <a:t> </a:t>
            </a:r>
            <a:r>
              <a:rPr lang="ru-RU" sz="2000" b="1" i="1" dirty="0" err="1"/>
              <a:t>якого</a:t>
            </a:r>
            <a:r>
              <a:rPr lang="ru-RU" sz="2000" b="1" i="1" dirty="0"/>
              <a:t> став </a:t>
            </a:r>
            <a:r>
              <a:rPr lang="ru-RU" sz="2000" b="1" i="1" dirty="0" err="1"/>
              <a:t>виконавцем</a:t>
            </a:r>
            <a:r>
              <a:rPr lang="ru-RU" sz="2000" b="1" i="1" dirty="0"/>
              <a:t> </a:t>
            </a:r>
            <a:r>
              <a:rPr lang="ru-RU" sz="2000" b="1" i="1" dirty="0" err="1"/>
              <a:t>його</a:t>
            </a:r>
            <a:r>
              <a:rPr lang="ru-RU" sz="2000" b="1" i="1" dirty="0"/>
              <a:t> </a:t>
            </a:r>
            <a:r>
              <a:rPr lang="ru-RU" sz="2000" b="1" i="1" dirty="0" err="1" smtClean="0"/>
              <a:t>духівниці</a:t>
            </a:r>
            <a:r>
              <a:rPr lang="en-US" sz="2000" b="1" i="1" dirty="0" smtClean="0"/>
              <a:t>.</a:t>
            </a:r>
            <a:endParaRPr lang="ru-RU" sz="2000" b="1" i="1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56792"/>
            <a:ext cx="3754760" cy="4680520"/>
          </a:xfrm>
        </p:spPr>
      </p:pic>
    </p:spTree>
    <p:extLst>
      <p:ext uri="{BB962C8B-B14F-4D97-AF65-F5344CB8AC3E}">
        <p14:creationId xmlns:p14="http://schemas.microsoft.com/office/powerpoint/2010/main" val="39424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Створення</a:t>
            </a:r>
            <a:r>
              <a:rPr lang="ru-RU" dirty="0" smtClean="0"/>
              <a:t> м</a:t>
            </a:r>
            <a:r>
              <a:rPr lang="uk-UA" dirty="0" smtClean="0"/>
              <a:t>і</a:t>
            </a:r>
            <a:r>
              <a:rPr lang="ru-RU" dirty="0" err="1" smtClean="0"/>
              <a:t>кроскопа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628800"/>
            <a:ext cx="2720111" cy="46085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63888" y="1628800"/>
            <a:ext cx="5328592" cy="4525963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ru-RU" sz="2000" b="1" i="1" dirty="0" err="1"/>
              <a:t>Освоївши</a:t>
            </a:r>
            <a:r>
              <a:rPr lang="ru-RU" sz="2000" b="1" i="1" dirty="0"/>
              <a:t> ремесло шлифовальщика, Левенгук став </a:t>
            </a:r>
            <a:r>
              <a:rPr lang="ru-RU" sz="2000" b="1" i="1" dirty="0" err="1"/>
              <a:t>дуже</a:t>
            </a:r>
            <a:r>
              <a:rPr lang="ru-RU" sz="2000" b="1" i="1" dirty="0"/>
              <a:t> </a:t>
            </a:r>
            <a:r>
              <a:rPr lang="ru-RU" sz="2000" b="1" i="1" dirty="0" err="1"/>
              <a:t>майстерним</a:t>
            </a:r>
            <a:r>
              <a:rPr lang="ru-RU" sz="2000" b="1" i="1" dirty="0"/>
              <a:t> і </a:t>
            </a:r>
            <a:r>
              <a:rPr lang="ru-RU" sz="2000" b="1" i="1" dirty="0" err="1"/>
              <a:t>успішним</a:t>
            </a:r>
            <a:r>
              <a:rPr lang="ru-RU" sz="2000" b="1" i="1" dirty="0"/>
              <a:t> </a:t>
            </a:r>
            <a:r>
              <a:rPr lang="ru-RU" sz="2000" b="1" i="1" dirty="0" err="1"/>
              <a:t>виробником</a:t>
            </a:r>
            <a:r>
              <a:rPr lang="ru-RU" sz="2000" b="1" i="1" dirty="0"/>
              <a:t> </a:t>
            </a:r>
            <a:r>
              <a:rPr lang="ru-RU" sz="2000" b="1" i="1" dirty="0" err="1"/>
              <a:t>лінз</a:t>
            </a:r>
            <a:r>
              <a:rPr lang="ru-RU" sz="2000" b="1" i="1" dirty="0"/>
              <a:t>. </a:t>
            </a:r>
            <a:r>
              <a:rPr lang="ru-RU" sz="2000" b="1" i="1" dirty="0" err="1"/>
              <a:t>Встановлюючи</a:t>
            </a:r>
            <a:r>
              <a:rPr lang="ru-RU" sz="2000" b="1" i="1" dirty="0"/>
              <a:t> </a:t>
            </a:r>
            <a:r>
              <a:rPr lang="ru-RU" sz="2000" b="1" i="1" dirty="0" err="1"/>
              <a:t>свої</a:t>
            </a:r>
            <a:r>
              <a:rPr lang="ru-RU" sz="2000" b="1" i="1" dirty="0"/>
              <a:t> </a:t>
            </a:r>
            <a:r>
              <a:rPr lang="ru-RU" sz="2000" b="1" i="1" dirty="0" err="1"/>
              <a:t>лінзи</a:t>
            </a:r>
            <a:r>
              <a:rPr lang="ru-RU" sz="2000" b="1" i="1" dirty="0"/>
              <a:t> в </a:t>
            </a:r>
            <a:r>
              <a:rPr lang="ru-RU" sz="2000" b="1" i="1" dirty="0" err="1"/>
              <a:t>металеві</a:t>
            </a:r>
            <a:r>
              <a:rPr lang="ru-RU" sz="2000" b="1" i="1" dirty="0"/>
              <a:t> </a:t>
            </a:r>
            <a:r>
              <a:rPr lang="ru-RU" sz="2000" b="1" i="1" dirty="0" err="1"/>
              <a:t>оправи</a:t>
            </a:r>
            <a:r>
              <a:rPr lang="ru-RU" sz="2000" b="1" i="1" dirty="0"/>
              <a:t>, </a:t>
            </a:r>
            <a:r>
              <a:rPr lang="ru-RU" sz="2000" b="1" i="1" dirty="0" err="1"/>
              <a:t>він</a:t>
            </a:r>
            <a:r>
              <a:rPr lang="ru-RU" sz="2000" b="1" i="1" dirty="0"/>
              <a:t> </a:t>
            </a:r>
            <a:r>
              <a:rPr lang="ru-RU" sz="2000" b="1" i="1" dirty="0" err="1"/>
              <a:t>зібрав</a:t>
            </a:r>
            <a:r>
              <a:rPr lang="ru-RU" sz="2000" b="1" i="1" dirty="0"/>
              <a:t> </a:t>
            </a:r>
            <a:r>
              <a:rPr lang="ru-RU" sz="2000" b="1" i="1" dirty="0" err="1"/>
              <a:t>мікроскоп</a:t>
            </a:r>
            <a:r>
              <a:rPr lang="ru-RU" sz="2000" b="1" i="1" dirty="0"/>
              <a:t> і з </a:t>
            </a:r>
            <a:r>
              <a:rPr lang="ru-RU" sz="2000" b="1" i="1" dirty="0" err="1"/>
              <a:t>його</a:t>
            </a:r>
            <a:r>
              <a:rPr lang="ru-RU" sz="2000" b="1" i="1" dirty="0"/>
              <a:t> </a:t>
            </a:r>
            <a:r>
              <a:rPr lang="ru-RU" sz="2000" b="1" i="1" dirty="0" err="1"/>
              <a:t>допомогою</a:t>
            </a:r>
            <a:r>
              <a:rPr lang="ru-RU" sz="2000" b="1" i="1" dirty="0"/>
              <a:t> проводив </a:t>
            </a:r>
            <a:r>
              <a:rPr lang="ru-RU" sz="2000" b="1" i="1" dirty="0" err="1"/>
              <a:t>самі</a:t>
            </a:r>
            <a:r>
              <a:rPr lang="ru-RU" sz="2000" b="1" i="1" dirty="0"/>
              <a:t> </a:t>
            </a:r>
            <a:r>
              <a:rPr lang="ru-RU" sz="2000" b="1" i="1" dirty="0" err="1"/>
              <a:t>передові</a:t>
            </a:r>
            <a:r>
              <a:rPr lang="ru-RU" sz="2000" b="1" i="1" dirty="0"/>
              <a:t> на </a:t>
            </a:r>
            <a:r>
              <a:rPr lang="ru-RU" sz="2000" b="1" i="1" dirty="0" err="1"/>
              <a:t>ті</a:t>
            </a:r>
            <a:r>
              <a:rPr lang="ru-RU" sz="2000" b="1" i="1" dirty="0"/>
              <a:t> </a:t>
            </a:r>
            <a:r>
              <a:rPr lang="ru-RU" sz="2000" b="1" i="1" dirty="0" err="1"/>
              <a:t>часи</a:t>
            </a:r>
            <a:r>
              <a:rPr lang="ru-RU" sz="2000" b="1" i="1" dirty="0"/>
              <a:t> </a:t>
            </a:r>
            <a:r>
              <a:rPr lang="ru-RU" sz="2000" b="1" i="1" dirty="0" err="1"/>
              <a:t>дослідження</a:t>
            </a:r>
            <a:r>
              <a:rPr lang="ru-RU" sz="2000" b="1" i="1" dirty="0"/>
              <a:t>. </a:t>
            </a:r>
            <a:r>
              <a:rPr lang="ru-RU" sz="2000" b="1" i="1" dirty="0" err="1"/>
              <a:t>Лінзи</a:t>
            </a:r>
            <a:r>
              <a:rPr lang="ru-RU" sz="2000" b="1" i="1" dirty="0"/>
              <a:t>, </a:t>
            </a:r>
            <a:r>
              <a:rPr lang="ru-RU" sz="2000" b="1" i="1" dirty="0" err="1"/>
              <a:t>які</a:t>
            </a:r>
            <a:r>
              <a:rPr lang="ru-RU" sz="2000" b="1" i="1" dirty="0"/>
              <a:t> </a:t>
            </a:r>
            <a:r>
              <a:rPr lang="ru-RU" sz="2000" b="1" i="1" dirty="0" err="1"/>
              <a:t>він</a:t>
            </a:r>
            <a:r>
              <a:rPr lang="ru-RU" sz="2000" b="1" i="1" dirty="0"/>
              <a:t> </a:t>
            </a:r>
            <a:r>
              <a:rPr lang="ru-RU" sz="2000" b="1" i="1" dirty="0" err="1"/>
              <a:t>виготовляв</a:t>
            </a:r>
            <a:r>
              <a:rPr lang="ru-RU" sz="2000" b="1" i="1" dirty="0"/>
              <a:t>, </a:t>
            </a:r>
            <a:r>
              <a:rPr lang="ru-RU" sz="2000" b="1" i="1" dirty="0" err="1"/>
              <a:t>були</a:t>
            </a:r>
            <a:r>
              <a:rPr lang="ru-RU" sz="2000" b="1" i="1" dirty="0"/>
              <a:t> </a:t>
            </a:r>
            <a:r>
              <a:rPr lang="ru-RU" sz="2000" b="1" i="1" dirty="0" err="1"/>
              <a:t>незручні</a:t>
            </a:r>
            <a:r>
              <a:rPr lang="ru-RU" sz="2000" b="1" i="1" dirty="0"/>
              <a:t> і </a:t>
            </a:r>
            <a:r>
              <a:rPr lang="ru-RU" sz="2000" b="1" i="1" dirty="0" err="1"/>
              <a:t>малі</a:t>
            </a:r>
            <a:r>
              <a:rPr lang="ru-RU" sz="2000" b="1" i="1" dirty="0"/>
              <a:t>, для </a:t>
            </a:r>
            <a:r>
              <a:rPr lang="ru-RU" sz="2000" b="1" i="1" dirty="0" err="1"/>
              <a:t>роботи</a:t>
            </a:r>
            <a:r>
              <a:rPr lang="ru-RU" sz="2000" b="1" i="1" dirty="0"/>
              <a:t> з ними </a:t>
            </a:r>
            <a:r>
              <a:rPr lang="ru-RU" sz="2000" b="1" i="1" dirty="0" err="1"/>
              <a:t>потрібен</a:t>
            </a:r>
            <a:r>
              <a:rPr lang="ru-RU" sz="2000" b="1" i="1" dirty="0"/>
              <a:t> </a:t>
            </a:r>
            <a:r>
              <a:rPr lang="ru-RU" sz="2000" b="1" i="1" dirty="0" err="1"/>
              <a:t>був</a:t>
            </a:r>
            <a:r>
              <a:rPr lang="ru-RU" sz="2000" b="1" i="1" dirty="0"/>
              <a:t> </a:t>
            </a:r>
            <a:r>
              <a:rPr lang="ru-RU" sz="2000" b="1" i="1" dirty="0" err="1"/>
              <a:t>певний</a:t>
            </a:r>
            <a:r>
              <a:rPr lang="ru-RU" sz="2000" b="1" i="1" dirty="0"/>
              <a:t> </a:t>
            </a:r>
            <a:r>
              <a:rPr lang="ru-RU" sz="2000" b="1" i="1" dirty="0" err="1"/>
              <a:t>навик</a:t>
            </a:r>
            <a:r>
              <a:rPr lang="ru-RU" sz="2000" b="1" i="1" dirty="0"/>
              <a:t>, </a:t>
            </a:r>
            <a:r>
              <a:rPr lang="ru-RU" sz="2000" b="1" i="1" dirty="0" err="1"/>
              <a:t>проте</a:t>
            </a:r>
            <a:r>
              <a:rPr lang="ru-RU" sz="2000" b="1" i="1" dirty="0"/>
              <a:t> з </a:t>
            </a:r>
            <a:r>
              <a:rPr lang="ru-RU" sz="2000" b="1" i="1" dirty="0" err="1"/>
              <a:t>їх</a:t>
            </a:r>
            <a:r>
              <a:rPr lang="ru-RU" sz="2000" b="1" i="1" dirty="0"/>
              <a:t> </a:t>
            </a:r>
            <a:r>
              <a:rPr lang="ru-RU" sz="2000" b="1" i="1" dirty="0" err="1"/>
              <a:t>допомогою</a:t>
            </a:r>
            <a:r>
              <a:rPr lang="ru-RU" sz="2000" b="1" i="1" dirty="0"/>
              <a:t> </a:t>
            </a:r>
            <a:r>
              <a:rPr lang="ru-RU" sz="2000" b="1" i="1" dirty="0" err="1"/>
              <a:t>було</a:t>
            </a:r>
            <a:r>
              <a:rPr lang="ru-RU" sz="2000" b="1" i="1" dirty="0"/>
              <a:t> </a:t>
            </a:r>
            <a:r>
              <a:rPr lang="ru-RU" sz="2000" b="1" i="1" dirty="0" err="1"/>
              <a:t>зроблено</a:t>
            </a:r>
            <a:r>
              <a:rPr lang="ru-RU" sz="2000" b="1" i="1" dirty="0"/>
              <a:t> ряд </a:t>
            </a:r>
            <a:r>
              <a:rPr lang="ru-RU" sz="2000" b="1" i="1" dirty="0" err="1"/>
              <a:t>найважливіших</a:t>
            </a:r>
            <a:r>
              <a:rPr lang="ru-RU" sz="2000" b="1" i="1" dirty="0"/>
              <a:t> </a:t>
            </a:r>
            <a:r>
              <a:rPr lang="ru-RU" sz="2000" b="1" i="1" dirty="0" err="1"/>
              <a:t>відкриттів</a:t>
            </a:r>
            <a:r>
              <a:rPr lang="ru-RU" sz="2000" b="1" i="1" dirty="0"/>
              <a:t>. </a:t>
            </a:r>
            <a:r>
              <a:rPr lang="ru-RU" sz="2000" b="1" i="1" dirty="0" err="1"/>
              <a:t>Всього</a:t>
            </a:r>
            <a:r>
              <a:rPr lang="ru-RU" sz="2000" b="1" i="1" dirty="0"/>
              <a:t> за </a:t>
            </a:r>
            <a:r>
              <a:rPr lang="ru-RU" sz="2000" b="1" i="1" dirty="0" err="1"/>
              <a:t>своє</a:t>
            </a:r>
            <a:r>
              <a:rPr lang="ru-RU" sz="2000" b="1" i="1" dirty="0"/>
              <a:t> </a:t>
            </a:r>
            <a:r>
              <a:rPr lang="ru-RU" sz="2000" b="1" i="1" dirty="0" err="1"/>
              <a:t>життя</a:t>
            </a:r>
            <a:r>
              <a:rPr lang="ru-RU" sz="2000" b="1" i="1" dirty="0"/>
              <a:t> </a:t>
            </a:r>
            <a:r>
              <a:rPr lang="ru-RU" sz="2000" b="1" i="1" dirty="0" err="1"/>
              <a:t>він</a:t>
            </a:r>
            <a:r>
              <a:rPr lang="ru-RU" sz="2000" b="1" i="1" dirty="0"/>
              <a:t> </a:t>
            </a:r>
            <a:r>
              <a:rPr lang="ru-RU" sz="2000" b="1" i="1" dirty="0" err="1"/>
              <a:t>виготовив</a:t>
            </a:r>
            <a:r>
              <a:rPr lang="ru-RU" sz="2000" b="1" i="1" dirty="0"/>
              <a:t> </a:t>
            </a:r>
            <a:r>
              <a:rPr lang="ru-RU" sz="2000" b="1" i="1" dirty="0" err="1"/>
              <a:t>понад</a:t>
            </a:r>
            <a:r>
              <a:rPr lang="ru-RU" sz="2000" b="1" i="1" dirty="0"/>
              <a:t> 500 </a:t>
            </a:r>
            <a:r>
              <a:rPr lang="ru-RU" sz="2000" b="1" i="1" dirty="0" err="1"/>
              <a:t>лінз</a:t>
            </a:r>
            <a:r>
              <a:rPr lang="ru-RU" sz="2000" b="1" i="1" dirty="0"/>
              <a:t> і як </a:t>
            </a:r>
            <a:r>
              <a:rPr lang="ru-RU" sz="2000" b="1" i="1" dirty="0" err="1"/>
              <a:t>мінімум</a:t>
            </a:r>
            <a:r>
              <a:rPr lang="ru-RU" sz="2000" b="1" i="1" dirty="0"/>
              <a:t> 25 </a:t>
            </a:r>
            <a:r>
              <a:rPr lang="ru-RU" sz="2000" b="1" i="1" dirty="0" err="1"/>
              <a:t>мікроскопів</a:t>
            </a:r>
            <a:r>
              <a:rPr lang="ru-RU" sz="2000" b="1" i="1" dirty="0"/>
              <a:t>, 9 з </a:t>
            </a:r>
            <a:r>
              <a:rPr lang="ru-RU" sz="2000" b="1" i="1" dirty="0" err="1"/>
              <a:t>яких</a:t>
            </a:r>
            <a:r>
              <a:rPr lang="ru-RU" sz="2000" b="1" i="1" dirty="0"/>
              <a:t> </a:t>
            </a:r>
            <a:r>
              <a:rPr lang="ru-RU" sz="2000" b="1" i="1" dirty="0" err="1"/>
              <a:t>дійшли</a:t>
            </a:r>
            <a:r>
              <a:rPr lang="ru-RU" sz="2000" b="1" i="1" dirty="0"/>
              <a:t> до наших </a:t>
            </a:r>
            <a:r>
              <a:rPr lang="ru-RU" sz="2000" b="1" i="1" dirty="0" err="1"/>
              <a:t>днів</a:t>
            </a:r>
            <a:r>
              <a:rPr lang="ru-RU" sz="2000" b="1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268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Спостереження </a:t>
            </a:r>
            <a:r>
              <a:rPr lang="uk-UA" dirty="0" err="1" smtClean="0"/>
              <a:t>Левенгука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ru-RU" sz="2000" b="1" i="1" dirty="0" err="1"/>
              <a:t>Спостережувані</a:t>
            </a:r>
            <a:r>
              <a:rPr lang="ru-RU" sz="2000" b="1" i="1" dirty="0"/>
              <a:t> </a:t>
            </a:r>
            <a:r>
              <a:rPr lang="ru-RU" sz="2000" b="1" i="1" dirty="0" err="1"/>
              <a:t>об'єкти</a:t>
            </a:r>
            <a:r>
              <a:rPr lang="ru-RU" sz="2000" b="1" i="1" dirty="0"/>
              <a:t> Левенгук </a:t>
            </a:r>
            <a:r>
              <a:rPr lang="ru-RU" sz="2000" b="1" i="1" dirty="0" err="1"/>
              <a:t>замальовував</a:t>
            </a:r>
            <a:r>
              <a:rPr lang="ru-RU" sz="2000" b="1" i="1" dirty="0"/>
              <a:t>, а </a:t>
            </a:r>
            <a:r>
              <a:rPr lang="ru-RU" sz="2000" b="1" i="1" dirty="0" err="1"/>
              <a:t>свої</a:t>
            </a:r>
            <a:r>
              <a:rPr lang="ru-RU" sz="2000" b="1" i="1" dirty="0"/>
              <a:t> </a:t>
            </a:r>
            <a:r>
              <a:rPr lang="ru-RU" sz="2000" b="1" i="1" dirty="0" err="1"/>
              <a:t>спостереження</a:t>
            </a:r>
            <a:r>
              <a:rPr lang="ru-RU" sz="2000" b="1" i="1" dirty="0"/>
              <a:t> </a:t>
            </a:r>
            <a:r>
              <a:rPr lang="ru-RU" sz="2000" b="1" i="1" dirty="0" err="1"/>
              <a:t>описував</a:t>
            </a:r>
            <a:r>
              <a:rPr lang="ru-RU" sz="2000" b="1" i="1" dirty="0"/>
              <a:t> у листах (</a:t>
            </a:r>
            <a:r>
              <a:rPr lang="ru-RU" sz="2000" b="1" i="1" dirty="0" err="1"/>
              <a:t>загальною</a:t>
            </a:r>
            <a:r>
              <a:rPr lang="ru-RU" sz="2000" b="1" i="1" dirty="0"/>
              <a:t> </a:t>
            </a:r>
            <a:r>
              <a:rPr lang="ru-RU" sz="2000" b="1" i="1" dirty="0" err="1"/>
              <a:t>кількістю</a:t>
            </a:r>
            <a:r>
              <a:rPr lang="ru-RU" sz="2000" b="1" i="1" dirty="0"/>
              <a:t> </a:t>
            </a:r>
            <a:r>
              <a:rPr lang="ru-RU" sz="2000" b="1" i="1" dirty="0" err="1"/>
              <a:t>близько</a:t>
            </a:r>
            <a:r>
              <a:rPr lang="ru-RU" sz="2000" b="1" i="1" dirty="0"/>
              <a:t> 300), </a:t>
            </a:r>
            <a:r>
              <a:rPr lang="ru-RU" sz="2000" b="1" i="1" dirty="0" err="1"/>
              <a:t>які</a:t>
            </a:r>
            <a:r>
              <a:rPr lang="ru-RU" sz="2000" b="1" i="1" dirty="0"/>
              <a:t> </a:t>
            </a:r>
            <a:r>
              <a:rPr lang="ru-RU" sz="2000" b="1" i="1" dirty="0" err="1"/>
              <a:t>протягом</a:t>
            </a:r>
            <a:r>
              <a:rPr lang="ru-RU" sz="2000" b="1" i="1" dirty="0"/>
              <a:t> </a:t>
            </a:r>
            <a:r>
              <a:rPr lang="ru-RU" sz="2000" b="1" i="1" dirty="0" err="1"/>
              <a:t>більш</a:t>
            </a:r>
            <a:r>
              <a:rPr lang="ru-RU" sz="2000" b="1" i="1" dirty="0"/>
              <a:t> </a:t>
            </a:r>
            <a:r>
              <a:rPr lang="ru-RU" sz="2000" b="1" i="1" dirty="0" err="1"/>
              <a:t>ніж</a:t>
            </a:r>
            <a:r>
              <a:rPr lang="ru-RU" sz="2000" b="1" i="1" dirty="0"/>
              <a:t> 50 </a:t>
            </a:r>
            <a:r>
              <a:rPr lang="ru-RU" sz="2000" b="1" i="1" dirty="0" err="1"/>
              <a:t>років</a:t>
            </a:r>
            <a:r>
              <a:rPr lang="ru-RU" sz="2000" b="1" i="1" dirty="0"/>
              <a:t> </a:t>
            </a:r>
            <a:r>
              <a:rPr lang="ru-RU" sz="2000" b="1" i="1" dirty="0" err="1"/>
              <a:t>відсилав</a:t>
            </a:r>
            <a:r>
              <a:rPr lang="ru-RU" sz="2000" b="1" i="1" dirty="0"/>
              <a:t> у </a:t>
            </a:r>
            <a:r>
              <a:rPr lang="ru-RU" sz="2000" b="1" i="1" dirty="0" err="1" smtClean="0"/>
              <a:t>Лондонське</a:t>
            </a:r>
            <a:r>
              <a:rPr lang="ru-RU" sz="2000" b="1" i="1" dirty="0" smtClean="0"/>
              <a:t> </a:t>
            </a:r>
            <a:r>
              <a:rPr lang="ru-RU" sz="2000" b="1" i="1" dirty="0" err="1"/>
              <a:t>королівське</a:t>
            </a:r>
            <a:r>
              <a:rPr lang="ru-RU" sz="2000" b="1" i="1" dirty="0"/>
              <a:t> </a:t>
            </a:r>
            <a:r>
              <a:rPr lang="ru-RU" sz="2000" b="1" i="1" dirty="0" err="1"/>
              <a:t>товариство</a:t>
            </a:r>
            <a:r>
              <a:rPr lang="ru-RU" sz="2000" b="1" i="1" dirty="0"/>
              <a:t> , а </a:t>
            </a:r>
            <a:r>
              <a:rPr lang="ru-RU" sz="2000" b="1" i="1" dirty="0" err="1"/>
              <a:t>також</a:t>
            </a:r>
            <a:r>
              <a:rPr lang="ru-RU" sz="2000" b="1" i="1" dirty="0"/>
              <a:t> </a:t>
            </a:r>
            <a:r>
              <a:rPr lang="ru-RU" sz="2000" b="1" i="1" dirty="0" err="1"/>
              <a:t>деяким</a:t>
            </a:r>
            <a:r>
              <a:rPr lang="ru-RU" sz="2000" b="1" i="1" dirty="0"/>
              <a:t> </a:t>
            </a:r>
            <a:r>
              <a:rPr lang="ru-RU" sz="2000" b="1" i="1" dirty="0" err="1"/>
              <a:t>вченим</a:t>
            </a:r>
            <a:r>
              <a:rPr lang="ru-RU" sz="2000" b="1" i="1" dirty="0"/>
              <a:t>. У 1673 </a:t>
            </a:r>
            <a:r>
              <a:rPr lang="ru-RU" sz="2000" b="1" i="1" dirty="0" err="1"/>
              <a:t>його</a:t>
            </a:r>
            <a:r>
              <a:rPr lang="ru-RU" sz="2000" b="1" i="1" dirty="0"/>
              <a:t> лист </a:t>
            </a:r>
            <a:r>
              <a:rPr lang="ru-RU" sz="2000" b="1" i="1" dirty="0" err="1"/>
              <a:t>вперше</a:t>
            </a:r>
            <a:r>
              <a:rPr lang="ru-RU" sz="2000" b="1" i="1" dirty="0"/>
              <a:t> </a:t>
            </a:r>
            <a:r>
              <a:rPr lang="ru-RU" sz="2000" b="1" i="1" dirty="0" err="1"/>
              <a:t>було</a:t>
            </a:r>
            <a:r>
              <a:rPr lang="ru-RU" sz="2000" b="1" i="1" dirty="0"/>
              <a:t> </a:t>
            </a:r>
            <a:r>
              <a:rPr lang="ru-RU" sz="2000" b="1" i="1" dirty="0" err="1"/>
              <a:t>опубліковано</a:t>
            </a:r>
            <a:r>
              <a:rPr lang="ru-RU" sz="2000" b="1" i="1" dirty="0"/>
              <a:t> в </a:t>
            </a:r>
            <a:r>
              <a:rPr lang="ru-RU" sz="2000" b="1" i="1" dirty="0" err="1"/>
              <a:t>журналі</a:t>
            </a:r>
            <a:r>
              <a:rPr lang="ru-RU" sz="2000" b="1" i="1" dirty="0"/>
              <a:t> </a:t>
            </a:r>
            <a:r>
              <a:rPr lang="ru-RU" sz="2000" b="1" i="1" dirty="0" err="1"/>
              <a:t>Лондонського</a:t>
            </a:r>
            <a:r>
              <a:rPr lang="ru-RU" sz="2000" b="1" i="1" dirty="0"/>
              <a:t> </a:t>
            </a:r>
            <a:r>
              <a:rPr lang="ru-RU" sz="2000" b="1" i="1" dirty="0" err="1"/>
              <a:t>королівського</a:t>
            </a:r>
            <a:r>
              <a:rPr lang="ru-RU" sz="2000" b="1" i="1" dirty="0"/>
              <a:t> </a:t>
            </a:r>
            <a:r>
              <a:rPr lang="ru-RU" sz="2000" b="1" i="1" dirty="0" err="1" smtClean="0"/>
              <a:t>товариства</a:t>
            </a:r>
            <a:r>
              <a:rPr lang="ru-RU" sz="2000" b="1" i="1" dirty="0" smtClean="0"/>
              <a:t> «</a:t>
            </a:r>
            <a:r>
              <a:rPr lang="ru-RU" sz="2000" b="1" i="1" dirty="0" err="1" smtClean="0"/>
              <a:t>Філософські</a:t>
            </a:r>
            <a:r>
              <a:rPr lang="ru-RU" sz="2000" b="1" i="1" dirty="0" smtClean="0"/>
              <a:t> </a:t>
            </a:r>
            <a:r>
              <a:rPr lang="ru-RU" sz="2000" b="1" i="1" dirty="0"/>
              <a:t>записки</a:t>
            </a:r>
            <a:r>
              <a:rPr lang="ru-RU" sz="2000" b="1" i="1" dirty="0" smtClean="0"/>
              <a:t>». </a:t>
            </a:r>
            <a:br>
              <a:rPr lang="ru-RU" sz="2000" b="1" i="1" dirty="0" smtClean="0"/>
            </a:br>
            <a:r>
              <a:rPr lang="ru-RU" sz="2000" b="1" i="1" dirty="0" err="1" smtClean="0"/>
              <a:t>Однак</a:t>
            </a:r>
            <a:r>
              <a:rPr lang="ru-RU" sz="2000" b="1" i="1" dirty="0" smtClean="0"/>
              <a:t> </a:t>
            </a:r>
            <a:r>
              <a:rPr lang="ru-RU" sz="2000" b="1" i="1" dirty="0"/>
              <a:t>у 1676 </a:t>
            </a:r>
            <a:r>
              <a:rPr lang="ru-RU" sz="2000" b="1" i="1" dirty="0" err="1"/>
              <a:t>достовірність</a:t>
            </a:r>
            <a:r>
              <a:rPr lang="ru-RU" sz="2000" b="1" i="1" dirty="0"/>
              <a:t> </a:t>
            </a:r>
            <a:r>
              <a:rPr lang="ru-RU" sz="2000" b="1" i="1" dirty="0" err="1"/>
              <a:t>його</a:t>
            </a:r>
            <a:r>
              <a:rPr lang="ru-RU" sz="2000" b="1" i="1" dirty="0"/>
              <a:t> </a:t>
            </a:r>
            <a:r>
              <a:rPr lang="ru-RU" sz="2000" b="1" i="1" dirty="0" err="1"/>
              <a:t>досліджень</a:t>
            </a:r>
            <a:r>
              <a:rPr lang="ru-RU" sz="2000" b="1" i="1" dirty="0"/>
              <a:t> </a:t>
            </a:r>
            <a:r>
              <a:rPr lang="ru-RU" sz="2000" b="1" i="1" dirty="0" err="1"/>
              <a:t>була</a:t>
            </a:r>
            <a:r>
              <a:rPr lang="ru-RU" sz="2000" b="1" i="1" dirty="0"/>
              <a:t> поставлена ​​</a:t>
            </a:r>
            <a:r>
              <a:rPr lang="ru-RU" sz="2000" b="1" i="1" dirty="0" err="1"/>
              <a:t>під</a:t>
            </a:r>
            <a:r>
              <a:rPr lang="ru-RU" sz="2000" b="1" i="1" dirty="0"/>
              <a:t> </a:t>
            </a:r>
            <a:r>
              <a:rPr lang="ru-RU" sz="2000" b="1" i="1" dirty="0" err="1"/>
              <a:t>сумнів</a:t>
            </a:r>
            <a:r>
              <a:rPr lang="ru-RU" sz="2000" b="1" i="1" dirty="0"/>
              <a:t>, коли </a:t>
            </a:r>
            <a:r>
              <a:rPr lang="ru-RU" sz="2000" b="1" i="1" dirty="0" err="1"/>
              <a:t>він</a:t>
            </a:r>
            <a:r>
              <a:rPr lang="ru-RU" sz="2000" b="1" i="1" dirty="0"/>
              <a:t> </a:t>
            </a:r>
            <a:r>
              <a:rPr lang="ru-RU" sz="2000" b="1" i="1" dirty="0" err="1"/>
              <a:t>відіслав</a:t>
            </a:r>
            <a:r>
              <a:rPr lang="ru-RU" sz="2000" b="1" i="1" dirty="0"/>
              <a:t> </a:t>
            </a:r>
            <a:r>
              <a:rPr lang="ru-RU" sz="2000" b="1" i="1" dirty="0" err="1"/>
              <a:t>копію</a:t>
            </a:r>
            <a:r>
              <a:rPr lang="ru-RU" sz="2000" b="1" i="1" dirty="0"/>
              <a:t> </a:t>
            </a:r>
            <a:r>
              <a:rPr lang="ru-RU" sz="2000" b="1" i="1" dirty="0" err="1"/>
              <a:t>своїх</a:t>
            </a:r>
            <a:r>
              <a:rPr lang="ru-RU" sz="2000" b="1" i="1" dirty="0"/>
              <a:t> </a:t>
            </a:r>
            <a:r>
              <a:rPr lang="ru-RU" sz="2000" b="1" i="1" dirty="0" err="1"/>
              <a:t>спостережень</a:t>
            </a:r>
            <a:r>
              <a:rPr lang="ru-RU" sz="2000" b="1" i="1" dirty="0"/>
              <a:t> </a:t>
            </a:r>
            <a:r>
              <a:rPr lang="ru-RU" sz="2000" b="1" i="1" dirty="0" err="1"/>
              <a:t>одноклітинних</a:t>
            </a:r>
            <a:r>
              <a:rPr lang="ru-RU" sz="2000" b="1" i="1" dirty="0"/>
              <a:t> </a:t>
            </a:r>
            <a:r>
              <a:rPr lang="ru-RU" sz="2000" b="1" i="1" dirty="0" err="1"/>
              <a:t>організмів</a:t>
            </a:r>
            <a:r>
              <a:rPr lang="ru-RU" sz="2000" b="1" i="1" dirty="0"/>
              <a:t> , про </a:t>
            </a:r>
            <a:r>
              <a:rPr lang="ru-RU" sz="2000" b="1" i="1" dirty="0" err="1"/>
              <a:t>існування</a:t>
            </a:r>
            <a:r>
              <a:rPr lang="ru-RU" sz="2000" b="1" i="1" dirty="0"/>
              <a:t> </a:t>
            </a:r>
            <a:r>
              <a:rPr lang="ru-RU" sz="2000" b="1" i="1" dirty="0" err="1"/>
              <a:t>яких</a:t>
            </a:r>
            <a:r>
              <a:rPr lang="ru-RU" sz="2000" b="1" i="1" dirty="0"/>
              <a:t> до </a:t>
            </a:r>
            <a:r>
              <a:rPr lang="ru-RU" sz="2000" b="1" i="1" dirty="0" err="1"/>
              <a:t>цього</a:t>
            </a:r>
            <a:r>
              <a:rPr lang="ru-RU" sz="2000" b="1" i="1" dirty="0"/>
              <a:t> часу </a:t>
            </a:r>
            <a:r>
              <a:rPr lang="ru-RU" sz="2000" b="1" i="1" dirty="0" err="1"/>
              <a:t>нічого</a:t>
            </a:r>
            <a:r>
              <a:rPr lang="ru-RU" sz="2000" b="1" i="1" dirty="0"/>
              <a:t> не </a:t>
            </a:r>
            <a:r>
              <a:rPr lang="ru-RU" sz="2000" b="1" i="1" dirty="0" err="1"/>
              <a:t>було</a:t>
            </a:r>
            <a:r>
              <a:rPr lang="ru-RU" sz="2000" b="1" i="1" dirty="0"/>
              <a:t> </a:t>
            </a:r>
            <a:r>
              <a:rPr lang="ru-RU" sz="2000" b="1" i="1" dirty="0" err="1"/>
              <a:t>відомо</a:t>
            </a:r>
            <a:r>
              <a:rPr lang="ru-RU" sz="2000" b="1" i="1" dirty="0"/>
              <a:t>. </a:t>
            </a:r>
            <a:r>
              <a:rPr lang="ru-RU" sz="2000" b="1" i="1" dirty="0" err="1"/>
              <a:t>Незважаючи</a:t>
            </a:r>
            <a:r>
              <a:rPr lang="ru-RU" sz="2000" b="1" i="1" dirty="0"/>
              <a:t> на </a:t>
            </a:r>
            <a:r>
              <a:rPr lang="ru-RU" sz="2000" b="1" i="1" dirty="0" err="1"/>
              <a:t>репутацію</a:t>
            </a:r>
            <a:r>
              <a:rPr lang="ru-RU" sz="2000" b="1" i="1" dirty="0"/>
              <a:t> </a:t>
            </a:r>
            <a:r>
              <a:rPr lang="ru-RU" sz="2000" b="1" i="1" dirty="0" err="1"/>
              <a:t>дослідника</a:t>
            </a:r>
            <a:r>
              <a:rPr lang="ru-RU" sz="2000" b="1" i="1" dirty="0" smtClean="0"/>
              <a:t>, </a:t>
            </a:r>
            <a:r>
              <a:rPr lang="ru-RU" sz="2000" b="1" i="1" dirty="0" err="1"/>
              <a:t>його</a:t>
            </a:r>
            <a:r>
              <a:rPr lang="ru-RU" sz="2000" b="1" i="1" dirty="0"/>
              <a:t> </a:t>
            </a:r>
            <a:r>
              <a:rPr lang="ru-RU" sz="2000" b="1" i="1" dirty="0" err="1"/>
              <a:t>спостереження</a:t>
            </a:r>
            <a:r>
              <a:rPr lang="ru-RU" sz="2000" b="1" i="1" dirty="0"/>
              <a:t> </a:t>
            </a:r>
            <a:r>
              <a:rPr lang="ru-RU" sz="2000" b="1" i="1" dirty="0" err="1"/>
              <a:t>були</a:t>
            </a:r>
            <a:r>
              <a:rPr lang="ru-RU" sz="2000" b="1" i="1" dirty="0"/>
              <a:t> </a:t>
            </a:r>
            <a:r>
              <a:rPr lang="ru-RU" sz="2000" b="1" i="1" dirty="0" err="1" smtClean="0"/>
              <a:t>розглянуті</a:t>
            </a:r>
            <a:r>
              <a:rPr lang="ru-RU" sz="2000" b="1" i="1" dirty="0" smtClean="0"/>
              <a:t> з </a:t>
            </a:r>
            <a:r>
              <a:rPr lang="ru-RU" sz="2000" b="1" i="1" dirty="0" err="1"/>
              <a:t>деяким</a:t>
            </a:r>
            <a:r>
              <a:rPr lang="ru-RU" sz="2000" b="1" i="1" dirty="0"/>
              <a:t> скептицизмом. </a:t>
            </a:r>
            <a:r>
              <a:rPr lang="ru-RU" sz="2000" b="1" i="1" dirty="0" err="1"/>
              <a:t>Щоб</a:t>
            </a:r>
            <a:r>
              <a:rPr lang="ru-RU" sz="2000" b="1" i="1" dirty="0"/>
              <a:t> </a:t>
            </a:r>
            <a:r>
              <a:rPr lang="ru-RU" sz="2000" b="1" i="1" dirty="0" err="1"/>
              <a:t>перевірити</a:t>
            </a:r>
            <a:r>
              <a:rPr lang="ru-RU" sz="2000" b="1" i="1" dirty="0"/>
              <a:t> </a:t>
            </a:r>
            <a:r>
              <a:rPr lang="ru-RU" sz="2000" b="1" i="1" dirty="0" err="1"/>
              <a:t>їх</a:t>
            </a:r>
            <a:r>
              <a:rPr lang="ru-RU" sz="2000" b="1" i="1" dirty="0"/>
              <a:t> </a:t>
            </a:r>
            <a:r>
              <a:rPr lang="ru-RU" sz="2000" b="1" i="1" dirty="0" err="1"/>
              <a:t>достовірність</a:t>
            </a:r>
            <a:r>
              <a:rPr lang="ru-RU" sz="2000" b="1" i="1" dirty="0"/>
              <a:t>, в Делфт </a:t>
            </a:r>
            <a:r>
              <a:rPr lang="ru-RU" sz="2000" b="1" i="1" dirty="0" err="1"/>
              <a:t>вирушила</a:t>
            </a:r>
            <a:r>
              <a:rPr lang="ru-RU" sz="2000" b="1" i="1" dirty="0"/>
              <a:t> </a:t>
            </a:r>
            <a:r>
              <a:rPr lang="ru-RU" sz="2000" b="1" i="1" dirty="0" err="1"/>
              <a:t>група</a:t>
            </a:r>
            <a:r>
              <a:rPr lang="ru-RU" sz="2000" b="1" i="1" dirty="0"/>
              <a:t> </a:t>
            </a:r>
            <a:r>
              <a:rPr lang="ru-RU" sz="2000" b="1" i="1" dirty="0" err="1"/>
              <a:t>вчених</a:t>
            </a:r>
            <a:r>
              <a:rPr lang="ru-RU" sz="2000" b="1" i="1" dirty="0"/>
              <a:t> на </a:t>
            </a:r>
            <a:r>
              <a:rPr lang="ru-RU" sz="2000" b="1" i="1" dirty="0" err="1"/>
              <a:t>чолі</a:t>
            </a:r>
            <a:r>
              <a:rPr lang="ru-RU" sz="2000" b="1" i="1" dirty="0"/>
              <a:t> з </a:t>
            </a:r>
            <a:r>
              <a:rPr lang="ru-RU" sz="2000" b="1" i="1" dirty="0" err="1"/>
              <a:t>Неємією</a:t>
            </a:r>
            <a:r>
              <a:rPr lang="ru-RU" sz="2000" b="1" i="1" dirty="0"/>
              <a:t> </a:t>
            </a:r>
            <a:r>
              <a:rPr lang="ru-RU" sz="2000" b="1" i="1" dirty="0" err="1"/>
              <a:t>Грю</a:t>
            </a:r>
            <a:r>
              <a:rPr lang="ru-RU" sz="2000" b="1" i="1" dirty="0"/>
              <a:t> , </a:t>
            </a:r>
            <a:r>
              <a:rPr lang="ru-RU" sz="2000" b="1" i="1" dirty="0" err="1"/>
              <a:t>який</a:t>
            </a:r>
            <a:r>
              <a:rPr lang="ru-RU" sz="2000" b="1" i="1" dirty="0"/>
              <a:t> </a:t>
            </a:r>
            <a:r>
              <a:rPr lang="ru-RU" sz="2000" b="1" i="1" dirty="0" err="1"/>
              <a:t>підтвердив</a:t>
            </a:r>
            <a:r>
              <a:rPr lang="ru-RU" sz="2000" b="1" i="1" dirty="0"/>
              <a:t> </a:t>
            </a:r>
            <a:r>
              <a:rPr lang="ru-RU" sz="2000" b="1" i="1" dirty="0" err="1"/>
              <a:t>справжність</a:t>
            </a:r>
            <a:r>
              <a:rPr lang="ru-RU" sz="2000" b="1" i="1" dirty="0"/>
              <a:t> </a:t>
            </a:r>
            <a:r>
              <a:rPr lang="ru-RU" sz="2000" b="1" i="1" dirty="0" err="1"/>
              <a:t>всіх</a:t>
            </a:r>
            <a:r>
              <a:rPr lang="ru-RU" sz="2000" b="1" i="1" dirty="0"/>
              <a:t> </a:t>
            </a:r>
            <a:r>
              <a:rPr lang="ru-RU" sz="2000" b="1" i="1" dirty="0" err="1"/>
              <a:t>досліджень</a:t>
            </a:r>
            <a:r>
              <a:rPr lang="ru-RU" sz="2000" b="1" i="1" dirty="0"/>
              <a:t>. 8 лютого 1680 Левенгук </a:t>
            </a:r>
            <a:r>
              <a:rPr lang="ru-RU" sz="2000" b="1" i="1" dirty="0" err="1"/>
              <a:t>був</a:t>
            </a:r>
            <a:r>
              <a:rPr lang="ru-RU" sz="2000" b="1" i="1" dirty="0"/>
              <a:t> </a:t>
            </a:r>
            <a:r>
              <a:rPr lang="ru-RU" sz="2000" b="1" i="1" dirty="0" err="1"/>
              <a:t>обраний</a:t>
            </a:r>
            <a:r>
              <a:rPr lang="ru-RU" sz="2000" b="1" i="1" dirty="0"/>
              <a:t> </a:t>
            </a:r>
            <a:r>
              <a:rPr lang="ru-RU" sz="2000" b="1" i="1" dirty="0" err="1"/>
              <a:t>дійсним</a:t>
            </a:r>
            <a:r>
              <a:rPr lang="ru-RU" sz="2000" b="1" i="1" dirty="0"/>
              <a:t> членом </a:t>
            </a:r>
            <a:r>
              <a:rPr lang="ru-RU" sz="2000" b="1" i="1" dirty="0" err="1"/>
              <a:t>Лондонського</a:t>
            </a:r>
            <a:r>
              <a:rPr lang="ru-RU" sz="2000" b="1" i="1" dirty="0"/>
              <a:t> </a:t>
            </a:r>
            <a:r>
              <a:rPr lang="ru-RU" sz="2000" b="1" i="1" dirty="0" err="1"/>
              <a:t>Королівського</a:t>
            </a:r>
            <a:r>
              <a:rPr lang="ru-RU" sz="2000" b="1" i="1" dirty="0"/>
              <a:t> </a:t>
            </a:r>
            <a:r>
              <a:rPr lang="ru-RU" sz="2000" b="1" i="1" dirty="0" err="1"/>
              <a:t>товариства</a:t>
            </a:r>
            <a:r>
              <a:rPr lang="ru-RU" sz="2000" b="1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73101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Відкриття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uk-UA" sz="2000" b="1" i="1" dirty="0" smtClean="0"/>
              <a:t>Основні відкриття </a:t>
            </a:r>
            <a:r>
              <a:rPr lang="uk-UA" sz="2000" b="1" i="1" dirty="0" err="1" smtClean="0"/>
              <a:t>Левенгука</a:t>
            </a:r>
            <a:r>
              <a:rPr lang="uk-UA" sz="2000" b="1" i="1" dirty="0" smtClean="0"/>
              <a:t> :</a:t>
            </a:r>
            <a:br>
              <a:rPr lang="uk-UA" sz="2000" b="1" i="1" dirty="0" smtClean="0"/>
            </a:br>
            <a:r>
              <a:rPr lang="uk-UA" sz="2000" b="1" i="1" dirty="0" smtClean="0"/>
              <a:t>1) інфузорії (1674 р.);</a:t>
            </a:r>
            <a:br>
              <a:rPr lang="uk-UA" sz="2000" b="1" i="1" dirty="0" smtClean="0"/>
            </a:br>
            <a:r>
              <a:rPr lang="uk-UA" sz="2000" b="1" i="1" dirty="0" smtClean="0"/>
              <a:t>2) бактерії (1676 р.);</a:t>
            </a:r>
            <a:br>
              <a:rPr lang="uk-UA" sz="2000" b="1" i="1" dirty="0" smtClean="0"/>
            </a:br>
            <a:r>
              <a:rPr lang="uk-UA" sz="2000" b="1" i="1" dirty="0" smtClean="0"/>
              <a:t>3) вакуолі (1676 р.);</a:t>
            </a:r>
            <a:br>
              <a:rPr lang="uk-UA" sz="2000" b="1" i="1" dirty="0" smtClean="0"/>
            </a:br>
            <a:r>
              <a:rPr lang="uk-UA" sz="2000" b="1" i="1" dirty="0" smtClean="0"/>
              <a:t>4) мікроскопічні волокна м</a:t>
            </a:r>
            <a:r>
              <a:rPr lang="en-US" sz="2000" b="1" i="1" dirty="0" smtClean="0"/>
              <a:t>’</a:t>
            </a:r>
            <a:r>
              <a:rPr lang="ru-RU" sz="2000" b="1" i="1" dirty="0" smtClean="0"/>
              <a:t>я</a:t>
            </a:r>
            <a:r>
              <a:rPr lang="uk-UA" sz="2000" b="1" i="1" dirty="0" smtClean="0"/>
              <a:t>зів (1682 р.)</a:t>
            </a:r>
            <a:r>
              <a:rPr lang="en-US" sz="2000" b="1" i="1" dirty="0" smtClean="0"/>
              <a:t>.</a:t>
            </a:r>
            <a:r>
              <a:rPr lang="uk-UA" sz="2000" b="1" i="1" dirty="0" smtClean="0"/>
              <a:t/>
            </a:r>
            <a:br>
              <a:rPr lang="uk-UA" sz="2000" b="1" i="1" dirty="0" smtClean="0"/>
            </a:br>
            <a:r>
              <a:rPr lang="uk-UA" sz="2000" b="1" i="1" dirty="0" smtClean="0"/>
              <a:t/>
            </a:r>
            <a:br>
              <a:rPr lang="uk-UA" sz="2000" b="1" i="1" dirty="0" smtClean="0"/>
            </a:br>
            <a:r>
              <a:rPr lang="ru-RU" sz="2000" b="1" i="1" dirty="0" smtClean="0"/>
              <a:t>Левенгук </a:t>
            </a:r>
            <a:r>
              <a:rPr lang="ru-RU" sz="2000" b="1" i="1" dirty="0"/>
              <a:t>став одним з перших, </a:t>
            </a:r>
            <a:r>
              <a:rPr lang="ru-RU" sz="2000" b="1" i="1" dirty="0" err="1"/>
              <a:t>хто</a:t>
            </a:r>
            <a:r>
              <a:rPr lang="ru-RU" sz="2000" b="1" i="1" dirty="0"/>
              <a:t> почав </a:t>
            </a:r>
            <a:r>
              <a:rPr lang="ru-RU" sz="2000" b="1" i="1" dirty="0" err="1"/>
              <a:t>проводити</a:t>
            </a:r>
            <a:r>
              <a:rPr lang="ru-RU" sz="2000" b="1" i="1" dirty="0"/>
              <a:t> </a:t>
            </a:r>
            <a:r>
              <a:rPr lang="ru-RU" sz="2000" b="1" i="1" dirty="0" err="1"/>
              <a:t>досліди</a:t>
            </a:r>
            <a:r>
              <a:rPr lang="ru-RU" sz="2000" b="1" i="1" dirty="0"/>
              <a:t> на </a:t>
            </a:r>
            <a:r>
              <a:rPr lang="ru-RU" sz="2000" b="1" i="1" dirty="0" err="1"/>
              <a:t>собі</a:t>
            </a:r>
            <a:r>
              <a:rPr lang="ru-RU" sz="2000" b="1" i="1" dirty="0"/>
              <a:t>. </a:t>
            </a:r>
            <a:r>
              <a:rPr lang="uk-UA" sz="2000" b="1" i="1" dirty="0" smtClean="0"/>
              <a:t>Він збирав власну </a:t>
            </a:r>
            <a:r>
              <a:rPr lang="ru-RU" sz="2000" b="1" i="1" dirty="0" smtClean="0"/>
              <a:t>кров </a:t>
            </a:r>
            <a:r>
              <a:rPr lang="ru-RU" sz="2000" b="1" i="1" dirty="0"/>
              <a:t>на </a:t>
            </a:r>
            <a:r>
              <a:rPr lang="ru-RU" sz="2000" b="1" i="1" dirty="0" err="1"/>
              <a:t>дослідження</a:t>
            </a:r>
            <a:r>
              <a:rPr lang="ru-RU" sz="2000" b="1" i="1" dirty="0" smtClean="0"/>
              <a:t>, </a:t>
            </a:r>
            <a:r>
              <a:rPr lang="ru-RU" sz="2000" b="1" i="1" dirty="0" err="1" smtClean="0"/>
              <a:t>поміщав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шматочки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шкіри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під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мікроскоп</a:t>
            </a:r>
            <a:r>
              <a:rPr lang="ru-RU" sz="2000" b="1" i="1" dirty="0" smtClean="0"/>
              <a:t>, </a:t>
            </a:r>
            <a:r>
              <a:rPr lang="ru-RU" sz="2000" b="1" i="1" dirty="0" err="1"/>
              <a:t>розглядаючи</a:t>
            </a:r>
            <a:r>
              <a:rPr lang="ru-RU" sz="2000" b="1" i="1" dirty="0"/>
              <a:t> </a:t>
            </a:r>
            <a:r>
              <a:rPr lang="ru-RU" sz="2000" b="1" i="1" dirty="0" err="1"/>
              <a:t>її</a:t>
            </a:r>
            <a:r>
              <a:rPr lang="ru-RU" sz="2000" b="1" i="1" dirty="0"/>
              <a:t> </a:t>
            </a:r>
            <a:r>
              <a:rPr lang="ru-RU" sz="2000" b="1" i="1" dirty="0" err="1"/>
              <a:t>будову</a:t>
            </a:r>
            <a:r>
              <a:rPr lang="ru-RU" sz="2000" b="1" i="1" dirty="0"/>
              <a:t> на </a:t>
            </a:r>
            <a:r>
              <a:rPr lang="ru-RU" sz="2000" b="1" i="1" dirty="0" err="1"/>
              <a:t>різних</a:t>
            </a:r>
            <a:r>
              <a:rPr lang="ru-RU" sz="2000" b="1" i="1" dirty="0"/>
              <a:t> </a:t>
            </a:r>
            <a:r>
              <a:rPr lang="ru-RU" sz="2000" b="1" i="1" dirty="0" err="1"/>
              <a:t>ділянках</a:t>
            </a:r>
            <a:r>
              <a:rPr lang="ru-RU" sz="2000" b="1" i="1" dirty="0"/>
              <a:t> </a:t>
            </a:r>
            <a:r>
              <a:rPr lang="ru-RU" sz="2000" b="1" i="1" dirty="0" err="1"/>
              <a:t>тіла</a:t>
            </a:r>
            <a:r>
              <a:rPr lang="ru-RU" sz="2000" b="1" i="1" dirty="0"/>
              <a:t> і </a:t>
            </a:r>
            <a:r>
              <a:rPr lang="ru-RU" sz="2000" b="1" i="1" dirty="0" err="1"/>
              <a:t>підраховуючи</a:t>
            </a:r>
            <a:r>
              <a:rPr lang="ru-RU" sz="2000" b="1" i="1" dirty="0"/>
              <a:t> </a:t>
            </a:r>
            <a:r>
              <a:rPr lang="ru-RU" sz="2000" b="1" i="1" dirty="0" err="1"/>
              <a:t>кількість</a:t>
            </a:r>
            <a:r>
              <a:rPr lang="ru-RU" sz="2000" b="1" i="1" dirty="0"/>
              <a:t> </a:t>
            </a:r>
            <a:r>
              <a:rPr lang="ru-RU" sz="2000" b="1" i="1" dirty="0" err="1"/>
              <a:t>судин</a:t>
            </a:r>
            <a:r>
              <a:rPr lang="ru-RU" sz="2000" b="1" i="1" dirty="0"/>
              <a:t>, </a:t>
            </a:r>
            <a:r>
              <a:rPr lang="ru-RU" sz="2000" b="1" i="1" dirty="0" err="1"/>
              <a:t>що</a:t>
            </a:r>
            <a:r>
              <a:rPr lang="ru-RU" sz="2000" b="1" i="1" dirty="0"/>
              <a:t> </a:t>
            </a:r>
            <a:r>
              <a:rPr lang="ru-RU" sz="2000" b="1" i="1" dirty="0" err="1"/>
              <a:t>її</a:t>
            </a:r>
            <a:r>
              <a:rPr lang="ru-RU" sz="2000" b="1" i="1" dirty="0"/>
              <a:t> </a:t>
            </a:r>
            <a:r>
              <a:rPr lang="ru-RU" sz="2000" b="1" i="1" dirty="0" err="1"/>
              <a:t>пронизували</a:t>
            </a:r>
            <a:r>
              <a:rPr lang="ru-RU" sz="2000" b="1" i="1" dirty="0"/>
              <a:t>. </a:t>
            </a:r>
            <a:r>
              <a:rPr lang="ru-RU" sz="2000" b="1" i="1" dirty="0" err="1"/>
              <a:t>Він</a:t>
            </a:r>
            <a:r>
              <a:rPr lang="ru-RU" sz="2000" b="1" i="1" dirty="0"/>
              <a:t> </a:t>
            </a:r>
            <a:r>
              <a:rPr lang="ru-RU" sz="2000" b="1" i="1" dirty="0" smtClean="0"/>
              <a:t>першим </a:t>
            </a:r>
            <a:r>
              <a:rPr lang="ru-RU" sz="2000" b="1" i="1" dirty="0" err="1" smtClean="0"/>
              <a:t>побачив</a:t>
            </a:r>
            <a:r>
              <a:rPr lang="ru-RU" sz="2000" b="1" i="1" dirty="0" smtClean="0"/>
              <a:t>, </a:t>
            </a:r>
            <a:r>
              <a:rPr lang="ru-RU" sz="2000" b="1" i="1" dirty="0"/>
              <a:t>як кров </a:t>
            </a:r>
            <a:r>
              <a:rPr lang="ru-RU" sz="2000" b="1" i="1" dirty="0" err="1"/>
              <a:t>рухається</a:t>
            </a:r>
            <a:r>
              <a:rPr lang="ru-RU" sz="2000" b="1" i="1" dirty="0"/>
              <a:t> в </a:t>
            </a:r>
            <a:r>
              <a:rPr lang="ru-RU" sz="2000" b="1" i="1" dirty="0" err="1"/>
              <a:t>дрібних</a:t>
            </a:r>
            <a:r>
              <a:rPr lang="ru-RU" sz="2000" b="1" i="1" dirty="0"/>
              <a:t> </a:t>
            </a:r>
            <a:r>
              <a:rPr lang="ru-RU" sz="2000" b="1" i="1" dirty="0" err="1"/>
              <a:t>кровоносних</a:t>
            </a:r>
            <a:r>
              <a:rPr lang="ru-RU" sz="2000" b="1" i="1" dirty="0"/>
              <a:t> </a:t>
            </a:r>
            <a:r>
              <a:rPr lang="ru-RU" sz="2000" b="1" i="1" dirty="0" err="1"/>
              <a:t>судинах-капілярах</a:t>
            </a:r>
            <a:r>
              <a:rPr lang="ru-RU" sz="2000" b="1" i="1" dirty="0"/>
              <a:t>, </a:t>
            </a:r>
            <a:r>
              <a:rPr lang="ru-RU" sz="2000" b="1" i="1" dirty="0" err="1" smtClean="0"/>
              <a:t>Помітив</a:t>
            </a:r>
            <a:r>
              <a:rPr lang="ru-RU" sz="2000" b="1" i="1" dirty="0" smtClean="0"/>
              <a:t>, </a:t>
            </a:r>
            <a:r>
              <a:rPr lang="ru-RU" sz="2000" b="1" i="1" dirty="0" err="1"/>
              <a:t>що</a:t>
            </a:r>
            <a:r>
              <a:rPr lang="ru-RU" sz="2000" b="1" i="1" dirty="0"/>
              <a:t> кров – не </a:t>
            </a:r>
            <a:r>
              <a:rPr lang="ru-RU" sz="2000" b="1" i="1" dirty="0" err="1"/>
              <a:t>однорідна</a:t>
            </a:r>
            <a:r>
              <a:rPr lang="ru-RU" sz="2000" b="1" i="1" dirty="0"/>
              <a:t> </a:t>
            </a:r>
            <a:r>
              <a:rPr lang="ru-RU" sz="2000" b="1" i="1" dirty="0" err="1"/>
              <a:t>рідина</a:t>
            </a:r>
            <a:r>
              <a:rPr lang="ru-RU" sz="2000" b="1" i="1" dirty="0"/>
              <a:t>, а </a:t>
            </a:r>
            <a:r>
              <a:rPr lang="ru-RU" sz="2000" b="1" i="1" dirty="0" err="1"/>
              <a:t>живий</a:t>
            </a:r>
            <a:r>
              <a:rPr lang="ru-RU" sz="2000" b="1" i="1" dirty="0"/>
              <a:t> </a:t>
            </a:r>
            <a:r>
              <a:rPr lang="ru-RU" sz="2000" b="1" i="1" dirty="0" err="1"/>
              <a:t>потік</a:t>
            </a:r>
            <a:r>
              <a:rPr lang="ru-RU" sz="2000" b="1" i="1" dirty="0"/>
              <a:t> </a:t>
            </a:r>
            <a:r>
              <a:rPr lang="ru-RU" sz="2000" b="1" i="1" dirty="0" err="1"/>
              <a:t>безлічі</a:t>
            </a:r>
            <a:r>
              <a:rPr lang="ru-RU" sz="2000" b="1" i="1" dirty="0"/>
              <a:t> </a:t>
            </a:r>
            <a:r>
              <a:rPr lang="ru-RU" sz="2000" b="1" i="1" dirty="0" err="1"/>
              <a:t>дрібних</a:t>
            </a:r>
            <a:r>
              <a:rPr lang="ru-RU" sz="2000" b="1" i="1" dirty="0"/>
              <a:t> </a:t>
            </a:r>
            <a:r>
              <a:rPr lang="ru-RU" sz="2000" b="1" i="1" dirty="0" err="1"/>
              <a:t>тілець</a:t>
            </a:r>
            <a:r>
              <a:rPr lang="ru-RU" sz="2000" b="1" i="1" dirty="0"/>
              <a:t>. </a:t>
            </a:r>
            <a:r>
              <a:rPr lang="uk-UA" sz="2000" b="1" i="1" dirty="0" smtClean="0"/>
              <a:t/>
            </a:r>
            <a:br>
              <a:rPr lang="uk-UA" sz="2000" b="1" i="1" dirty="0" smtClean="0"/>
            </a:br>
            <a:endParaRPr lang="uk-UA" sz="2000" b="1" i="1" dirty="0"/>
          </a:p>
        </p:txBody>
      </p:sp>
    </p:spTree>
    <p:extLst>
      <p:ext uri="{BB962C8B-B14F-4D97-AF65-F5344CB8AC3E}">
        <p14:creationId xmlns:p14="http://schemas.microsoft.com/office/powerpoint/2010/main" val="14512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Смерть і спадщина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ru-RU" sz="2000" b="1" i="1" dirty="0"/>
              <a:t>До </a:t>
            </a:r>
            <a:r>
              <a:rPr lang="ru-RU" sz="2000" b="1" i="1" dirty="0" err="1"/>
              <a:t>кінця</a:t>
            </a:r>
            <a:r>
              <a:rPr lang="ru-RU" sz="2000" b="1" i="1" dirty="0"/>
              <a:t> </a:t>
            </a:r>
            <a:r>
              <a:rPr lang="ru-RU" sz="2000" b="1" i="1" dirty="0" err="1"/>
              <a:t>свого</a:t>
            </a:r>
            <a:r>
              <a:rPr lang="ru-RU" sz="2000" b="1" i="1" dirty="0"/>
              <a:t> </a:t>
            </a:r>
            <a:r>
              <a:rPr lang="ru-RU" sz="2000" b="1" i="1" dirty="0" err="1"/>
              <a:t>життя</a:t>
            </a:r>
            <a:r>
              <a:rPr lang="ru-RU" sz="2000" b="1" i="1" dirty="0"/>
              <a:t> Левенгук написав </a:t>
            </a:r>
            <a:r>
              <a:rPr lang="ru-RU" sz="2000" b="1" i="1" dirty="0" err="1"/>
              <a:t>близько</a:t>
            </a:r>
            <a:r>
              <a:rPr lang="ru-RU" sz="2000" b="1" i="1" dirty="0"/>
              <a:t> 560 </a:t>
            </a:r>
            <a:r>
              <a:rPr lang="ru-RU" sz="2000" b="1" i="1" dirty="0" err="1"/>
              <a:t>листів</a:t>
            </a:r>
            <a:r>
              <a:rPr lang="ru-RU" sz="2000" b="1" i="1" dirty="0"/>
              <a:t> </a:t>
            </a:r>
            <a:r>
              <a:rPr lang="ru-RU" sz="2000" b="1" i="1" dirty="0" smtClean="0"/>
              <a:t>до </a:t>
            </a:r>
            <a:r>
              <a:rPr lang="ru-RU" sz="2000" b="1" i="1" dirty="0" err="1" smtClean="0"/>
              <a:t>товариств</a:t>
            </a:r>
            <a:r>
              <a:rPr lang="ru-RU" sz="2000" b="1" i="1" dirty="0" smtClean="0"/>
              <a:t> </a:t>
            </a:r>
            <a:r>
              <a:rPr lang="ru-RU" sz="2000" b="1" i="1" dirty="0"/>
              <a:t>та </a:t>
            </a:r>
            <a:r>
              <a:rPr lang="ru-RU" sz="2000" b="1" i="1" dirty="0" err="1"/>
              <a:t>інших</a:t>
            </a:r>
            <a:r>
              <a:rPr lang="ru-RU" sz="2000" b="1" i="1" dirty="0"/>
              <a:t> </a:t>
            </a:r>
            <a:r>
              <a:rPr lang="ru-RU" sz="2000" b="1" i="1" dirty="0" err="1"/>
              <a:t>наукових</a:t>
            </a:r>
            <a:r>
              <a:rPr lang="ru-RU" sz="2000" b="1" i="1" dirty="0"/>
              <a:t> </a:t>
            </a:r>
            <a:r>
              <a:rPr lang="ru-RU" sz="2000" b="1" i="1" dirty="0" err="1"/>
              <a:t>установ</a:t>
            </a:r>
            <a:r>
              <a:rPr lang="ru-RU" sz="2000" b="1" i="1" dirty="0"/>
              <a:t> про </a:t>
            </a:r>
            <a:r>
              <a:rPr lang="ru-RU" sz="2000" b="1" i="1" dirty="0" err="1"/>
              <a:t>свої</a:t>
            </a:r>
            <a:r>
              <a:rPr lang="ru-RU" sz="2000" b="1" i="1" dirty="0"/>
              <a:t> </a:t>
            </a:r>
            <a:r>
              <a:rPr lang="ru-RU" sz="2000" b="1" i="1" dirty="0" err="1"/>
              <a:t>спостереження</a:t>
            </a:r>
            <a:r>
              <a:rPr lang="ru-RU" sz="2000" b="1" i="1" dirty="0"/>
              <a:t> і </a:t>
            </a:r>
            <a:r>
              <a:rPr lang="ru-RU" sz="2000" b="1" i="1" dirty="0" err="1"/>
              <a:t>відкриття</a:t>
            </a:r>
            <a:r>
              <a:rPr lang="ru-RU" sz="2000" b="1" i="1" dirty="0"/>
              <a:t>. </a:t>
            </a:r>
            <a:r>
              <a:rPr lang="ru-RU" sz="2000" b="1" i="1" dirty="0" err="1"/>
              <a:t>Навіть</a:t>
            </a:r>
            <a:r>
              <a:rPr lang="ru-RU" sz="2000" b="1" i="1" dirty="0"/>
              <a:t> </a:t>
            </a:r>
            <a:r>
              <a:rPr lang="ru-RU" sz="2000" b="1" i="1" dirty="0" err="1"/>
              <a:t>помираючи</a:t>
            </a:r>
            <a:r>
              <a:rPr lang="ru-RU" sz="2000" b="1" i="1" dirty="0"/>
              <a:t>, Левенгук </a:t>
            </a:r>
            <a:r>
              <a:rPr lang="ru-RU" sz="2000" b="1" i="1" dirty="0" err="1" smtClean="0"/>
              <a:t>продовжував</a:t>
            </a:r>
            <a:r>
              <a:rPr lang="ru-RU" sz="2000" b="1" i="1" dirty="0" smtClean="0"/>
              <a:t> </a:t>
            </a:r>
            <a:r>
              <a:rPr lang="ru-RU" sz="2000" b="1" i="1" dirty="0" err="1"/>
              <a:t>посилати</a:t>
            </a:r>
            <a:r>
              <a:rPr lang="ru-RU" sz="2000" b="1" i="1" dirty="0"/>
              <a:t> </a:t>
            </a:r>
            <a:r>
              <a:rPr lang="ru-RU" sz="2000" b="1" i="1" dirty="0" err="1" smtClean="0"/>
              <a:t>листи</a:t>
            </a:r>
            <a:r>
              <a:rPr lang="ru-RU" sz="2000" b="1" i="1" dirty="0" smtClean="0"/>
              <a:t> в </a:t>
            </a:r>
            <a:r>
              <a:rPr lang="ru-RU" sz="2000" b="1" i="1" dirty="0"/>
              <a:t>Лондон. </a:t>
            </a:r>
            <a:r>
              <a:rPr lang="ru-RU" sz="2000" b="1" i="1" dirty="0" smtClean="0"/>
              <a:t>В </a:t>
            </a:r>
            <a:r>
              <a:rPr lang="ru-RU" sz="2000" b="1" i="1" dirty="0" err="1" smtClean="0"/>
              <a:t>останніх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кількох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містився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точний</a:t>
            </a:r>
            <a:r>
              <a:rPr lang="ru-RU" sz="2000" b="1" i="1" dirty="0" smtClean="0"/>
              <a:t> </a:t>
            </a:r>
            <a:r>
              <a:rPr lang="ru-RU" sz="2000" b="1" i="1" dirty="0" err="1"/>
              <a:t>опис</a:t>
            </a:r>
            <a:r>
              <a:rPr lang="ru-RU" sz="2000" b="1" i="1" dirty="0"/>
              <a:t> </a:t>
            </a:r>
            <a:r>
              <a:rPr lang="ru-RU" sz="2000" b="1" i="1" dirty="0" err="1"/>
              <a:t>своєї</a:t>
            </a:r>
            <a:r>
              <a:rPr lang="ru-RU" sz="2000" b="1" i="1" dirty="0"/>
              <a:t> </a:t>
            </a:r>
            <a:r>
              <a:rPr lang="ru-RU" sz="2000" b="1" i="1" dirty="0" err="1"/>
              <a:t>хвороби</a:t>
            </a:r>
            <a:r>
              <a:rPr lang="ru-RU" sz="2000" b="1" i="1" dirty="0"/>
              <a:t>. </a:t>
            </a:r>
            <a:r>
              <a:rPr lang="ru-RU" sz="2000" b="1" i="1" dirty="0" err="1"/>
              <a:t>Він</a:t>
            </a:r>
            <a:r>
              <a:rPr lang="ru-RU" sz="2000" b="1" i="1" dirty="0"/>
              <a:t> </a:t>
            </a:r>
            <a:r>
              <a:rPr lang="ru-RU" sz="2000" b="1" i="1" dirty="0" err="1"/>
              <a:t>страждав</a:t>
            </a:r>
            <a:r>
              <a:rPr lang="ru-RU" sz="2000" b="1" i="1" dirty="0"/>
              <a:t> </a:t>
            </a:r>
            <a:r>
              <a:rPr lang="ru-RU" sz="2000" b="1" i="1" dirty="0" err="1"/>
              <a:t>від</a:t>
            </a:r>
            <a:r>
              <a:rPr lang="ru-RU" sz="2000" b="1" i="1" dirty="0"/>
              <a:t> </a:t>
            </a:r>
            <a:r>
              <a:rPr lang="ru-RU" sz="2000" b="1" i="1" dirty="0" err="1"/>
              <a:t>рідкісного</a:t>
            </a:r>
            <a:r>
              <a:rPr lang="ru-RU" sz="2000" b="1" i="1" dirty="0"/>
              <a:t> </a:t>
            </a:r>
            <a:r>
              <a:rPr lang="ru-RU" sz="2000" b="1" i="1" dirty="0" err="1"/>
              <a:t>захворювання</a:t>
            </a:r>
            <a:r>
              <a:rPr lang="ru-RU" sz="2000" b="1" i="1" dirty="0"/>
              <a:t>, </a:t>
            </a:r>
            <a:r>
              <a:rPr lang="ru-RU" sz="2000" b="1" i="1" dirty="0" err="1" smtClean="0"/>
              <a:t>неконтрольованого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руху</a:t>
            </a:r>
            <a:r>
              <a:rPr lang="ru-RU" sz="2000" b="1" i="1" dirty="0"/>
              <a:t> </a:t>
            </a:r>
            <a:r>
              <a:rPr lang="ru-RU" sz="2000" b="1" i="1" dirty="0" err="1" smtClean="0"/>
              <a:t>діафрагми</a:t>
            </a:r>
            <a:r>
              <a:rPr lang="ru-RU" sz="2000" b="1" i="1" dirty="0"/>
              <a:t> , яка </a:t>
            </a:r>
            <a:r>
              <a:rPr lang="ru-RU" sz="2000" b="1" i="1" dirty="0" err="1"/>
              <a:t>тепер</a:t>
            </a:r>
            <a:r>
              <a:rPr lang="ru-RU" sz="2000" b="1" i="1" dirty="0"/>
              <a:t> </a:t>
            </a:r>
            <a:r>
              <a:rPr lang="ru-RU" sz="2000" b="1" i="1" dirty="0" err="1" smtClean="0"/>
              <a:t>називається</a:t>
            </a:r>
            <a:r>
              <a:rPr lang="ru-RU" sz="2000" b="1" i="1" dirty="0" smtClean="0"/>
              <a:t> «хвороба </a:t>
            </a:r>
            <a:r>
              <a:rPr lang="ru-RU" sz="2000" b="1" i="1" dirty="0" err="1"/>
              <a:t>ван</a:t>
            </a:r>
            <a:r>
              <a:rPr lang="ru-RU" sz="2000" b="1" i="1" dirty="0"/>
              <a:t> </a:t>
            </a:r>
            <a:r>
              <a:rPr lang="ru-RU" sz="2000" b="1" i="1" dirty="0" smtClean="0"/>
              <a:t>Левенгука».</a:t>
            </a:r>
            <a:br>
              <a:rPr lang="ru-RU" sz="2000" b="1" i="1" dirty="0" smtClean="0"/>
            </a:br>
            <a:r>
              <a:rPr lang="ru-RU" sz="2000" b="1" i="1" dirty="0" err="1" smtClean="0"/>
              <a:t>Антоні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ван</a:t>
            </a:r>
            <a:r>
              <a:rPr lang="ru-RU" sz="2000" b="1" i="1" dirty="0" smtClean="0"/>
              <a:t> Левенгук </a:t>
            </a:r>
            <a:r>
              <a:rPr lang="ru-RU" sz="2000" b="1" i="1" dirty="0"/>
              <a:t>помер </a:t>
            </a:r>
            <a:r>
              <a:rPr lang="ru-RU" sz="2000" b="1" i="1" dirty="0" smtClean="0"/>
              <a:t>26 </a:t>
            </a:r>
            <a:r>
              <a:rPr lang="ru-RU" sz="2000" b="1" i="1" dirty="0" err="1"/>
              <a:t>серпня</a:t>
            </a:r>
            <a:r>
              <a:rPr lang="ru-RU" sz="2000" b="1" i="1" dirty="0"/>
              <a:t> </a:t>
            </a:r>
            <a:r>
              <a:rPr lang="ru-RU" sz="2000" b="1" i="1" dirty="0" smtClean="0"/>
              <a:t>172</a:t>
            </a:r>
            <a:r>
              <a:rPr lang="en-US" sz="2000" b="1" i="1" dirty="0" smtClean="0"/>
              <a:t>3</a:t>
            </a:r>
            <a:r>
              <a:rPr lang="ru-RU" sz="2000" b="1" i="1" dirty="0" smtClean="0"/>
              <a:t> </a:t>
            </a:r>
            <a:r>
              <a:rPr lang="uk-UA" sz="2000" b="1" i="1" dirty="0" smtClean="0"/>
              <a:t>у віці 90 років.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2583043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ru-RU" sz="2400" b="1" i="1" dirty="0"/>
              <a:t>«У </a:t>
            </a:r>
            <a:r>
              <a:rPr lang="ru-RU" sz="2400" b="1" i="1" dirty="0" err="1"/>
              <a:t>своїх</a:t>
            </a:r>
            <a:r>
              <a:rPr lang="ru-RU" sz="2400" b="1" i="1" dirty="0"/>
              <a:t> </a:t>
            </a:r>
            <a:r>
              <a:rPr lang="ru-RU" sz="2400" b="1" i="1" dirty="0" err="1"/>
              <a:t>спостереженнях</a:t>
            </a:r>
            <a:r>
              <a:rPr lang="ru-RU" sz="2400" b="1" i="1" dirty="0"/>
              <a:t> я </a:t>
            </a:r>
            <a:r>
              <a:rPr lang="ru-RU" sz="2400" b="1" i="1" dirty="0" err="1"/>
              <a:t>провів</a:t>
            </a:r>
            <a:r>
              <a:rPr lang="ru-RU" sz="2400" b="1" i="1" dirty="0"/>
              <a:t> часу </a:t>
            </a:r>
            <a:r>
              <a:rPr lang="ru-RU" sz="2400" b="1" i="1" dirty="0" err="1"/>
              <a:t>більше</a:t>
            </a:r>
            <a:r>
              <a:rPr lang="ru-RU" sz="2400" b="1" i="1" dirty="0"/>
              <a:t>, </a:t>
            </a:r>
            <a:r>
              <a:rPr lang="ru-RU" sz="2400" b="1" i="1" dirty="0" err="1"/>
              <a:t>ніж</a:t>
            </a:r>
            <a:r>
              <a:rPr lang="ru-RU" sz="2400" b="1" i="1" dirty="0"/>
              <a:t> </a:t>
            </a:r>
            <a:r>
              <a:rPr lang="ru-RU" sz="2400" b="1" i="1" dirty="0" err="1"/>
              <a:t>деякі</a:t>
            </a:r>
            <a:r>
              <a:rPr lang="ru-RU" sz="2400" b="1" i="1" dirty="0"/>
              <a:t> </a:t>
            </a:r>
            <a:r>
              <a:rPr lang="ru-RU" sz="2400" b="1" i="1" dirty="0" err="1"/>
              <a:t>думають</a:t>
            </a:r>
            <a:r>
              <a:rPr lang="ru-RU" sz="2400" b="1" i="1" dirty="0"/>
              <a:t>, - писав Левенгук. - </a:t>
            </a:r>
            <a:r>
              <a:rPr lang="ru-RU" sz="2400" b="1" i="1" dirty="0" err="1"/>
              <a:t>Однак</a:t>
            </a:r>
            <a:r>
              <a:rPr lang="ru-RU" sz="2400" b="1" i="1" dirty="0"/>
              <a:t> </a:t>
            </a:r>
            <a:r>
              <a:rPr lang="ru-RU" sz="2400" b="1" i="1" dirty="0" err="1"/>
              <a:t>займався</a:t>
            </a:r>
            <a:r>
              <a:rPr lang="ru-RU" sz="2400" b="1" i="1" dirty="0"/>
              <a:t> ними з </a:t>
            </a:r>
            <a:r>
              <a:rPr lang="ru-RU" sz="2400" b="1" i="1" dirty="0" err="1"/>
              <a:t>насолодою</a:t>
            </a:r>
            <a:r>
              <a:rPr lang="ru-RU" sz="2400" b="1" i="1" dirty="0"/>
              <a:t> і не </a:t>
            </a:r>
            <a:r>
              <a:rPr lang="ru-RU" sz="2400" b="1" i="1" dirty="0" err="1"/>
              <a:t>звертав</a:t>
            </a:r>
            <a:r>
              <a:rPr lang="ru-RU" sz="2400" b="1" i="1" dirty="0"/>
              <a:t> </a:t>
            </a:r>
            <a:r>
              <a:rPr lang="ru-RU" sz="2400" b="1" i="1" dirty="0" err="1"/>
              <a:t>уваги</a:t>
            </a:r>
            <a:r>
              <a:rPr lang="ru-RU" sz="2400" b="1" i="1" dirty="0"/>
              <a:t> на </a:t>
            </a:r>
            <a:r>
              <a:rPr lang="ru-RU" sz="2400" b="1" i="1" dirty="0" err="1"/>
              <a:t>балаканину</a:t>
            </a:r>
            <a:r>
              <a:rPr lang="ru-RU" sz="2400" b="1" i="1" dirty="0"/>
              <a:t> тих, </a:t>
            </a:r>
            <a:r>
              <a:rPr lang="ru-RU" sz="2400" b="1" i="1" dirty="0" err="1"/>
              <a:t>хто</a:t>
            </a:r>
            <a:r>
              <a:rPr lang="ru-RU" sz="2400" b="1" i="1" dirty="0"/>
              <a:t> </a:t>
            </a:r>
            <a:r>
              <a:rPr lang="ru-RU" sz="2400" b="1" i="1" dirty="0" err="1"/>
              <a:t>шумів</a:t>
            </a:r>
            <a:r>
              <a:rPr lang="ru-RU" sz="2400" b="1" i="1" dirty="0"/>
              <a:t>: «</a:t>
            </a:r>
            <a:r>
              <a:rPr lang="ru-RU" sz="2400" b="1" i="1" dirty="0" err="1"/>
              <a:t>Навіщо</a:t>
            </a:r>
            <a:r>
              <a:rPr lang="ru-RU" sz="2400" b="1" i="1" dirty="0"/>
              <a:t> </a:t>
            </a:r>
            <a:r>
              <a:rPr lang="ru-RU" sz="2400" b="1" i="1" dirty="0" err="1"/>
              <a:t>витрачати</a:t>
            </a:r>
            <a:r>
              <a:rPr lang="ru-RU" sz="2400" b="1" i="1" dirty="0"/>
              <a:t> </a:t>
            </a:r>
            <a:r>
              <a:rPr lang="ru-RU" sz="2400" b="1" i="1" dirty="0" err="1"/>
              <a:t>стільки</a:t>
            </a:r>
            <a:r>
              <a:rPr lang="ru-RU" sz="2400" b="1" i="1" dirty="0"/>
              <a:t> </a:t>
            </a:r>
            <a:r>
              <a:rPr lang="ru-RU" sz="2400" b="1" i="1" dirty="0" err="1"/>
              <a:t>праці</a:t>
            </a:r>
            <a:r>
              <a:rPr lang="ru-RU" sz="2400" b="1" i="1" dirty="0"/>
              <a:t>, яка </a:t>
            </a:r>
            <a:r>
              <a:rPr lang="ru-RU" sz="2400" b="1" i="1" dirty="0" err="1"/>
              <a:t>від</a:t>
            </a:r>
            <a:r>
              <a:rPr lang="ru-RU" sz="2400" b="1" i="1" dirty="0"/>
              <a:t> </a:t>
            </a:r>
            <a:r>
              <a:rPr lang="ru-RU" sz="2400" b="1" i="1" dirty="0" err="1"/>
              <a:t>цього</a:t>
            </a:r>
            <a:r>
              <a:rPr lang="ru-RU" sz="2400" b="1" i="1" dirty="0"/>
              <a:t> </a:t>
            </a:r>
            <a:r>
              <a:rPr lang="ru-RU" sz="2400" b="1" i="1" dirty="0" err="1"/>
              <a:t>користь</a:t>
            </a:r>
            <a:r>
              <a:rPr lang="ru-RU" sz="2400" b="1" i="1" dirty="0"/>
              <a:t>?», але я пишу не для них, а </a:t>
            </a:r>
            <a:r>
              <a:rPr lang="ru-RU" sz="2400" b="1" i="1" dirty="0" err="1"/>
              <a:t>тільки</a:t>
            </a:r>
            <a:r>
              <a:rPr lang="ru-RU" sz="2400" b="1" i="1" dirty="0"/>
              <a:t> для </a:t>
            </a:r>
            <a:r>
              <a:rPr lang="ru-RU" sz="2400" b="1" i="1" dirty="0" err="1"/>
              <a:t>любителів</a:t>
            </a:r>
            <a:r>
              <a:rPr lang="ru-RU" sz="2400" b="1" i="1" dirty="0"/>
              <a:t> </a:t>
            </a:r>
            <a:r>
              <a:rPr lang="ru-RU" sz="2400" b="1" i="1" dirty="0" err="1"/>
              <a:t>знань</a:t>
            </a:r>
            <a:r>
              <a:rPr lang="ru-RU" sz="2400" b="1" i="1" dirty="0"/>
              <a:t>. </a:t>
            </a:r>
            <a:r>
              <a:rPr lang="ru-RU" sz="2400" b="1" i="1" dirty="0" err="1"/>
              <a:t>Усі</a:t>
            </a:r>
            <a:r>
              <a:rPr lang="ru-RU" sz="2400" b="1" i="1" dirty="0"/>
              <a:t> </a:t>
            </a:r>
            <a:r>
              <a:rPr lang="ru-RU" sz="2400" b="1" i="1" dirty="0" err="1"/>
              <a:t>мої</a:t>
            </a:r>
            <a:r>
              <a:rPr lang="ru-RU" sz="2400" b="1" i="1" dirty="0"/>
              <a:t> </a:t>
            </a:r>
            <a:r>
              <a:rPr lang="ru-RU" sz="2400" b="1" i="1" dirty="0" err="1"/>
              <a:t>старання</a:t>
            </a:r>
            <a:r>
              <a:rPr lang="ru-RU" sz="2400" b="1" i="1" dirty="0"/>
              <a:t> </a:t>
            </a:r>
            <a:r>
              <a:rPr lang="ru-RU" sz="2400" b="1" i="1" dirty="0" err="1"/>
              <a:t>спрямовані</a:t>
            </a:r>
            <a:r>
              <a:rPr lang="ru-RU" sz="2400" b="1" i="1" dirty="0"/>
              <a:t> до </a:t>
            </a:r>
            <a:r>
              <a:rPr lang="ru-RU" sz="2400" b="1" i="1" dirty="0" err="1"/>
              <a:t>однієї</a:t>
            </a:r>
            <a:r>
              <a:rPr lang="ru-RU" sz="2400" b="1" i="1" dirty="0"/>
              <a:t> </a:t>
            </a:r>
            <a:r>
              <a:rPr lang="ru-RU" sz="2400" b="1" i="1" dirty="0" err="1"/>
              <a:t>тільки</a:t>
            </a:r>
            <a:r>
              <a:rPr lang="ru-RU" sz="2400" b="1" i="1" dirty="0"/>
              <a:t> мети - </a:t>
            </a:r>
            <a:r>
              <a:rPr lang="ru-RU" sz="2400" b="1" i="1" dirty="0" err="1"/>
              <a:t>зробити</a:t>
            </a:r>
            <a:r>
              <a:rPr lang="ru-RU" sz="2400" b="1" i="1" dirty="0"/>
              <a:t> очевидною </a:t>
            </a:r>
            <a:r>
              <a:rPr lang="ru-RU" sz="2400" b="1" i="1" dirty="0" err="1"/>
              <a:t>істину</a:t>
            </a:r>
            <a:r>
              <a:rPr lang="ru-RU" sz="2400" b="1" i="1" dirty="0"/>
              <a:t> і </a:t>
            </a:r>
            <a:r>
              <a:rPr lang="ru-RU" sz="2400" b="1" i="1" dirty="0" err="1"/>
              <a:t>докласти</a:t>
            </a:r>
            <a:r>
              <a:rPr lang="ru-RU" sz="2400" b="1" i="1" dirty="0"/>
              <a:t> </a:t>
            </a:r>
            <a:r>
              <a:rPr lang="ru-RU" sz="2400" b="1" i="1" dirty="0" err="1"/>
              <a:t>отриманий</a:t>
            </a:r>
            <a:r>
              <a:rPr lang="ru-RU" sz="2400" b="1" i="1" dirty="0"/>
              <a:t> мною невеликий талант до того, </a:t>
            </a:r>
            <a:r>
              <a:rPr lang="ru-RU" sz="2400" b="1" i="1" dirty="0" err="1"/>
              <a:t>щоб</a:t>
            </a:r>
            <a:r>
              <a:rPr lang="ru-RU" sz="2400" b="1" i="1" dirty="0"/>
              <a:t> </a:t>
            </a:r>
            <a:r>
              <a:rPr lang="ru-RU" sz="2400" b="1" i="1" dirty="0" err="1"/>
              <a:t>відвернути</a:t>
            </a:r>
            <a:r>
              <a:rPr lang="ru-RU" sz="2400" b="1" i="1" dirty="0"/>
              <a:t> людей </a:t>
            </a:r>
            <a:r>
              <a:rPr lang="ru-RU" sz="2400" b="1" i="1" dirty="0" err="1"/>
              <a:t>від</a:t>
            </a:r>
            <a:r>
              <a:rPr lang="ru-RU" sz="2400" b="1" i="1" dirty="0"/>
              <a:t> </a:t>
            </a:r>
            <a:r>
              <a:rPr lang="ru-RU" sz="2400" b="1" i="1" dirty="0" err="1"/>
              <a:t>старих</a:t>
            </a:r>
            <a:r>
              <a:rPr lang="ru-RU" sz="2400" b="1" i="1" dirty="0"/>
              <a:t> і </a:t>
            </a:r>
            <a:r>
              <a:rPr lang="ru-RU" sz="2400" b="1" i="1" dirty="0" err="1"/>
              <a:t>марновірних</a:t>
            </a:r>
            <a:r>
              <a:rPr lang="ru-RU" sz="2400" b="1" i="1" dirty="0"/>
              <a:t> </a:t>
            </a:r>
            <a:r>
              <a:rPr lang="ru-RU" sz="2400" b="1" i="1" dirty="0" err="1"/>
              <a:t>забобонів</a:t>
            </a:r>
            <a:r>
              <a:rPr lang="ru-RU" sz="2400" b="1" i="1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4054696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uk-UA" sz="7200" b="1" i="1" dirty="0" smtClean="0"/>
              <a:t>   </a:t>
            </a:r>
            <a:br>
              <a:rPr lang="uk-UA" sz="7200" b="1" i="1" dirty="0" smtClean="0"/>
            </a:br>
            <a:r>
              <a:rPr lang="uk-UA" sz="7200" b="1" i="1" dirty="0" smtClean="0"/>
              <a:t>    </a:t>
            </a:r>
            <a:r>
              <a:rPr lang="uk-UA" sz="7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увагу!</a:t>
            </a:r>
            <a:br>
              <a:rPr lang="uk-UA" sz="7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7200" b="1" i="1" dirty="0"/>
              <a:t> </a:t>
            </a:r>
            <a:r>
              <a:rPr lang="uk-UA" sz="7200" b="1" i="1" dirty="0" smtClean="0"/>
              <a:t>                              </a:t>
            </a:r>
            <a:endParaRPr lang="ru-RU" sz="7200" b="1" i="1" dirty="0"/>
          </a:p>
        </p:txBody>
      </p:sp>
    </p:spTree>
    <p:extLst>
      <p:ext uri="{BB962C8B-B14F-4D97-AF65-F5344CB8AC3E}">
        <p14:creationId xmlns:p14="http://schemas.microsoft.com/office/powerpoint/2010/main" val="2038309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253</TotalTime>
  <Words>249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Calibri</vt:lpstr>
      <vt:lpstr>Wingdings</vt:lpstr>
      <vt:lpstr>Wingdings 2</vt:lpstr>
      <vt:lpstr>Wingdings 3</vt:lpstr>
      <vt:lpstr>Апекс</vt:lpstr>
      <vt:lpstr>Антоні Ван Левенгук</vt:lpstr>
      <vt:lpstr>Біографія</vt:lpstr>
      <vt:lpstr>Подорож в Амстердам</vt:lpstr>
      <vt:lpstr>Створення мікроскопа</vt:lpstr>
      <vt:lpstr>Спостереження Левенгука</vt:lpstr>
      <vt:lpstr>Відкриття</vt:lpstr>
      <vt:lpstr>Смерть і спадщина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</dc:creator>
  <cp:lastModifiedBy>Slavik</cp:lastModifiedBy>
  <cp:revision>25</cp:revision>
  <dcterms:created xsi:type="dcterms:W3CDTF">2013-09-08T10:28:43Z</dcterms:created>
  <dcterms:modified xsi:type="dcterms:W3CDTF">2015-04-25T19:11:40Z</dcterms:modified>
</cp:coreProperties>
</file>