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BAD82D6-5458-498D-808F-E524897AED05}" type="datetimeFigureOut">
              <a:rPr lang="uk-UA" smtClean="0"/>
              <a:t>05.11.2013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B8A8F59-50E7-41B6-AE02-1CB601D3DEE4}"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BAD82D6-5458-498D-808F-E524897AED05}" type="datetimeFigureOut">
              <a:rPr lang="uk-UA" smtClean="0"/>
              <a:t>05.11.2013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B8A8F59-50E7-41B6-AE02-1CB601D3DEE4}"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BAD82D6-5458-498D-808F-E524897AED05}" type="datetimeFigureOut">
              <a:rPr lang="uk-UA" smtClean="0"/>
              <a:t>05.11.2013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B8A8F59-50E7-41B6-AE02-1CB601D3DEE4}"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BAD82D6-5458-498D-808F-E524897AED05}" type="datetimeFigureOut">
              <a:rPr lang="uk-UA" smtClean="0"/>
              <a:t>05.11.2013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B8A8F59-50E7-41B6-AE02-1CB601D3DEE4}"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BAD82D6-5458-498D-808F-E524897AED05}" type="datetimeFigureOut">
              <a:rPr lang="uk-UA" smtClean="0"/>
              <a:t>05.11.2013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B8A8F59-50E7-41B6-AE02-1CB601D3DEE4}"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BAD82D6-5458-498D-808F-E524897AED05}" type="datetimeFigureOut">
              <a:rPr lang="uk-UA" smtClean="0"/>
              <a:t>05.11.2013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B8A8F59-50E7-41B6-AE02-1CB601D3DEE4}"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1BAD82D6-5458-498D-808F-E524897AED05}" type="datetimeFigureOut">
              <a:rPr lang="uk-UA" smtClean="0"/>
              <a:t>05.11.2013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6B8A8F59-50E7-41B6-AE02-1CB601D3DEE4}"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BAD82D6-5458-498D-808F-E524897AED05}" type="datetimeFigureOut">
              <a:rPr lang="uk-UA" smtClean="0"/>
              <a:t>05.11.2013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B8A8F59-50E7-41B6-AE02-1CB601D3DEE4}"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AD82D6-5458-498D-808F-E524897AED05}" type="datetimeFigureOut">
              <a:rPr lang="uk-UA" smtClean="0"/>
              <a:t>05.11.2013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6B8A8F59-50E7-41B6-AE02-1CB601D3DEE4}"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BAD82D6-5458-498D-808F-E524897AED05}" type="datetimeFigureOut">
              <a:rPr lang="uk-UA" smtClean="0"/>
              <a:t>05.11.2013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B8A8F59-50E7-41B6-AE02-1CB601D3DEE4}" type="slidenum">
              <a:rPr lang="uk-UA" smtClean="0"/>
              <a:t>‹#›</a:t>
            </a:fld>
            <a:endParaRPr lang="uk-UA"/>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1BAD82D6-5458-498D-808F-E524897AED05}" type="datetimeFigureOut">
              <a:rPr lang="uk-UA" smtClean="0"/>
              <a:t>05.11.2013</a:t>
            </a:fld>
            <a:endParaRPr lang="uk-UA"/>
          </a:p>
        </p:txBody>
      </p:sp>
      <p:sp>
        <p:nvSpPr>
          <p:cNvPr id="9" name="Slide Number Placeholder 8"/>
          <p:cNvSpPr>
            <a:spLocks noGrp="1"/>
          </p:cNvSpPr>
          <p:nvPr>
            <p:ph type="sldNum" sz="quarter" idx="11"/>
          </p:nvPr>
        </p:nvSpPr>
        <p:spPr/>
        <p:txBody>
          <a:bodyPr/>
          <a:lstStyle/>
          <a:p>
            <a:fld id="{6B8A8F59-50E7-41B6-AE02-1CB601D3DEE4}" type="slidenum">
              <a:rPr lang="uk-UA" smtClean="0"/>
              <a:t>‹#›</a:t>
            </a:fld>
            <a:endParaRPr lang="uk-UA"/>
          </a:p>
        </p:txBody>
      </p:sp>
      <p:sp>
        <p:nvSpPr>
          <p:cNvPr id="10" name="Footer Placeholder 9"/>
          <p:cNvSpPr>
            <a:spLocks noGrp="1"/>
          </p:cNvSpPr>
          <p:nvPr>
            <p:ph type="ftr" sz="quarter" idx="12"/>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B8A8F59-50E7-41B6-AE02-1CB601D3DEE4}" type="slidenum">
              <a:rPr lang="uk-UA" smtClean="0"/>
              <a:t>‹#›</a:t>
            </a:fld>
            <a:endParaRPr lang="uk-U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uk-U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BAD82D6-5458-498D-808F-E524897AED05}" type="datetimeFigureOut">
              <a:rPr lang="uk-UA" smtClean="0"/>
              <a:t>05.11.2013</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75756" y="1052736"/>
            <a:ext cx="5976664" cy="2952328"/>
          </a:xfrm>
        </p:spPr>
        <p:txBody>
          <a:bodyPr anchor="t"/>
          <a:lstStyle/>
          <a:p>
            <a:pPr algn="ctr"/>
            <a:r>
              <a:rPr lang="en-US" b="1"/>
              <a:t>MY </a:t>
            </a:r>
            <a:r>
              <a:rPr lang="en-US" b="1"/>
              <a:t>FUTURE </a:t>
            </a:r>
            <a:r>
              <a:rPr lang="en-US" b="1" smtClean="0"/>
              <a:t>PROFESSION</a:t>
            </a:r>
            <a:r>
              <a:rPr lang="uk-UA" b="1" smtClean="0"/>
              <a:t> </a:t>
            </a:r>
            <a:r>
              <a:rPr lang="en-US" b="1" smtClean="0"/>
              <a:t>is </a:t>
            </a:r>
            <a:r>
              <a:rPr lang="en-US" b="1" smtClean="0">
                <a:solidFill>
                  <a:srgbClr val="7030A0"/>
                </a:solidFill>
              </a:rPr>
              <a:t>TV PRESENTER</a:t>
            </a:r>
            <a:r>
              <a:rPr lang="en-US" b="1"/>
              <a:t/>
            </a:r>
            <a:br>
              <a:rPr lang="en-US" b="1"/>
            </a:br>
            <a:endParaRPr lang="uk-UA"/>
          </a:p>
        </p:txBody>
      </p:sp>
      <p:pic>
        <p:nvPicPr>
          <p:cNvPr id="1026" name="Picture 2" descr="http://im5-tub-ua.yandex.net/i?id=108076052-50-72&amp;n=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4221088"/>
            <a:ext cx="3204356" cy="2436862"/>
          </a:xfrm>
          <a:prstGeom prst="rect">
            <a:avLst/>
          </a:prstGeom>
          <a:ln w="76200">
            <a:solidFill>
              <a:schemeClr val="tx2">
                <a:lumMod val="40000"/>
                <a:lumOff val="60000"/>
              </a:schemeClr>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http://im0-tub-ua.yandex.net/i?id=147243714-37-72&amp;n=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88640"/>
            <a:ext cx="2889686" cy="20640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1032" name="Picture 8" descr="http://im0-tub-ua.yandex.net/i?id=305099023-71-72&amp;n=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7" y="4221088"/>
            <a:ext cx="3005463" cy="243686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26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subTitle" idx="1"/>
          </p:nvPr>
        </p:nvSpPr>
        <p:spPr>
          <a:xfrm>
            <a:off x="323528" y="260648"/>
            <a:ext cx="8064896" cy="2736304"/>
          </a:xfrm>
        </p:spPr>
        <p:txBody>
          <a:bodyPr>
            <a:noAutofit/>
          </a:bodyPr>
          <a:lstStyle/>
          <a:p>
            <a:r>
              <a:rPr lang="en-US" sz="2400" b="1" smtClean="0">
                <a:solidFill>
                  <a:srgbClr val="00B050"/>
                </a:solidFill>
              </a:rPr>
              <a:t>   There </a:t>
            </a:r>
            <a:r>
              <a:rPr lang="en-US" sz="2400" b="1">
                <a:solidFill>
                  <a:srgbClr val="00B050"/>
                </a:solidFill>
              </a:rPr>
              <a:t>are many interesting and useful professions and it is really not an easy task to choose the right </a:t>
            </a:r>
            <a:r>
              <a:rPr lang="en-US" sz="2400" b="1">
                <a:solidFill>
                  <a:srgbClr val="00B050"/>
                </a:solidFill>
              </a:rPr>
              <a:t>one</a:t>
            </a:r>
            <a:r>
              <a:rPr lang="en-US" sz="2400" b="1">
                <a:solidFill>
                  <a:srgbClr val="00B050"/>
                </a:solidFill>
              </a:rPr>
              <a:t>. Occupation TV presenter, journalist is not only interesting but also very complicated. And in the future in an excellent professional, you need to master the theoretical and practical knowledge, and most importantly - learn how to harmoniously unite them in the process.</a:t>
            </a:r>
            <a:endParaRPr lang="uk-UA" sz="2400" b="1">
              <a:solidFill>
                <a:srgbClr val="00B050"/>
              </a:solidFill>
            </a:endParaRPr>
          </a:p>
        </p:txBody>
      </p:sp>
      <p:pic>
        <p:nvPicPr>
          <p:cNvPr id="2050" name="Picture 2" descr="http://im7-tub-ua.yandex.net/i?id=227787819-06-72&amp;n=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789040"/>
            <a:ext cx="2918993" cy="2797646"/>
          </a:xfrm>
          <a:prstGeom prst="rect">
            <a:avLst/>
          </a:prstGeom>
          <a:ln w="190500" cap="sq">
            <a:solidFill>
              <a:schemeClr val="tx2">
                <a:lumMod val="40000"/>
                <a:lumOff val="60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2052" name="Picture 4" descr="http://im2-tub-ua.yandex.net/i?id=81787078-33-72&amp;n=21"/>
          <p:cNvPicPr>
            <a:picLocks noChangeAspect="1" noChangeArrowheads="1"/>
          </p:cNvPicPr>
          <p:nvPr/>
        </p:nvPicPr>
        <p:blipFill rotWithShape="1">
          <a:blip r:embed="rId3">
            <a:extLst>
              <a:ext uri="{28A0092B-C50C-407E-A947-70E740481C1C}">
                <a14:useLocalDpi xmlns:a14="http://schemas.microsoft.com/office/drawing/2010/main" val="0"/>
              </a:ext>
            </a:extLst>
          </a:blip>
          <a:srcRect l="14382" t="6113" r="14690" b="9417"/>
          <a:stretch/>
        </p:blipFill>
        <p:spPr bwMode="auto">
          <a:xfrm>
            <a:off x="2843808" y="2924944"/>
            <a:ext cx="3030519" cy="2406123"/>
          </a:xfrm>
          <a:prstGeom prst="rect">
            <a:avLst/>
          </a:prstGeom>
          <a:ln w="190500" cap="sq">
            <a:solidFill>
              <a:schemeClr val="tx2">
                <a:lumMod val="40000"/>
                <a:lumOff val="60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2054" name="Picture 6" descr="http://im4-tub-ua.yandex.net/i?id=103588615-28-72&amp;n=21"/>
          <p:cNvPicPr>
            <a:picLocks noChangeAspect="1" noChangeArrowheads="1"/>
          </p:cNvPicPr>
          <p:nvPr/>
        </p:nvPicPr>
        <p:blipFill rotWithShape="1">
          <a:blip r:embed="rId4">
            <a:extLst>
              <a:ext uri="{28A0092B-C50C-407E-A947-70E740481C1C}">
                <a14:useLocalDpi xmlns:a14="http://schemas.microsoft.com/office/drawing/2010/main" val="0"/>
              </a:ext>
            </a:extLst>
          </a:blip>
          <a:srcRect l="20130" r="4472"/>
          <a:stretch/>
        </p:blipFill>
        <p:spPr bwMode="auto">
          <a:xfrm>
            <a:off x="5436096" y="3789040"/>
            <a:ext cx="2812473" cy="2797646"/>
          </a:xfrm>
          <a:prstGeom prst="rect">
            <a:avLst/>
          </a:prstGeom>
          <a:ln w="190500" cap="sq">
            <a:solidFill>
              <a:schemeClr val="tx2">
                <a:lumMod val="40000"/>
                <a:lumOff val="60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821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779912" y="548680"/>
            <a:ext cx="4598524" cy="5400600"/>
          </a:xfrm>
        </p:spPr>
        <p:txBody>
          <a:bodyPr>
            <a:noAutofit/>
          </a:bodyPr>
          <a:lstStyle/>
          <a:p>
            <a:r>
              <a:rPr lang="en-US" sz="2400" b="1" smtClean="0">
                <a:solidFill>
                  <a:srgbClr val="00B050"/>
                </a:solidFill>
              </a:rPr>
              <a:t>  Lead </a:t>
            </a:r>
            <a:r>
              <a:rPr lang="en-US" sz="2400" b="1">
                <a:solidFill>
                  <a:srgbClr val="00B050"/>
                </a:solidFill>
              </a:rPr>
              <a:t>- Media Officer, who works at the scene on television (TV presenter) and radio (radio host), personifying the information that it serves. Delivers news, entertainment and sports programs, says race and matches. Anchorman is the face of the program.</a:t>
            </a:r>
          </a:p>
          <a:p>
            <a:r>
              <a:rPr lang="en-US" sz="2400" b="1">
                <a:solidFill>
                  <a:srgbClr val="00B050"/>
                </a:solidFill>
              </a:rPr>
              <a:t>For TV presenters essential parameter is the appearance, for radiveduchyh-diction. TV presenter - one of the most famous trades on TV.</a:t>
            </a:r>
            <a:endParaRPr lang="uk-UA" sz="2400" b="1">
              <a:solidFill>
                <a:srgbClr val="00B050"/>
              </a:solidFill>
            </a:endParaRPr>
          </a:p>
        </p:txBody>
      </p:sp>
      <p:pic>
        <p:nvPicPr>
          <p:cNvPr id="3074" name="Picture 2" descr="http://im2-tub-ua.yandex.net/i?id=447416601-68-72&amp;n=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933056"/>
            <a:ext cx="3168352" cy="266429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im5-tub-ua.yandex.net/i?id=29173293-28-72&amp;n=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692696"/>
            <a:ext cx="3168352" cy="28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024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3310822736"/>
              </p:ext>
            </p:extLst>
          </p:nvPr>
        </p:nvGraphicFramePr>
        <p:xfrm>
          <a:off x="683568" y="908720"/>
          <a:ext cx="7392144" cy="4680520"/>
        </p:xfrm>
        <a:graphic>
          <a:graphicData uri="http://schemas.openxmlformats.org/drawingml/2006/table">
            <a:tbl>
              <a:tblPr firstRow="1" bandRow="1">
                <a:tableStyleId>{72833802-FEF1-4C79-8D5D-14CF1EAF98D9}</a:tableStyleId>
              </a:tblPr>
              <a:tblGrid>
                <a:gridCol w="3696072"/>
                <a:gridCol w="3696072"/>
              </a:tblGrid>
              <a:tr h="103028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smtClean="0">
                          <a:solidFill>
                            <a:srgbClr val="00B050"/>
                          </a:solidFill>
                        </a:rPr>
                        <a:t>Pros profession:</a:t>
                      </a:r>
                    </a:p>
                    <a:p>
                      <a:endParaRPr lang="uk-UA">
                        <a:solidFill>
                          <a:srgbClr val="00B050"/>
                        </a:solidFill>
                      </a:endParaRPr>
                    </a:p>
                  </a:txBody>
                  <a:tcPr>
                    <a:lnL w="12700" cap="flat" cmpd="sng" algn="ctr">
                      <a:solidFill>
                        <a:schemeClr val="tx1"/>
                      </a:solidFill>
                      <a:prstDash val="solid"/>
                      <a:round/>
                      <a:headEnd type="none" w="med" len="med"/>
                      <a:tailEnd type="none" w="med" len="med"/>
                    </a:lnL>
                    <a:lnR w="38100" cap="flat" cmpd="sng" algn="ctr">
                      <a:solidFill>
                        <a:srgbClr val="7030A0"/>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7030A0"/>
                      </a:solidFill>
                      <a:prstDash val="solid"/>
                      <a:round/>
                      <a:headEnd type="none" w="med" len="med"/>
                      <a:tailEnd type="none" w="med" len="med"/>
                    </a:lnB>
                    <a:solidFill>
                      <a:srgbClr val="FFFFCC"/>
                    </a:solidFill>
                  </a:tcPr>
                </a:tc>
                <a:tc>
                  <a:txBody>
                    <a:bodyPr/>
                    <a:lstStyle/>
                    <a:p>
                      <a:pPr algn="ctr"/>
                      <a:r>
                        <a:rPr lang="en-US" sz="2800" smtClean="0">
                          <a:solidFill>
                            <a:srgbClr val="00B050"/>
                          </a:solidFill>
                        </a:rPr>
                        <a:t>Cons profession:</a:t>
                      </a:r>
                      <a:endParaRPr lang="uk-UA" sz="2800">
                        <a:solidFill>
                          <a:srgbClr val="00B050"/>
                        </a:solidFill>
                      </a:endParaRPr>
                    </a:p>
                  </a:txBody>
                  <a:tcPr>
                    <a:lnL w="38100" cap="flat" cmpd="sng" algn="ctr">
                      <a:solidFill>
                        <a:srgbClr val="7030A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7030A0"/>
                      </a:solidFill>
                      <a:prstDash val="solid"/>
                      <a:round/>
                      <a:headEnd type="none" w="med" len="med"/>
                      <a:tailEnd type="none" w="med" len="med"/>
                    </a:lnB>
                    <a:solidFill>
                      <a:schemeClr val="tx2">
                        <a:lumMod val="20000"/>
                        <a:lumOff val="80000"/>
                      </a:schemeClr>
                    </a:solidFill>
                  </a:tcPr>
                </a:tc>
              </a:tr>
              <a:tr h="3650235">
                <a:tc>
                  <a:txBody>
                    <a:bodyPr/>
                    <a:lstStyle/>
                    <a:p>
                      <a:pPr marL="342900" indent="-342900">
                        <a:buClr>
                          <a:srgbClr val="CC0066"/>
                        </a:buClr>
                        <a:buFont typeface="Wingdings" panose="05000000000000000000" pitchFamily="2" charset="2"/>
                        <a:buChar char="ü"/>
                      </a:pPr>
                      <a:r>
                        <a:rPr lang="en-US" sz="2400" smtClean="0"/>
                        <a:t>Talk with famous people</a:t>
                      </a:r>
                    </a:p>
                    <a:p>
                      <a:pPr marL="342900" indent="-342900">
                        <a:buClr>
                          <a:srgbClr val="CC0066"/>
                        </a:buClr>
                        <a:buFont typeface="Wingdings" panose="05000000000000000000" pitchFamily="2" charset="2"/>
                        <a:buChar char="ü"/>
                      </a:pPr>
                      <a:r>
                        <a:rPr lang="en-US" sz="2400" smtClean="0"/>
                        <a:t>A real chance to become famous</a:t>
                      </a:r>
                    </a:p>
                    <a:p>
                      <a:pPr marL="342900" indent="-342900">
                        <a:buClr>
                          <a:srgbClr val="CC0066"/>
                        </a:buClr>
                        <a:buFont typeface="Wingdings" panose="05000000000000000000" pitchFamily="2" charset="2"/>
                        <a:buChar char="ü"/>
                      </a:pPr>
                      <a:r>
                        <a:rPr lang="en-US" sz="2400" smtClean="0"/>
                        <a:t>Recognition of spectators attention of fans</a:t>
                      </a:r>
                    </a:p>
                    <a:p>
                      <a:pPr marL="342900" indent="-342900">
                        <a:buClr>
                          <a:srgbClr val="CC0066"/>
                        </a:buClr>
                        <a:buFont typeface="Wingdings" panose="05000000000000000000" pitchFamily="2" charset="2"/>
                        <a:buChar char="ü"/>
                      </a:pPr>
                      <a:r>
                        <a:rPr lang="en-US" sz="2400" smtClean="0"/>
                        <a:t>High fees (in certain driving)</a:t>
                      </a:r>
                    </a:p>
                    <a:p>
                      <a:pPr marL="342900" indent="-342900">
                        <a:buClr>
                          <a:srgbClr val="CC0066"/>
                        </a:buClr>
                        <a:buFont typeface="Wingdings" panose="05000000000000000000" pitchFamily="2" charset="2"/>
                        <a:buChar char="ü"/>
                      </a:pPr>
                      <a:r>
                        <a:rPr lang="en-US" sz="2400" smtClean="0"/>
                        <a:t>Interesting work.</a:t>
                      </a:r>
                      <a:endParaRPr lang="uk-UA" sz="2400" smtClean="0"/>
                    </a:p>
                    <a:p>
                      <a:endParaRPr lang="uk-UA"/>
                    </a:p>
                  </a:txBody>
                  <a:tcPr>
                    <a:lnL w="12700" cap="flat" cmpd="sng" algn="ctr">
                      <a:solidFill>
                        <a:schemeClr val="tx1"/>
                      </a:solidFill>
                      <a:prstDash val="solid"/>
                      <a:round/>
                      <a:headEnd type="none" w="med" len="med"/>
                      <a:tailEnd type="none" w="med" len="med"/>
                    </a:lnL>
                    <a:lnR w="38100" cap="flat" cmpd="sng" algn="ctr">
                      <a:solidFill>
                        <a:srgbClr val="7030A0"/>
                      </a:solidFill>
                      <a:prstDash val="solid"/>
                      <a:round/>
                      <a:headEnd type="none" w="med" len="med"/>
                      <a:tailEnd type="none" w="med" len="med"/>
                    </a:lnR>
                    <a:lnT w="38100" cap="flat" cmpd="sng" algn="ctr">
                      <a:solidFill>
                        <a:srgbClr val="7030A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Clr>
                          <a:srgbClr val="002060"/>
                        </a:buClr>
                        <a:buFont typeface="Wingdings" panose="05000000000000000000" pitchFamily="2" charset="2"/>
                        <a:buChar char="ü"/>
                      </a:pPr>
                      <a:r>
                        <a:rPr lang="en-US" sz="2400" smtClean="0"/>
                        <a:t>Publicity profession</a:t>
                      </a:r>
                    </a:p>
                    <a:p>
                      <a:pPr marL="285750" indent="-285750">
                        <a:buClr>
                          <a:srgbClr val="002060"/>
                        </a:buClr>
                        <a:buFont typeface="Wingdings" panose="05000000000000000000" pitchFamily="2" charset="2"/>
                        <a:buChar char="ü"/>
                      </a:pPr>
                      <a:r>
                        <a:rPr lang="en-US" sz="2400" smtClean="0"/>
                        <a:t>Unpredictable schedule</a:t>
                      </a:r>
                    </a:p>
                    <a:p>
                      <a:pPr marL="285750" indent="-285750">
                        <a:buClr>
                          <a:srgbClr val="002060"/>
                        </a:buClr>
                        <a:buFont typeface="Wingdings" panose="05000000000000000000" pitchFamily="2" charset="2"/>
                        <a:buChar char="ü"/>
                      </a:pPr>
                      <a:r>
                        <a:rPr lang="en-US" sz="2400" smtClean="0"/>
                        <a:t>Persistence of some fans</a:t>
                      </a:r>
                    </a:p>
                    <a:p>
                      <a:pPr marL="285750" indent="-285750">
                        <a:buClr>
                          <a:srgbClr val="002060"/>
                        </a:buClr>
                        <a:buFont typeface="Wingdings" panose="05000000000000000000" pitchFamily="2" charset="2"/>
                        <a:buChar char="ü"/>
                      </a:pPr>
                      <a:r>
                        <a:rPr lang="en-US" sz="2400" smtClean="0"/>
                        <a:t>The need to always be in a good mood</a:t>
                      </a:r>
                    </a:p>
                    <a:p>
                      <a:pPr marL="285750" indent="-285750">
                        <a:buClr>
                          <a:srgbClr val="002060"/>
                        </a:buClr>
                        <a:buFont typeface="Wingdings" panose="05000000000000000000" pitchFamily="2" charset="2"/>
                        <a:buChar char="ü"/>
                      </a:pPr>
                      <a:r>
                        <a:rPr lang="en-US" sz="2400" smtClean="0"/>
                        <a:t>High psychological stress.</a:t>
                      </a:r>
                      <a:endParaRPr lang="uk-UA" sz="2400"/>
                    </a:p>
                  </a:txBody>
                  <a:tcPr>
                    <a:lnL w="38100" cap="flat" cmpd="sng" algn="ctr">
                      <a:solidFill>
                        <a:srgbClr val="7030A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7030A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739290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64088" y="1484784"/>
            <a:ext cx="2880320" cy="3024336"/>
          </a:xfrm>
        </p:spPr>
        <p:txBody>
          <a:bodyPr>
            <a:normAutofit fontScale="92500"/>
          </a:bodyPr>
          <a:lstStyle/>
          <a:p>
            <a:pPr algn="ctr"/>
            <a:r>
              <a:rPr lang="en-US" sz="4000" b="1" smtClean="0">
                <a:solidFill>
                  <a:srgbClr val="7030A0"/>
                </a:solidFill>
              </a:rPr>
              <a:t>Presentation worked</a:t>
            </a:r>
          </a:p>
          <a:p>
            <a:pPr algn="ctr"/>
            <a:r>
              <a:rPr lang="en-US" sz="4000" b="1" smtClean="0">
                <a:solidFill>
                  <a:srgbClr val="7030A0"/>
                </a:solidFill>
              </a:rPr>
              <a:t> Aya Stecenko</a:t>
            </a:r>
          </a:p>
          <a:p>
            <a:pPr algn="ctr"/>
            <a:r>
              <a:rPr lang="en-US" sz="4000" b="1" smtClean="0">
                <a:solidFill>
                  <a:srgbClr val="7030A0"/>
                </a:solidFill>
              </a:rPr>
              <a:t>Form 11</a:t>
            </a:r>
            <a:endParaRPr lang="uk-UA" sz="4000" b="1">
              <a:solidFill>
                <a:srgbClr val="7030A0"/>
              </a:solidFill>
            </a:endParaRPr>
          </a:p>
        </p:txBody>
      </p:sp>
      <p:pic>
        <p:nvPicPr>
          <p:cNvPr id="4098" name="Picture 2" descr="C:\Users\Комфи\Desktop\100PHOTO\20131029_16041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88640"/>
            <a:ext cx="4824536" cy="6432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2316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Другая 14">
      <a:dk1>
        <a:sysClr val="windowText" lastClr="000000"/>
      </a:dk1>
      <a:lt1>
        <a:sysClr val="window" lastClr="FFFFFF"/>
      </a:lt1>
      <a:dk2>
        <a:srgbClr val="39F5D6"/>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43</TotalTime>
  <Words>210</Words>
  <Application>Microsoft Office PowerPoint</Application>
  <PresentationFormat>Экран (4:3)</PresentationFormat>
  <Paragraphs>19</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Соседство</vt:lpstr>
      <vt:lpstr>MY FUTURE PROFESSION is TV PRESENTER </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FUTURE PROFESSION is TV PRESENTER</dc:title>
  <dc:creator>Аюся</dc:creator>
  <cp:lastModifiedBy>Аюся</cp:lastModifiedBy>
  <cp:revision>5</cp:revision>
  <dcterms:created xsi:type="dcterms:W3CDTF">2013-11-05T16:50:46Z</dcterms:created>
  <dcterms:modified xsi:type="dcterms:W3CDTF">2013-11-05T17:34:18Z</dcterms:modified>
</cp:coreProperties>
</file>