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152B5D-7038-4A2B-988A-8341516B674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1ACDB9-8647-48A0-8CFC-EFF494EA2F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6444208" cy="2736304"/>
          </a:xfrm>
        </p:spPr>
        <p:txBody>
          <a:bodyPr/>
          <a:lstStyle/>
          <a:p>
            <a:pPr algn="ctr"/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та </a:t>
            </a:r>
            <a:r>
              <a:rPr lang="ru-RU" dirty="0" err="1" smtClean="0"/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0418" name="Picture 2" descr="http://www.knowhowmed.com.ua/assets/images/metabolism/metabo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3275856" cy="2422376"/>
          </a:xfrm>
          <a:prstGeom prst="rect">
            <a:avLst/>
          </a:prstGeom>
          <a:noFill/>
        </p:spPr>
      </p:pic>
      <p:pic>
        <p:nvPicPr>
          <p:cNvPr id="60420" name="Picture 4" descr="https://encrypted-tbn2.gstatic.com/images?q=tbn:ANd9GcTPgeH9J5GzVHef2eVqo8ttZDD0iGCMlE7sqBljvdgJHOj3I7x9xkil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1892796" cy="1402071"/>
          </a:xfrm>
          <a:prstGeom prst="rect">
            <a:avLst/>
          </a:prstGeom>
          <a:noFill/>
        </p:spPr>
      </p:pic>
      <p:pic>
        <p:nvPicPr>
          <p:cNvPr id="60422" name="Picture 6" descr="https://encrypted-tbn0.gstatic.com/images?q=tbn:ANd9GcSKe9s1YyxtJMoUhkeKhcap9asYh8c4v9PbpmVowDmzd1H4m_JRKx0Q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2232248" cy="1488165"/>
          </a:xfrm>
          <a:prstGeom prst="rect">
            <a:avLst/>
          </a:prstGeom>
          <a:noFill/>
        </p:spPr>
      </p:pic>
      <p:pic>
        <p:nvPicPr>
          <p:cNvPr id="60424" name="Picture 8" descr="https://encrypted-tbn0.gstatic.com/images?q=tbn:ANd9GcQ1qpLA1tqSHK5hHi1dIFzc5Epps8kKgy_RAyOYNC8oyIxO9FAuCS87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1980220" cy="132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60648"/>
            <a:ext cx="6228184" cy="4176464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збалансованості</a:t>
            </a:r>
            <a:r>
              <a:rPr lang="ru-RU" dirty="0" smtClean="0"/>
              <a:t> </a:t>
            </a:r>
            <a:r>
              <a:rPr lang="ru-RU" dirty="0" err="1" smtClean="0"/>
              <a:t>раціону</a:t>
            </a:r>
            <a:r>
              <a:rPr lang="ru-RU" dirty="0" smtClean="0"/>
              <a:t>. При </a:t>
            </a:r>
            <a:r>
              <a:rPr lang="ru-RU" dirty="0" err="1" smtClean="0"/>
              <a:t>надмірному</a:t>
            </a:r>
            <a:r>
              <a:rPr lang="ru-RU" dirty="0" smtClean="0"/>
              <a:t> та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білковому</a:t>
            </a:r>
            <a:r>
              <a:rPr lang="ru-RU" dirty="0" smtClean="0"/>
              <a:t> </a:t>
            </a:r>
            <a:r>
              <a:rPr lang="ru-RU" dirty="0" err="1" smtClean="0"/>
              <a:t>харчуванні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пришвидшується</a:t>
            </a:r>
            <a:r>
              <a:rPr lang="ru-RU" dirty="0" smtClean="0"/>
              <a:t>, а при </a:t>
            </a:r>
            <a:r>
              <a:rPr lang="ru-RU" dirty="0" err="1" smtClean="0"/>
              <a:t>вуглеводному</a:t>
            </a:r>
            <a:r>
              <a:rPr lang="ru-RU" dirty="0" smtClean="0"/>
              <a:t> – </a:t>
            </a:r>
            <a:r>
              <a:rPr lang="ru-RU" dirty="0" err="1" smtClean="0"/>
              <a:t>сповільнюється</a:t>
            </a:r>
            <a:r>
              <a:rPr lang="ru-RU" dirty="0" smtClean="0"/>
              <a:t>.</a:t>
            </a:r>
          </a:p>
          <a:p>
            <a:pPr algn="l" fontAlgn="base"/>
            <a:endParaRPr lang="uk-UA" dirty="0" smtClean="0"/>
          </a:p>
          <a:p>
            <a:pPr algn="l" fontAlgn="base"/>
            <a:endParaRPr lang="ru-RU" dirty="0" smtClean="0"/>
          </a:p>
          <a:p>
            <a:pPr algn="l" fontAlgn="base"/>
            <a:r>
              <a:rPr lang="ru-RU" dirty="0" smtClean="0"/>
              <a:t>У </a:t>
            </a:r>
            <a:r>
              <a:rPr lang="ru-RU" dirty="0" err="1" smtClean="0"/>
              <a:t>прагненні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схуднути</a:t>
            </a:r>
            <a:r>
              <a:rPr lang="ru-RU" dirty="0" smtClean="0"/>
              <a:t> ми часто </a:t>
            </a:r>
            <a:r>
              <a:rPr lang="ru-RU" dirty="0" err="1" smtClean="0"/>
              <a:t>обмежуємо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денний</a:t>
            </a:r>
            <a:r>
              <a:rPr lang="ru-RU" dirty="0" smtClean="0"/>
              <a:t> </a:t>
            </a:r>
            <a:r>
              <a:rPr lang="ru-RU" dirty="0" err="1" smtClean="0"/>
              <a:t>раціон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покриваємо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основного </a:t>
            </a:r>
            <a:r>
              <a:rPr lang="ru-RU" dirty="0" err="1" smtClean="0"/>
              <a:t>обміну</a:t>
            </a:r>
            <a:r>
              <a:rPr lang="ru-RU" dirty="0" smtClean="0"/>
              <a:t>. Наш </a:t>
            </a:r>
            <a:r>
              <a:rPr lang="ru-RU" dirty="0" err="1" smtClean="0"/>
              <a:t>організм</a:t>
            </a:r>
            <a:r>
              <a:rPr lang="ru-RU" dirty="0" smtClean="0"/>
              <a:t>, </a:t>
            </a:r>
            <a:r>
              <a:rPr lang="ru-RU" dirty="0" err="1" smtClean="0"/>
              <a:t>розуміючи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настали «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», переходить на режим </a:t>
            </a:r>
            <a:r>
              <a:rPr lang="ru-RU" dirty="0" err="1" smtClean="0"/>
              <a:t>енергозабезпечення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споживати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калорій</a:t>
            </a:r>
            <a:r>
              <a:rPr lang="ru-RU" dirty="0" smtClean="0"/>
              <a:t> на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першочергові</a:t>
            </a:r>
            <a:r>
              <a:rPr lang="ru-RU" dirty="0" smtClean="0"/>
              <a:t> потреби, </a:t>
            </a:r>
            <a:r>
              <a:rPr lang="ru-RU" dirty="0" err="1" smtClean="0"/>
              <a:t>відкладаючи</a:t>
            </a:r>
            <a:r>
              <a:rPr lang="ru-RU" dirty="0" smtClean="0"/>
              <a:t> </a:t>
            </a:r>
            <a:r>
              <a:rPr lang="ru-RU" dirty="0" err="1" smtClean="0"/>
              <a:t>решту</a:t>
            </a:r>
            <a:r>
              <a:rPr lang="ru-RU" dirty="0" smtClean="0"/>
              <a:t> </a:t>
            </a:r>
            <a:r>
              <a:rPr lang="ru-RU" dirty="0" err="1" smtClean="0"/>
              <a:t>калорій</a:t>
            </a:r>
            <a:r>
              <a:rPr lang="ru-RU" dirty="0" smtClean="0"/>
              <a:t> про запас. Тому </a:t>
            </a:r>
            <a:r>
              <a:rPr lang="ru-RU" dirty="0" err="1" smtClean="0"/>
              <a:t>зниження</a:t>
            </a:r>
            <a:r>
              <a:rPr lang="ru-RU" dirty="0" smtClean="0"/>
              <a:t> ваги </a:t>
            </a:r>
            <a:r>
              <a:rPr lang="ru-RU" dirty="0" err="1" smtClean="0"/>
              <a:t>припиняється</a:t>
            </a:r>
            <a:r>
              <a:rPr lang="ru-RU" dirty="0" smtClean="0"/>
              <a:t>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3730" name="Picture 2" descr="https://encrypted-tbn2.gstatic.com/images?q=tbn:ANd9GcSD_UFze5ayuxVIU-SSQr-Q5XRG9wqYWAwu3X2Y01Ab-_IxvHrV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1838325" cy="2486026"/>
          </a:xfrm>
          <a:prstGeom prst="rect">
            <a:avLst/>
          </a:prstGeom>
          <a:noFill/>
        </p:spPr>
      </p:pic>
      <p:pic>
        <p:nvPicPr>
          <p:cNvPr id="73732" name="Picture 4" descr="https://encrypted-tbn1.gstatic.com/images?q=tbn:ANd9GcSGOEmE8zSCzsp01IldcW-FDYxKzVUW_cYnW47Gr6kR5BJfJu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2979415" cy="1982666"/>
          </a:xfrm>
          <a:prstGeom prst="rect">
            <a:avLst/>
          </a:prstGeom>
          <a:noFill/>
        </p:spPr>
      </p:pic>
      <p:pic>
        <p:nvPicPr>
          <p:cNvPr id="73734" name="Picture 6" descr="https://encrypted-tbn0.gstatic.com/images?q=tbn:ANd9GcRo_8QCIkIZ2scomb8iqXKZrfwWgLlOWtZqHGQkitKpfcmtuTKM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45358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0"/>
            <a:ext cx="6660232" cy="2060848"/>
          </a:xfrm>
        </p:spPr>
        <p:txBody>
          <a:bodyPr/>
          <a:lstStyle/>
          <a:p>
            <a:pPr algn="ctr"/>
            <a:r>
              <a:rPr lang="ru-RU" dirty="0" smtClean="0"/>
              <a:t>ТОП-4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прискорюють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420888"/>
            <a:ext cx="6444208" cy="2736304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яблука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відмінним</a:t>
            </a:r>
            <a:r>
              <a:rPr lang="ru-RU" dirty="0" smtClean="0"/>
              <a:t> </a:t>
            </a:r>
            <a:r>
              <a:rPr lang="ru-RU" dirty="0" err="1" smtClean="0"/>
              <a:t>замінником</a:t>
            </a:r>
            <a:r>
              <a:rPr lang="ru-RU" dirty="0" smtClean="0"/>
              <a:t> </a:t>
            </a:r>
            <a:r>
              <a:rPr lang="ru-RU" dirty="0" err="1" smtClean="0"/>
              <a:t>нездорових</a:t>
            </a:r>
            <a:r>
              <a:rPr lang="ru-RU" dirty="0" smtClean="0"/>
              <a:t> закусок,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чіпсів</a:t>
            </a:r>
            <a:r>
              <a:rPr lang="ru-RU" dirty="0" smtClean="0"/>
              <a:t> і </a:t>
            </a:r>
            <a:r>
              <a:rPr lang="ru-RU" dirty="0" err="1" smtClean="0"/>
              <a:t>пончиків</a:t>
            </a:r>
            <a:r>
              <a:rPr lang="ru-RU" dirty="0" smtClean="0"/>
              <a:t>, так вони </a:t>
            </a:r>
            <a:r>
              <a:rPr lang="ru-RU" dirty="0" err="1" smtClean="0"/>
              <a:t>ще</a:t>
            </a:r>
            <a:r>
              <a:rPr lang="ru-RU" dirty="0" smtClean="0"/>
              <a:t> і </a:t>
            </a:r>
            <a:r>
              <a:rPr lang="ru-RU" dirty="0" err="1" smtClean="0"/>
              <a:t>стимулюють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Намагайтеся</a:t>
            </a:r>
            <a:r>
              <a:rPr lang="ru-RU" dirty="0" smtClean="0"/>
              <a:t> </a:t>
            </a:r>
            <a:r>
              <a:rPr lang="ru-RU" dirty="0" err="1" smtClean="0"/>
              <a:t>з’їдати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б по одному </a:t>
            </a:r>
            <a:r>
              <a:rPr lang="ru-RU" dirty="0" err="1" smtClean="0"/>
              <a:t>яблуку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день</a:t>
            </a:r>
            <a:endParaRPr lang="ru-RU" dirty="0"/>
          </a:p>
        </p:txBody>
      </p:sp>
      <p:sp>
        <p:nvSpPr>
          <p:cNvPr id="74754" name="AutoShape 2" descr="data:image/jpeg;base64,/9j/4AAQSkZJRgABAQAAAQABAAD/2wCEAAkGBhQSERQUExQWFRUWGBUXGBcYFxgVGBcXFBcXFxcWGBYXHCYfFxokGhcUHy8gIycpLCwsFx4xNTAqNSYrLCkBCQoKDgwOGg8PGikcHBwsLCwsKSkpKSwpLCksLCwpLCwsKSwsKSwpLCwpLCwpLCkpKSwsKSkpKSwpLDUsLCksKf/AABEIALIBGwMBIgACEQEDEQH/xAAcAAABBQEBAQAAAAAAAAAAAAADAAECBAUGBwj/xAA/EAABAwIEAwYEBQMCBQUBAAABAAIRAyEEEjFBBVFhBhMicYGRMqGx8AdCwdHhFFLxI3IVM2KCwlOSk6KyFv/EABoBAAMBAQEBAAAAAAAAAAAAAAABAwIEBQb/xAApEQACAgEEAgIBAwUAAAAAAAAAAQIRAwQSITFBURMicQUyYRRSgZGh/9oADAMBAAIRAxEAPwAYUqbdVFjHKV1cwSIUKlMHeFIlMSkAD+ltAJCkKeVvNFBUXFAxs8CTaUClVJcbmNFR43XaGiTHJU+F8deQQGZo33WbHR0YSDCVVweKbUFttQdVeIDW9SmIbumjdJtUCzQhAFRGtkwE96iKiKWoZZdDAenVOYnaEGrVU3WUMwF4lIYEmImbpyw7iOik+oTc2/RUMTxlgkkylYFptSXZRrEqpjMRkgalzkTD41oAdaXC3NYuO4h/qzHwaIbGkbb5F90LEgakj9gsJ3Gqj2uiAqVMvqOiVncOjU4xi2hmVp1XOG5Wt/wZxdEzaVbwPBMjiXXhLsfQDBcEBbLtVo0cG1lgLqyxsBP5rQrAWTc7aIgdZQzIAg5nPdQLNzvZTqP0MqAJ1QAztQBomcLkpy6PNOwQUACdeYQ8vzRjYdT9EIt2QBEhM7VSJUI6JDO6Dyk4FVhVcdEUP5+qoTJhqRQhiAnpuknokAQNVXE1nAEgWG6Mwl03hY3aLHZW5PeEmxoxOIYt9d9pMWC6jgfDxTYJHiOqz+y2G8BcReV0AKS9jfoH3AkndWCwxud0EHZWX15aNkxFQmfLkpgQkXAEDmk7XVMBPNkJxTvmFBpQBElJjZPi06IgdLQSIlBr4prBLjqgDK7TY0tblbYFYvDOEOrEGYCtcZc6q8BoMBWuGUMrQDO6m+za6LFfCNp0w1nxczdYeK4WRJL7rQL25j8TiOU+yYUXE5u7v1SGUsJhQMoFy6ZWtgcCGguIueiLhsGW3MSeWyOSY5ck0Jg+6DQ3r80xiU7xITRGi0IbIddEJzIlFuhOaSdbIAiGwNL/AKKOWyJzP3CYuPlKAId3ZReYGik4TI90MMQA2XQkqT3IdR2UdVnte+obGAgC4+uJshveOYQ2cLEy4k9FN+CDnaQEgFmEdVDvOqetgh18kD+hG5ckM71sQgu8RIBshspnc+iJRp6qhMlTw4Aj5olUZGEjU2CTQo1AXEcggCNOiWtM6rlON1iXkSInRalfjhaajdxoucJL3X1JWGzaR1mBx7G027WV6nVBhA4bgWtY0EAq4MDndDWkk7ASYF9AmIEcS0b3SqiRB3RMN2buXQfUo2I4KSLVA2/U2UpZoR7ZeOmyy6izOpUyHT8Q0HRHxFaHBsGT8kUYRjSJremWPqVZaKZI8fSSP5U1qsXs29Hm9f8AUZ5oOcRJtyUq5yzyC1H8PlwyvaTtqs7E8ArFxkEt6HX01W458b6ZOWnyR7iUX42RufRVaOGL353iALNB+q1G4UtHw6cwpNpSQAJJ0hVslRW7sclfpcDqVWgABrRfMRb+V0vAeyJs+q2TaGbAn+7mdLLaxeDy+HyJ/jy5Lny5aX1O7Bpk393/AIOEo8Bp0ebjqSbD0A/UoVes0Wa0H0st7HYAv+EZiSIAv6dTMdPNYfEKBaTJ09/mbfyvLnkyPtn0OHT4kuEjOrV51+QAH1WXicXl+ypY/EAE6+Zj2VVnEqII7wOjLewd4uQgiB1uUQcvBrJjh00iDuLx1RKfGmGAZaeunuudqY0S6BIvEyPI+aq9+f8AK78c5rs8bNgxPpV+DumyfL7uogEesrlcDxd1O23L9lv4biofeNBP2F1RyJnmZMMofgsFsWKhUchVMSTBA+ymxeJDW2En9VuyQSFQpMJLrxyR8z8ggeI6k7KGBwZuSf2SGM7h5tLiSUeizJIF/wB0Z8T5BNoQUxAgDukAbA+alN5JsmNQX2HzKAAvdMmNPZIZuilTfIjYaofeHySGdWQispaBCFSNro1LERuqEwjaJlA4hXDWug3AQsVxaNB6rnOKcUDmQ3fUpN0NIo0vHUv+Y3XUYPgDGkO1XP8AZ5hNUWsu4wWFL3hoPU6aC5iSJMbLCpK2bpt0i7wnhJqgnM1rQQDMm5BIsATFonqF2GC4Ixk2kAmxu8Tr4hBIgexVrs7g2VAXgZWABmXyGhMAmOZv1V/i4pUqTifDvbmB5WEXK5sjlNXfB3RSxT+NfuKlDC0hI7sE2Og05+3JDxPDaBcR3TDNiSOfLkVz2P48aYJaSGS18ks1JIEXJIu3lcrK4h2jphrX1K2bvC7M0GHNIAuYBgSSNLwYXmSl4R2fBJu2zYf2ewJJihndf81R0QYNg6Fl4ythWAmkyk0NnMS1sgSBIa85nfFsuX4h2jLcozuDhIDQ8kMBDTLXNsQ4aRBELnsZXGUQZIcRqDoBeNdZvN+QhZas6YY4w5s7LH9oS7P3REMIuIYCPImQeXO6xcT2oqkXdO4I5eYWKSLawRefPUa/coNOkZhKkU3uqNej2uqmxM+a9M7D8HIZ31aJe0OaNcrLG8izpXltAUcHi6LMdTeA8gkTlNNuaA9w1ixta1+QPr/afGd0A0OzS1oBEAZCZH+7eT0C6oLatz6OOTjklsi+TYq9oadMZGjxXHkZjf39lhVMU6q7P1gCYvHP2E9AuawfEc1Zu4zADrv+y7fB4YuLbQTN7b6mEOcsjo2scNPbXL9mdxnAOYxtsovJJEmYu0AyB5n0XCcaq5TczIJILXCJJGW48QEaiy9E7XtYxjWyQ4h0kyZ0uQLkX+a8t4iWGq5oIq5QBma8NiRmIaX2NyRHOVnMkpUdmjyXjUn5MPiOKkGLCQLNsbRJPOL+qxK1RW3HMDmdl02Jk7abLPJna4WoRolmyNgnCSmNNWYJAGwn0lOcKd1Xcc1WUoRaNYt/cWRK1FBI2W07BxOm4fxBtVuV0AgC3ON/Porbi2+/0XIiQYP7rpOF4pj2ycxcABG3mr48l8M83Pg2fZdFpjJkepKThJgaKdWqD0+kKDnDQT9Fc5Bi0QYEncpsogyfZRdVtA5qLzAAHugBOptBGvko1SLlx9FF95v5qNrboAatXANtgoCORRHU5dqPRRqVr6pDOpJTsIuShlsRdQdXAGi2YAcVqAUnE7rk8JTzujZbfaXF+EN9VjcPPiHMkLD7No6nhGBFNvUroOG1w0PBJlzYHW4nppm15LMw+UCSVZq12mCCCGgEgjebD56clz6me2FLyel+l4lPPb8KzVwPah7HkNL3AjM6JzmJgkhwmXEW1+hzO0fbx7mgtqZahDmRlzeCoy5BIIv5zcQsnH4p5eBTkEubDRAh0N1vAlzekxosXtC4dxTeA4uLnCpUcIJc4AhgaDlDGRAgA32sF58XJ/Wz28yhe5R5DYXj7ssVHuLmZTTEB4dADchBuGls7xaIQsbVFf4C2Ye/TIMsg5b6uAzWFiAIkrIa97qbCXeFhAbUE/6bnGzHuAkDKxxAE9NwhYjGBziQB6NDPk209d1T4zj32XMNB8IPiv8AEWhsAXg8zf5KxRw+b4Q4w2XTGu8dJWQ126uUsXEf4WZREmabKXRFo0y57GNu5xaBpqTAHLXmqDMVrHNdr+F/AO/xBrOBLaRECLOcQfzTYt8J9VHa26NOSim34H7a/hDWqYf+qZUmo1oL6BPhkmXCk710dJP92i5rs/2xd3Bw1YkVGeFpNiQLZDOjm6X5DcL2zt1WcKHdgxIve58gvB+1HDnVKveFxDzHjIyzGhMel9bLqnNX8b/3/JxYYyUPlXnx/Bt8P4wMwgzDhaL+i9t4VQNMGo8QGi51uQLemi8b/Cvsy7E1H4isHTSc3LI8NR1y4k75QAbbuHkvZO0eNGHwxtzHPzNjuY91rHj2tyfgzklKbWP+44ztjjjWqHZrQImZAuSHe/yXl3E8UQIFwdJA2AJHMfqun7S16pfUtHdtDyNYGUOA1IkArh8RiS+AMxmTMToDMDoJv5qL+0rPY4xY1FdUAdWvrlcDIcCQLXEWnNOml+SY1C53iuRafLnz81WY2Tb532V5lEAKrSOFysanhzNvvr5K4KKlTeAPRRfiCOv6LDGgWIpb+46LPrUYmFqVSqtRk36ITo3RmwrODxJY6ffqEq1HdCcINwqqXkxKKapnTNrAiRJt9hTfSdF1n8DxpHgidx+yvPMkkkk8gbBdsZblZ4mSGyTQSh8JNidPJDptkyR5KejYhRbN/fyWyYnUYkZolRDGjTbooNaSZOgKTXHM6LdSgQ9ZokDncqLiydApDCkOuZJ1Q34czaUhnQOfyKTZi2q6ZvYx27x7KY7Fk/n+S1ZmzzHjrjmkkToo8EaC4Wm67rE/hU1xnvXT5K3w78Pm0RZ7ifJY8mrRkUm7wh13ENLtieXIW+q6pvZEf3OWV2n4cKVMN/6SubVK4Hp/pmTbla9o4TiTnxna5uWXtAzX8Aafh1E5vDzLTGiw+J8WfUecxIBJJZMtzH4iG2DZPII3FMW+7J8ObNFtY5681mRINr6qWKFK2dmfK26QVlfwuGxM/fMdFMPEWAFh1k8+iqqUqrRCMiy2pe6mx97lVwVM1NFhxKqRZbWhe7fh3wmmzBMjNmqBtR7rjIXN8UgnUAACBsOpXgTBmc1oBJJAgamToF9GcLxQf3YaXNDHTMwGtbrI/MS4uF53U6Vock5RbQHtPxN5c4U3EyIzZJIm1iRrHouJPZt9aoxgaXNBEzAlojNLhvA23Xo+Pw5c6HkwPFBBay+jnkXc4SLDf5Vq+Jp0g1geGugAuFrTJdeb+8CFKeP7W2bg04KEUWqOIp4UBmQNa0WaA0NyOBIyjnmP1XM9rePuq1DSAaXCwbmG4lpMnwnLe6zcf2jjMPCbm5Hi8OaDB2M3B5aLi+O8Te3RuVh8bYaBIc7WYlwkOA21T+S1tReOmWJ732BxHaE0qdWmKYl7S0kky0HU5Y1IMeq5bvb2t6+6NxPiD61Rz3mXGJgAWAAFmgDQBCfTaWsyh2aDmmCC7MfhAFhly6zeeivCO1HPmyucvwWjiQ4iQBYfCA3QAaC21zujtrGQIkFZIV7Dusk1RNOy82pqYhRa2Pnz57qHn6/VRe8zv/lTZRB2VxB+5UnNVR7/AH5ffqisr26/sk0UI96DZAqsTg6A6gqdW/z/AITXAMFhq2VwOkH5f4W8xmY+d7cuq52F3PCeDNq0GPD4zC45EWI+S6sUq4PL1kepGZVcBafa5VbvgbAkldJ//INBnP8AJNT7LM2eVfcjzzAFfKOcfMqDKziCYXRP7KiP+YfZM7sm2P8AmOT3Ac6cRqPc7pd65dAezLNMzk47OU+bkWB62fJSBCkKgTmrKZgg4gXUnVWDYpGqmzoAiKzf7SuW7eUQ6mCBsQZ911gPVZXaTBd7RdGrQfVSyrdFo6dLPZlTPnziTPEVnvprb4zRIefNZLguaD4PUyLkFlTZUWFAqhgcJOTSmc5A7LnA8Z3WJo1Do2owm02kTbe0r23+vZlMHxSxsZgJOYkkNGogcrcl4EXL2TCsJYXtBuOY0OUXMAH4m6c+ahm4aZ26Kpbk/FHS/wDFs4yFxzmIg2ccwIHS03NtFgcY4oA1z3ACGNLSSXF5zQIOxIgRyB6qnjazQWS8eKm4uAOYtyblouJN46LFxHEs93uJEFgaSfDbO2GkgAS53zUJSb7PQjCMOYg+NY+XOc0Fg8UNDsziyo0mRYAiA6eQIWOeLsFCo2ox7szctJ2YENhwIDuoG3UIeLxziyWmO6hwAaCQHkAkua2xBLR4v1WC55iDMaxPPQj5K8Md8s4c+fa6RF9TkPvolSeQQQYIIIIMQdihZpSBXTR5e/my7i8X3kEtAduRPiP9xk/F5JUKkCFVaUVrlhx4o6Iy3O2aAcNeX1U3RGsfzuqbayIKqi0yw9OpqCnzKuUplOgstNeNPX2smc73VQOgoknVG0djlei9imxh7kHxO20sLffNectJleh9jI/poBE5iTedYieUhUh2cOr/AGG7Uqu5AoYqO2AUpUJVzyyLqjybRCL3luZQnKOZFATzHomk9FCU1kwPSo6JBiiah5qHeHmqmAmVR12TMYSbKx3fN4SAzsfjG0oJkl1mtAkk9ECq1xaS+QI+Fuvqd1pvYB+YeyEWf9QSGjxjtzwru6pIFj4o3g/ZXHV2CfDPqvfO0nZZuKY42FQCGmYFrwfmvFOKcKdSe5rgQQSIPRck4uLPWxZVONeTGcoFWKjEFwTTNsioOKcuQnOW0iUpUM5y9N4ZjM2GpkmTlHhufhaDAiws0ctei8vc9dN2N4vkzNzZSJe0xO0GBpPnssZoXG/RXQ51HK4vydDxCu2GSSC4akWjN4TP5gb6ct7qhxbGMLq2d4cX/wCoMjW5cxafD4YDbnbZQx9ckQGNIg30cZl2Y7Egg6ADTWVhvMnQzBMeQ+kLljA9XJm9D1ccHOLjfwgQRYxHxkfXnCzHPPpMwreIqtzf6chpAs6D1gxqFSK64o8rNNvyMEgknCocyJBFBQoU2lYZeDoKCiNKCE8rDR0JkinzKEpB6KCxFSa5DlNKdGdxZpG4PUL0nsnSAwzC0RmLnHzkjfawXnPDqJqPawAmTEC5k7gb817JhMOKbGMkvLWtbmOpyiJKcFyceqlwkAc4KJjyV7K3koljeSscBRa2VFXC1p5obqIFrjzH0QBWKgQrbqIjUKIw3UIA7QVtbFSzdU3cE6T97J30HASQR6fuqmRv6q8A6RI3E/RMXKLaUfulEnmkMfOo951Thg9f2UXMGnPVIYu8WL2h7NU8U3xeGoBAdGvIHmFtFoSyJNX2NSp2jxTtB2Rq4cnM239wu0+q5LE1IML37tXhX1MLVZTMOc0j76r53xeHfTcWvBDhqD93UliSZ0f1DoT6iGXqCSrRzym2PKJhsS5jmvaYc0yN7jodUJJMym07R1beK960wdiTIAGY7HLEWO3TZV60VHi58W7tj1O95usTBYw03SNNx+t9+q1WQ9oI316RsuSWPa+D2cOpWRc9+QGJo5TEQRqORGo6hVnBW6tIc1WqNWosWRXygcp0iEgtkBwpBRTykUTJAp5UJSzJUa3E5SBUMyaUUG8k4pAoZcomotUSeSjp+xrg2qahjwiGzzOp9p916FR44DqR/C8Zw9YtMyfeFpUeOwb57cnx+i0lRxze92ew0Mc0ixHzRO+HMFeW4btcGm/ff/II+bVoUu3LIILqw9KZ/wDFMnR6C/FiNtdlEVGn8w95XEM7V0CADXrg88rND5NhXsJ2jw9h/UVHRPxOifQQiwo6p+Tct52UHPYN/qstnHaLhao03F8x0+5Vg8QYfzn0eixUd0ynl+FzvUzPrqmYysXEOploiz88tPoTmB9Ffz6ZZnf79EN7Sd9d9ZHPX7hVMFR/CHOnPVDJmzZmLRchN/QtosJNS3NxgfsrJpE2sT7eiHWwoIhwB05kWv8AfkkMyMJxulUqmk3vSWg+I03hltYeRBWoWefmpmseo/X0KcVHWh2vQGUDAVHAAk6czAA8p0UXVgZj687T9U2M4Zne0uAcASYIkAwCDB1ixurQwk6RbbToQbIAoPrRttvb6eay+JcKoYgEVKbXagggA/xddA6nBib2O+58rfd0xo3uD1tYyPkkB5fxT8IqLzNF7ma21A3Gq5PH/hfi2fAA8Ta8H2Xu39FJ/NbadvX6qvXpZb7XJOhAH7c/LVAz50xXZnE0/iov9BP0VCph3N+Jrh5gj6r6TDWOaIc0ggEGQWubtlOhGnPZUK3DqFQwWsdpymD9f5SCj53RaGILDI9tivbsV2DwrruptF4kRHn7kWWdifwxwrubDvBsPn5fdkdguHaPOsPiBUFoB5fsmrYRddj/AMKgAXUqpB2B099rLk+OYXEYV+SpO0OI19eak8fo7I6nj7FFzVAhCdjCdU3fp7Wa+aDCyo5kPvE3eJ7SbyoLmSzIPeJd4ntM/KGJTF6DnUZRtE8wR1RRlRhOAtURcm2SBUsyVOnOid9ODFj5JDFmTz1UE6AJBPKhKUoAnn6qQxDv7j7oUpi9AWfXAqgC25np7KL3yZH09PZVm4l06NE+c80Q1DNnAAf9MkybakKpEk91vsapEdNP3CGyq7Ndw1/tGp0kz8lCpVds1siJ8REzadCgYcMadr/4Ui0cud/P6bKm0vGpZ0gE7G0mPlyCkH1JJLweUAgD/wCxn+UgDOZe3L7i9kHONY++ij3hucxmwk+c6DZZnEOJtoAurYgAHQEAambNEk++yBmi6rGg25G8bqpxXjlLDtJrVW0zqBJkjaGi52XnPaD8SnFuWhnBkgVCQ0gafC3pOp3XA4rGOqElzi4nUkkk+ZKy2bUT1PH/AIw0m2pUi+zvG4xBixDQJ16rz7jvbWvip7yocs2YPC0f9o15XkrL4bwWviH5aLHP1kizRFzLjYLvsD+EDAA6vWfI+JrQA2eQcZJ84Cz2a4Rx2Dr4rGVAGd7UIDWmCfC0aSdALn3XtPDsM6nRYwBgyiIaTcCLkmcx3m1zohcK4NSwlLJSZG8ggl9tXE6nWFonYA9SNBbb6aIoy3ZXrVnFwktbTAAixzGYLQNYuOSFjsUxjgSAGGNdTeQMvuYV7II1cZkD1kfogOoguOYCNQeo5np6ahAgFSpLRIInQW2O+YTOiyO0PC6NakW1MpHMXMgkQDOsyturhWnwugQNNIBHQ/4uq/8Aw+kQGgCAAdXQL85jSEAeLdoOxr8OSWkPb01E7dVzpC+g8TwSi+czYaLgNaBER4QdpvreeW/Gdoexz61R3dYdtOnYNc4gOMA3gaDb21TsKPL4TQt7inZOtRPwlw/2kH2KxnUyDBkFFhQOEoUk5TFRHKlCmGHRIpDoYBHGHgS63TdDpvgyiSTA/ZI0kNn5W+SiUQ0tbgxqhkoAYhMQplRcgCKcJoSTEIlRKkkEAfVdQXHU392orhdySSqSAv19/lCao0S23/qf/kpJIYCq7eR+ieLN+9gmSSGUeI1CMNVIJBFN1xrYHdeD1KznPcXOJMuuSSfcpJLEikCjjTp981LBi48wnSUynk+jeHYZjKFMNa1oy6AAD8uw8ygVReNs5+TnR9AnSVCJVeIAI1OeesEQmxnwxtGn/e/9gkkkMNW5bCY6arLrPOZtz+b6J0loRawzBl0F/wCUKh8XkW/okksgV33qOBuMot/70Su6C6OY+TmpJLSAyuLi1L/Y7/yXnnaig3ITlEybwJ1SSWTSOQb+qduh8kkkDIbpzskkgQSbDzUCmSQMm3UffJSqi7vX6pJJDEf2+iZwSSTAGU233zTpIMjKKSSB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6" name="AutoShape 4" descr="data:image/jpeg;base64,/9j/4AAQSkZJRgABAQAAAQABAAD/2wCEAAkGBxMTEhUUExQWFRUWGBgaGRYWFxwXGhYYGBgWFxgZGBscHSggGBolHRcbITEhJSorLi4uFx8zODMsNygtLisBCgoKDg0OGxAQGywkICQsLDQsLCwsLC8sLCwsLDQsLCwsLCwsLCwsLCwsLCwsLCwsLCwsLCwsLCwsLCwsLCwsLP/AABEIAOEA4QMBIgACEQEDEQH/xAAcAAABBQEBAQAAAAAAAAAAAAAAAgMEBQYBBwj/xAA9EAABAwIEBAQEBAMHBQEAAAABAAIRAyEEEjFBBVFhcSKBkaEGMrHwE8HR4UJS8QcUIzRicpIVM0OCsnP/xAAZAQACAwEAAAAAAAAAAAAAAAAAAQIDBAX/xAAvEQACAgIBAwEFBwUAAAAAAAAAAQIRAyESBDFBURMiYaHwBTIzQnGBsRQVkcHR/9oADAMBAAIRAxEAPwD3FCEIAEIQgAQhCABCEIAEIQgAQhCABUfEPiijSeWGS5s5hYQB53PIbq8XlXxDwQsxL83izOc8O3yuJIHcaeSozzcI2i7DBTdM9Qw1dtRjXtMtcAQehunVU/CgP90pA7AjyDnAeytlbF3FMqkqbQIQhSECEIQAIQhAAhCEACEIQAIQhAAhCEACEIQAIQhAAhCEACEIQAIQhAAhCEACyvxrh5dSfuMw+hH5rVKj+K2SymeT/qCqeoV42XdO6yIkfDH+VpzYw63LxOVoqv4b/wAu3u7/AOirRSw/hx/REMv33+rBCEKwgCEIQAIQhAAhCEACEIQAIQhAAhCEACEIQAIQhAAhCEACELjnRqgDqFFdxCmDBeAetvfRV3EfiAUg4hjnAaEbn00UXOKV2Wwwzk6SLtCxh+LnOaRl/DJ0daR5G0902z4grgEOeHcjlAI9LKl9TBGlfZ2bzRt1TfFP/ab/APo36OWLxPHcSx8mq8jloFLHEKlUNLiSJEX5LPm6uLxtUXr7OyYmptqjV/DNsOJ/md/9FWoeOY9V5RjeLvp5mBxAnY+qgVOMVHE+NwA3HtChh6xKEVXgn/bJZHzvueyiq3mPVKleJ4XFVHGZIHMkqdhuLua6Q8zprqtEeqT8EZ/ZUo9pfI9fQsBw/wCKagiYPTSVosJ8RB2rPcA+9vdXxyxZiydJkh4L1CRTqg6FLVhmBCEIAEIQgAQhCABCEIAEIQgAQhCABCbr1msaXOIa0akmAFj/AIk+Mm0w5lMZibco/W9ukHXRRcku5ZjxSm6ii1458WUcM8MeHEnQgWnkNyewMbrKfEXxK+sctKu5rACSKTA1znXIGYunkLD1WO4lxSpXcS4iTAP+kc+fSB+qQyob5QQ0a9+p0lZ5ZWzq4ujSp+SbRx1cnxMpkSL1wa7vcwD2hX+H43TDMv4Ytpd1jvGYugdLrLU8z5y3yiTEgdiT33TNes4AAuHYGf2VXtGjZ/Tc3X8Giq8UqGfFSaJ+RtEERsJIBnr7J2jxdonM06WFMZu/zuAA81k6lbMbCByJnT81KaLZbd5IPYmVXKUX3NMellWma3EhlYAZgDlkS4Zv9paLg+ybp16dPKDUab3g/LEydJOmgG4iVlDhDIDTHXvuf1U2gNGuIsCS4yZFoHIe2uqqlDG/A308+HFy1+hLrNZWJd+LlGsFjib68h7ph1OgAQHveRsGZJPckymngwXTYECx53FtYsomIJcIDfPdKMca1RJdPOtS1+xYVa9IfIC6AJbUqBvuBJ8l1vGKEw2k1rhqHhz/APiSYI7hZys2fm1OhnTy681xjyRIBJnpp3OnotEWvCKcmF1tv/JraHxjSa7/AC4taMobJ91aUvjxpIY5hAIHyGCJ7krz41ajZADgHWLbwRyOzgpmGqEy46xpA8R0uYOysU2ih9NjfdfNnqNHjofZkC3/AJCYde8OBlp6EKz4fxipnLalMgRIg5v+JFiIvBM915jheJybgZQbfzDoYFj1Ws4RxQwMrpGsfUKay09mXL0i46R6C0zddWdHHMgDi3wnfblBO3R2k2Maq8wmJbUYHtmDzsRzB6rSmn2ORODj3HkIQmQBCEIAEIQgAQhCABcJXVQfFmLLaRh+QbkakWBA9Y7kJSdKyeOHOSiZ/wCKuJeJ1V7vDSJFKnNnPtDyOYPpqsRiXF0mwJgzPPvsnuKj8SqZOb8MABo+RpAlrdfFFpHubqvr1SQNbQZkXsdeev8AXbLJndx4lGkjuHayW7tMk7ZiAYBJ0GnqoNes6pd5ytGjenIXsnXjN4WyXRJ6X0bz79SobiHCNwCTf0A6qmTOhhhRYB4yhoeGtylznXILh/DA30ACr6NQPIsBuT97fqmjkJ+aNjMmLRMgXvNuoF9UvhtKZJ162vsq2zXCHguWUcmVrrZmzNnGDpDQbT1RhSIOn1IUSg43Mm9rbz+SuzgDSZ4gATyd4h3G3Y7qpu+xdSjp92ScLgqsf9t1xvr3A1UDEt8OeYklsA3tGYnlqPfkpNCiXBpptdmE+IXvM+GB4SozsC8BxLHQLuJ2O4O7e5Ql8CC77a+v3GmCbGx6HW5um6x28u3dSKbHE/iZgIENc64NiA0AyJgGJ5KHicU2Gj8MtqC73Ekh1zEDbv0UlHyO90R8dT3hsCG23tE+cTPXqoDqbwHBpM28A/iBv2EdeYhT8ZiajnN0BaGwQRsBBBB10036yo2GDmmZIjQ3EbwFbFIzZGx/h7yP+4ypkMglkOjlZTKVLQfXv1EpODMlrZMFwzRrl3IBtPJWNSnTjO7MAYa3Le5dadO22qvitHPyz97ZHrYcMYXzabwfKSN4nVSKOKc0jWAex1266a+6uOKcObRpB1Nr3UntDnB4zG4tlGUagkFu1lmsLVDg402OyCbvNyWxYAkusBuNAeSJQIYsqezW0MW57ZYbj5hHzjQ2Wm+GMW6ZyOax4PhBkB1jMfwSJmBBM6WnznCY0sLXDmLdFqeD8VAdH8JGm9zp98+yWGXGVMq63Byhyij0ZCr+D1PAGFxcWiziNWyQ2TuQBc/qrBbThMEIQgQIQhAAhCEAN4mpla53IErB/EmOFRr2zIgDW+Ymb8tAVruOYzJTPP7/ACuvMazi1jWEl5Dpc7STnDn9h8zfUKqZv6SH5viVfFXNosbHy3J5udv1OqqK+JPhaCYuQDzOpJ2tHopPEqxe4S6AAdp1Lne8wqioHOeGgEkwABcklZcjO50+PSv9ztV9i4G9hF5IvJ7c55hMtBjYH7ukVwWvIMGCRYyORg7910N5G6oOlFIdoNblFiCDckzPlH39bOlhQRa4N+UfdlAouDnHMAwQTaTBiwEnc/VaHhmHaGNcf1klJ7HfFWSKXDCGZttJ6wTACl4TAGqQ3m2SSDrOhnftKvOF4ek8hrXgug+lp2spOLw7XONMOLHCIOk7w07lTWK9mOXWNNx8/wAGc4jwZ9Fo1IEEFthP1B8lA/vDqLs7TDr3iZzTmBBF1tW0stMtccwFpJn152WFx1QBxn5bxv8AToESx8doeDO8txlv/YxSxBdIc7UyRpMybWt32nqoGLcC7cQADJm45dOnOU4McZl1zAF+QgAW2AAHkm6PFGtcW1Gh1Jx8VvE2YBcx2oI5aGFBK9GuTcfeoRVxTiQSALDRoh0bnrzKXUaRHzSQImHACfCA6biDrA16ynK5oU31Gh5rU8oLXjw3IaQSDuJII/RQcMwuLpc1mnznLuIFha15jZXpUY5SvsPcOxOWq3NmDXGJtbnPK91eUsUynSqCowODQfBlDhY/KQbETv5qgputcyZMwIEbEHXnyTzcVBH6zZWRdGPPHk7L7gGJrOANSpUdTIP4jy4mm46MbTbFhJAEAaEDklf9PdrlytdLnPpmWtqAlwffSdZ0kczeDX4pOGaCS40303DWDlcPmA/hgnXeN1ZcOxdNtFv4huwaO+W5JMTyJgHkFYvQxTvbSK3IafzkO8X8Ph8I1EaCZ8k/TxzC2A+cpLdDeDIN7ixI8uqpP70HueWGRNt9/wAk1WcSQWjTWB97/VVzXoacU/Ej1P4P+KzmFGrHzZQ8nUE+EnyMTzAG5j0BeB8DptrODQ78OoQQ1+wkT4huJBvqCV7rg6mZgJv+3PqtGJto5HWY4xn7o+hCFYZAQhCABccYEldUfiDCabwDBIIHc6JPsOKt0ZDj/ES+XsPhaHwOZBBFuuU+qwj2uZTa0nxEy6bxMlw++ZWj4jVNOm3IPE4sbpexILz/AOrTA6krHcXruNaubi7SBsAQCAPMn0WeTrZ28EPyrt9f9IXFq2Z1SpOrmjQ2kOkDaBa2unVVbKpBkEhw6wb9dk/iHHK5kE5CS46BpdkbfrIy+aYsRcXA8oEALLJ7O1iVRoUwadISqjSXAyBmkwLRflsrHh+Ea8U5b4Wh9Sod/wANpIPezSB/uVW6pJ8I3O+2se6g0XxlvX19UTaeFNjByukAxYwSDlP8UR9VpeFUQ4Ek/KBAmJ00jdZ6jUcMsyWtJhocYBNzl5TKu+HkiwBAiethr6oVWLJy4m74HQhuc5nOIgBzpgDZs6A/opNWq11QCowjIwvJeBk20fMBw59+qrOI4l9PCsNOW57OeBmNMETIAOu07Kx4djXOwratZhzZCXMi7om8f6gJA6rXH0OBkv8AE9XXxKT4h4jRoeHMWuc0kASTBsJjmsRxKqCyRcETJtYSNOZ5Kwx3EKNV761ZmYuDQ1geWtpgCLuiSd9AFQYnGgNLbGRrH5qmbs6mDHwS9fP18CE6tJ7Juo4wRA8UXOo7J19RzXafhkMyuIvIeJk31LTtyUakRmebkNFiBr35WBPkoRiaMmQXSxZaR0PpyIPP9kYaq0khxc1pB0uZ1Hf2TVWt4TpDo2vad9RqowqQCpmfW6JdHGQY22lWGokC0+SqG1jYuALSdNPOAnqGMc2WycpI3sYNjHmpLRTkVot6dfKdU7/e3EXiIFzteL9Lj1VeXjn0kfUJT6oIFrjUzrPIACO19FcjDKvIuiMr3iw/Ix9E82oWzI8QjWbQbwOf6KuFeHzraPa+u8HyUjCZ3uaxztYaHONgCYYJ2F4SFfyHuD1oqtm97juYjprC97+FKwdRGWYu65vLyXnyuV88YZ5pVPGJym4+oPLfzXtv9nOML6ZkRZvfxDN+YVmPRj6vas2iEIVxzwQhCABR8fVDWE+XcmwCkKj+L2PNEfhzLajHEDdoMuCTeieNXJIynE3wwkCHOkgH+FzgSAexKwHxA/K0XzEgA95iTzNp81uuMPBbmd/pd6x6arB/ETCWBrWy6XPcRsxsNHvPos+Xsdro17xRMYcj3f7bTzJvG9gfVOUqsuJENkaXjww4c7kt3tdczGC6I8IaB3EExygH/kkfiMdkb8sHxO11Oo8jp0WVo7CZNGOysDRmDspbIOrSZgjvPeyhUXkOsYkQdpvMdv0UnDgTVLfEPlEjWXWMHSzT6hKpVGhrg5oc9xEOn5YDh5yXD/ilWixS2TcEbydPrH05K+4dXa+s3MdZuBq7Vo+m2yzNHFODXNBsdfW3uptGqWX0kaeZE+xSiPKrs9T4djmlsXaWRmDhlO977GNUnH8Sa1rrzb0jX+i89PFquSRUykbETmBMiDEjse87KFX43VcIcZ9vOy1e00ch9H712O8XxnimNbxpr+/03VFjTTdTBE5xmmNLEZbHmM3oOa6MVLnEuykNcRqSTBAb0mYnlKqq5LnWVLdm9JRpDmEqZRnkSDYETPkQR681FpvueqkUaAkZjA5xPsmgAJtPLoUCe2LfWMZY2XSw5YkZSMxAIkQS24P8V9ORUvitRlSpmZ8rWMExlzObTaHGNpIKr/x4JdAiCL3ieUzePqpFXKlY/jww5QzSCATrGozQImZ23vOqivqTGggR5deaepS+ST8rRA3MvAyjnZxPkU1Vow6PsgpkbJrK8gJ2m+ba6+0z7BRKb4cLAho0O58k/gKkEE5nNF3BtraXPKT7hTRkmjjoHr+yccSWxzuDPIn8wma7yIBGltIPmuM+YCwjnETO/MKRW9EmpWEMOaSSZHICIJ53LvRen/2T4mHObNjFuVz+9+i8iq6gkRrpvc7T9wvSP7La/wDjkQBrYbXBA93eicO5R1O4ntaFwLq0HLBCEIAFXcepZqJHbqrFV/HmE0KkEAgSCTABF5PSyT7E4feR5hxXPUp1mkSWvOW9nQ75TG2UD1WV47IaCQRmAa6+h1I66+62vEX+F0ww5oPQlzRJ5yCD5rNY+hnOiyz2ju4J0zPPphzcxIDnOJd5WaABoNfsKLUw8FwNjbbpzlW+JwQA12HkbWUZuAzEgG8E+YEx5qmjoLIqRXYd+V2p0g9bW94TuGYd/vX3XHUjAgXEzeZ5W0HJTg6Q0OyiBfQCwJJ7/oEqLOdM6xhOUkQAS0WEQBm13Mu9vILpDTaNd5v9jySaTfE2HRex5X1su1mlzTcgzMzc33TSIPI7odfTdEwcotIBgHWOQPRRntnTX1VjxTjVQ06LGgi3+KSG/wCI7wjMOZsTNjKg1qhsbGCJtHhGug1ItPVWKjNNyvfcg1S0GzQTv+yj0yRJgXBFxMTy5HqpmPqZ6j3lobmNmjRoEAAWGyjtYYkHySom5PQiu9lsocPCJnnvHRMCnJJ5KVVaLJrJCVBzoZxby8NERlEd43PVcJc6m1pjKzNHO5DipVaDFhoNPT1TLMM4STOWYB2nWPRSSK5SsX+KLxuBfT1Hr6pr8PfVcqVMsdSnkyvkN0xBkWMGexsR6WTlOGvDmOktJEt+U9j/ABAhLgZSSTM2HrJ++aQxwhNFcmdrAOIm5mf37p1tBu511HQaGfM+ijsq3UumLZj8sxcWkRIBiCbg+akUtscwlEOfpOW/QT/WfRbv4IoNZUa9osR69VkuF0PEQN4nsNPvotx8ND/EAGgiFJGXLI9WYbBdXGCwXVeYAQhCABR+Itmk8THhN4mLct1IQhjTp2eZcewksqtcHGRAExcBpB6Xb6ys3i2xPut5x+l8xAuHFvQbz2sPXqsVjW3g2+iyyR18E7VFRXbIP3GhUbEtGbMLRBHMmIP19lOe+RoPS5789Pqo1WqCGggAyfFeXbwdrX9eirNy7ESk+HSAHd7g7eiZDNk5UoBr7CNZ6IaP6pUWXTAgN1Gxtpzg+qTg/E4NJyzudJnfokEGxOhBjrcjy0S8NSk6gG8T2mPaPNNIUpa0Ptwznl2UZshymPFBMwbbGNU0+k4TKQKZaHZXZc3zQ4tnvGuvuuGvly04EDU7kkm+uykUytuxqsLQNBJ0AO36Jii7KQYB6G48+adqkTE/qmXiNPJFCchjE1WhwGuk6iDuL7p7EQSS0ZQSYEzA5SmatJkyPsqSQCORAsIJzEnnNv2RQ2yMGbzf28koutE21jrAk90pzSEgtMEp0V8gp4R7ntLQZB8IiZPMc9EVXRKKbjmaIJO3Lsh4gx7eyYnLR2jB1B6Qd/RNUaf13TjdQTcNvG0pRuZNuiKISnYilTv2UwAQNdRbW5+wo+H7KdTbckCeg1JUiqT0W+BZ4c86+4FrekeS2nwPQzVG91kKbIhgvf7jovS/gbBR4oiB9fsqaMeR6NihCFaZQQhCABCEIAqeN4MFpPM36SAJ9gfJeV44E06n87ZaRuHZh7X9F7RUYHAg6Gy85+IeC/h1Kjr+MAO7jR3mI9FTkibukyJOmYGnU8MGxBvO0TPlf2TdQeGTqNvOLesqxxFAlxdGgjraxMcrKue6CWkX1adQRqs7OxHfYbc8S3ebkC2huNNVFquOgJyk3HrH5qTWMnMB4gBYCQY1tvzTRMAEfe35JhQw+QZbEjYiR6ckMeQYJvqfNKOxmZ25d0lkXJuT7JkCRSAA+YXIgHUf6jNv6JytTkZpBHqVW1uY9EmrissENMfUdE7ItNk2WvMkZYG0wSBrB0kpnEzYd0yMRvJ5pX4gMEf0QRWxtoEyR3TlQEtBi0xPXWEyW3unXiDBEEIChD01VcREgmb6eUzysnqj80mAL6DQdkyXFMhasI0XQyTAIE7nQX1S3vFmgXGt5B5EffJNvd0lAm6FhmyYqPjwqS1hAnmkNwWYyT82nrCkVruP0m5ssW0H6m6t+HU5MdZUVjLyNiYPQREK24bSgqVFEpFl8O4U1Ktxoe/Zeu8Hwn4dMDc3KyvwTweBmIW4VkUY8krYIQhSKwQhCABCEIAFV/EHDfxqTg2zoMEe3urRCTVjjJp2jxvHYV8AuBa7caQQYMdNe4VHj6brB0wNOV7fQe3Rev8AxHwP8TxssRMjmvOOMcPc06T059FnlA6uDqEzMPMEEW5+dvzUWrAs0zptHceWiscTQIaYIMEa69R+6hVRd2kHcDQ9PvdV0bOVjBcY1tcx6SfZcDYJJIsGnXXNER1uk1BYXvuP3SXwWGewKYWhNSoSZO5K5VdIj0SHTKW2qWyNARBttryt5J0Llobp0rOsSIEn6Sk5cs2+zZdG47T+SXmOU6GSL2nfzTor5eAEuOvr00Sqkc/uEm0WNxGg15pnEEt7n+qVA5aHGGZ5DddAiLg/0UampFMW9Z+9lIrtHQYXI0sd5O1kpjRNxPTr0SmC+XnztHdOiDYATHJSqcwIAEbrlKmDCnYehJHLQWUily9B3A0Jj8lsPhngpqOFu6h/DvBDUcA1v3uSV6pwjhraLABruVJIz5J0ScJhgxoaE+hCsM4IQhAAhCEACElCAFSuSuLiAFSqDj/AxVBcyM3I6Hor2VwlJqyUZOLtHkHFOCmD4S03nmPyWXOFeJDm3G/rpde9Y7BMqDxC/MarHca+FHEEsh3ZVSxs3YuqVUzyuswtkGwm/luq9zSGmbkGFq+J8Mc0kOBB5ER9VRYzBnW45gCZjdV0aozT7kCec9Eh1QnU356p59Mk7/eiQQfPS4GnfYp0HIS/qLnySS2w6oiBMea4XaWhMhyF1HAaffeFGLTOik2MRPt9lOF1zff1QKTGqdOJmx2i/ung+Ig3+nVckawnM20p0V8jjGSpDKF4TbazVZcHwdSu7LRYXu3gWHc6DzTK5SEtDWAT+pJ7LZfCnwy/EZXuGVnM8lZ8A+AabXCpiYe4aMB8I7ndb2lAAAAAGgCmoFE8noc4dw+nRblYIG53PdTAE0wp5TqigEIXJQB1CFxAAhCECsRKJSJRKYxcrkpEolAC5XCUiUEoA6Qo2JqtaJJUbF406N9VWVZOt0rJKJH45jw9paKeYf6gP3hef8VwNSJZSg8pJC9CNI8kh2GPJQeyyL49jyHEYSsPnou8iD+iiPa4a03j/wBJ+i9m/uPQLowA/lHoo8Sz2zPDqgds2p/wP6KM4VBpSqHyNvNe9/8ATx/KPRKHDm8gjiJ5meAfg4h3y4d3mnGcLxjv/CR3le+jh7eSW3BN5J8SLys8KZ8P40izPyH6p6l8H493IL3NuEbyTgoBPiQ9ozxrB/2e4okFzvW49FuuBcAqUgASBH8vh9gtcKaUAhITlYrAPc0Q45vqrak5p0KqQnWPU7IFwAlSoNHF8/VTAUxCpQkyiUAKlCTKJQApCTKECG0IQgkcQhCABIraFCEAU70gLqFWWAuhCEABXVxCYjqEIQI6hCECALqEIEC6hCBgEoLqECFtVlS0CEKSAcQEITAEIQgQIQhA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8" name="Picture 6" descr="https://encrypted-tbn1.gstatic.com/images?q=tbn:ANd9GcSXpSHqZv1OSj3PyL3ZSO795Nc4VZc9oNNWdT-B7EFWyXIczr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2232248" cy="1762126"/>
          </a:xfrm>
          <a:prstGeom prst="rect">
            <a:avLst/>
          </a:prstGeom>
          <a:noFill/>
        </p:spPr>
      </p:pic>
      <p:pic>
        <p:nvPicPr>
          <p:cNvPr id="74760" name="Picture 8" descr="https://encrypted-tbn0.gstatic.com/images?q=tbn:ANd9GcSh2GJnXt_LmV0ZkLBqGszVUhfrsOosC0IYNxscRgqntTYaeSBk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304256" cy="1895476"/>
          </a:xfrm>
          <a:prstGeom prst="rect">
            <a:avLst/>
          </a:prstGeom>
          <a:noFill/>
        </p:spPr>
      </p:pic>
      <p:pic>
        <p:nvPicPr>
          <p:cNvPr id="74762" name="Picture 10" descr="https://encrypted-tbn0.gstatic.com/images?q=tbn:ANd9GcQ6VnCNcgDFJFYmv_kPP63YgOBvlxqdq1rV1sgeUXZh8QSwG7IS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1771650" cy="1942728"/>
          </a:xfrm>
          <a:prstGeom prst="rect">
            <a:avLst/>
          </a:prstGeom>
          <a:noFill/>
        </p:spPr>
      </p:pic>
      <p:pic>
        <p:nvPicPr>
          <p:cNvPr id="74764" name="Picture 12" descr="https://encrypted-tbn0.gstatic.com/images?q=tbn:ANd9GcTITEVzl2cHY4i-jBbK4zARDGaGAtzxgjtwkEYzCikE_It50n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0"/>
            <a:ext cx="5105400" cy="1556744"/>
          </a:xfrm>
        </p:spPr>
        <p:txBody>
          <a:bodyPr/>
          <a:lstStyle/>
          <a:p>
            <a:r>
              <a:rPr lang="ru-RU" b="0" dirty="0" smtClean="0"/>
              <a:t>Грейпфрут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060848"/>
            <a:ext cx="6372200" cy="25802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Грейпфрут </a:t>
            </a:r>
            <a:r>
              <a:rPr lang="ru-RU" dirty="0" err="1" smtClean="0"/>
              <a:t>містить</a:t>
            </a:r>
            <a:r>
              <a:rPr lang="ru-RU" dirty="0" smtClean="0"/>
              <a:t> у </a:t>
            </a:r>
            <a:r>
              <a:rPr lang="ru-RU" dirty="0" err="1" smtClean="0"/>
              <a:t>собі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цитрусових</a:t>
            </a:r>
            <a:r>
              <a:rPr lang="ru-RU" dirty="0" smtClean="0"/>
              <a:t> </a:t>
            </a:r>
            <a:r>
              <a:rPr lang="ru-RU" dirty="0" err="1" smtClean="0"/>
              <a:t>флавоноїдів</a:t>
            </a:r>
            <a:r>
              <a:rPr lang="ru-RU" dirty="0" smtClean="0"/>
              <a:t> – </a:t>
            </a:r>
            <a:r>
              <a:rPr lang="ru-RU" dirty="0" err="1" smtClean="0"/>
              <a:t>нарінгин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жироспалювачем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плодам грейпфрута </a:t>
            </a:r>
            <a:r>
              <a:rPr lang="ru-RU" dirty="0" err="1" smtClean="0"/>
              <a:t>гіркуватий</a:t>
            </a:r>
            <a:r>
              <a:rPr lang="ru-RU" dirty="0" smtClean="0"/>
              <a:t> смак,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і </a:t>
            </a:r>
            <a:r>
              <a:rPr lang="ru-RU" dirty="0" err="1" smtClean="0"/>
              <a:t>активізує</a:t>
            </a:r>
            <a:r>
              <a:rPr lang="ru-RU" dirty="0" smtClean="0"/>
              <a:t> роботу </a:t>
            </a:r>
            <a:r>
              <a:rPr lang="ru-RU" dirty="0" err="1" smtClean="0"/>
              <a:t>печінки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5778" name="AutoShape 2" descr="data:image/jpeg;base64,/9j/4AAQSkZJRgABAQAAAQABAAD/2wCEAAkGBxQTEhITEhMWFBUXGBUUFhgXGBUYGBMYGBgXGBYYFRgYHCggGBwlHBcUJDEhJSkrLi4uGB8zODMsNygtLisBCgoKDg0OGxAQGywlICQsLCwsLCwsLDU0NCwsLCwsLC8sLCwsLCwsNCwsLCwsLCwsLCwsNCwsLCwsLDQsLCwsLP/AABEIALcBEwMBIgACEQEDEQH/xAAbAAEAAgMBAQAAAAAAAAAAAAAAAwQCBQYBB//EAD4QAAEDAgIHBQcCBAUFAAAAAAEAAhEDIQQxBQYSQVFhgSJxkbHwEzJCUqHB0RThI5Ki8RUWQ2JyBzNTk9L/xAAaAQEAAwEBAQAAAAAAAAAAAAAAAgMEAQUG/8QALhEAAgIBBAECBAUFAQAAAAAAAAECAxEEEiExQRNRIjJhcQUUM0LwkaGxwdGB/9oADAMBAAIRAxEAPwD7iiIgCIiAIiIAiIgCIiAIiIAiIgCIiAIiIAiIgCIiAIiIAiIgCIiAIiIAiIgCIiAIiIAiIgCIiAIiIAiIgCIiAIiIAiIgCIiAIiIAiIgCKCpjGNsXtB4TfwVN+nKQJEkkZwPyoSthHtonGucukbNFRZpakfiI7wVbpVWuu0g9xSNkZdPJxwlHtGaIimRCIiAIiIAiIgCIiAIiIAiIgCIiAIiIAiIgCLwmM1GcSz5h0v5Ljkl2zqTZKig/Vt4/Q/hejFM4+YUfUh7o7tl7EyLFrwciD3LJTTyRCIiAIvHOAEmwC0eP0gX2bZvn3qm6+NSyy2qp2PgvYrSjW2b2j9PFabF42o/NxA4Cw68VESonPXi3a6yb9kejXpox8FerhXGR7Qt/4BoMcJcDHS6lo0GtEDxJJJ7ycyhcm0ssrZMv9PBkXLxtUi4MFYlYSoqxrk5tNthNOubZ42hx3/ut9hsS2oJYZHl3riiFLhcS6m7aaYO/geRXqabWtcT5MlumT5idqiqaPxzaotYjMfjkra9eMlJZR57TTwwiIunAiIgCIiAIiIAiIgCIhKALCpUDczCq18dns/zbun5XE6yazPY806Q7XxPNzfLZG/vyWaeoS+U1UaWdrwdli9KtYJkNHFxj6LnsVrlREj2jnHgwG/l5rgKtRz3Fz3OcTxuoS2LdVkldJ9s9er8NrS55O3ra4UyxzmMJfYAOgc5JE87LRVtba8ztBrZjstFpyN5WlDJb1megWGIYNkjjZVObNlekpi+s/c3D9O4mb1XeQ8FstEa1VG7XtZe2LHfO7pxXONfMTyvPismN8hZcTeeGSnTW44cUdfT1yE3omOIcCfJdLojTAqt2mOkb2uzHfvHkvlzzxt9ys8BjKlOo00zeRabGfm5KcZuLyZLdBXOPw8M+z0qod37xwUi1FCsbFtyPAjeFY0tjxTol43wG959HwXoQuTTz4PBlU9yS8lHS2M2nbA90Z8z+y1xcq9OtKlBXg33O2TbPWhUq1g8cVgQpS1ebPr1yVGCaZgVjCkNvWcblG4qLJI8IXiFy8lcGBCjeCsyTBiAd3Ad4lH8PXJTTwQZnhcUWEOabhddgMYKrA4dRwK4grYaCxvs3iTY2P2PRejotQ4S2vpmbU0bo7l2jsERF7Z5QREQBERAEREAREQHjnQJK0OnNLtptLnmB8Ld7zwV/SeJDQST2WguPQSvkmk9IOxDy9x3nZb8o3BYtRb+1HpaHS+q9z6RZ0npmrWJ2iQPlyA/JWvc4mAb8OSzos8OiyqvbuMdMvqsT5Pfiox4iuCsZbexHH8rF1QOgT5flRt2ptf1vhbHROF2zt+yL2ts5sEi4OUdTC4ic2orJWwOIax4L2hwFyHZHhPWFhVeCTAgX4w0d+/dC3FTVh1QxQO00tJBeCIdkWuMZyN32UektBGg1jbCILnF47RgWDWgSJncu4ZV69baw+TWsGRyiYtl+6kY/vA+vSFFTbOXruWbd9j38Fws7Jaxm5v5/RR+yF5+yyLSN31HoKJxN5t3erIdWfB2Oo+NHapdra94A3AFgYPepNedIOYKbJtJcOsW9cSqmojGbdQ/HsiOTZv8AWFW/6pVBssI+AtPiS37rls3Gvjy8Hm+mnrMYPdDY7aAW+pVfXrNfPdC4qCPXVdfgsTK8uMmnhmzUU+UbxrkcOiqUahNhc52U9KsDN1oTTPPcGiOo7P1b0VXeT6lT1j4qrUO/1++R8VVJF0ENv19h4FKlWBkTfIRxVerUgqzorCuqu3hozP28FFJyeESklFbmS4XDuqGB1N1cx+jgGi+18w+45KhpvTraH8KgAXixO5nfxK5z9fV2g9zyXZySfULcqoxjh8v/AAQhp7Lfj6Xj6nQuCjYVjQxAe0Edx5LMZqlJpkHFrhnbaKr7dJhOcQeitrS6s1Ja9vAg+P8AZbpfRUy3Vpnh2x2zaCIitKwiIgCIiALwlerxwsjBzmn8aKdJ73iWxGz8xdaDyXzJ7GuJ2WbDcwA4mOV19B12w5dh3O3MIebTYWJ6TPRfO2v5/aAvKn2fRfh6Xp5RK2hbj1UTmXsPqrLX7lBXJJIyj1ZVs3xbyQGBz6kK1g8UbAHZk5y4N5T+YUHs98eKiiTx9b/wuYJtJn07RekKbaLXvqNJOZn3jyBzy+i5fWjHCpU2WgSDc37oy9WXPCqTFzbdffuXtWm8XM53ztmPxnwU3NtJGOvRxhNzySPMZ25Zgd6xFQQ6xnvAb4RJSTnw3cf3Wbh8w/PiFWzWj2izO5JPlwEKNz/V5XnsnEgMG0b2+Lw3rptBaovcRUxXZYL+z3u/58ByGe9dis9ELbY1rM2XdSMAabH16gjbjZn5BvPefoFy+v2L26dV3NsfzCF1OsOmRHs2GGjON6+da3YmaRHEtH1B+yx22qyyMI9JlWmhKU3dPt/4IdE1LBdVgMQuQ1ew76h2abS4gEkCLAZkzkusOFfSbL2kTadwPAFVypcp/Q22Si3tzyXHaXewyx0biLEHxV7B4z2vbZaoI2mzAfzC5xzyeCjw2MdSqNcDlnzG8K9xWMeCE9PGUfh+b+dnYtrgifVuPA23qKq+Pr6tmq+NqjYFeldp98Af1DmLyqbsUHCQZkc/MrPZFxZjrWSwwGo9rG5kx+T3ZrotI4huEoBrfeiG/wC48TKo6rYedqqe4dDf6+S1WvJcazRcgMGzwkkz9votGlhtg5+X0QaV16qfS5f3NEMSbkkHvJ53jLNSMfJEyfW5QUHOiNnmbC3MnhksW1ZynicrDfKuPVa9jZ4SsWOtvkR13reUKoc0ELl6b98wN3oK7orHFjth9mOktdw5fZVzWTLfTuWV2jv9Vzd/cF0K0OrDD2yeQ8/wt8vY0n6SPldT+owiItJQEREAREQBERAa7FxJa6IPHIg5jzXCab1QcXl+HDQ35JIvynPeu/0ph9ps7wtVTrkWK8zUNQniXXg9LS2ygt0H90fMtIYWpQcG1BsuIBAztJGYtcg2WLHXuTPBdvrPoB2J2alN8PaIg+64TPQyuVdoXEDs+wfOUi477blW17HsVaiM4rLWfJRqv5LxzQBtER4ynsajT26bm7M+8CI70wlCpVJDWudAJMA2EHO2fJRNHGO+DClcnK4g7lmWiD4Ru81PhtG1jAbSeTnZpi+cmIW0wOqWIeQXgUhmZIcegH3KYZGVtceXJGipVLxFhM9FLRpOqvDKTS5xyA3d53Dmu0Zqlhmnae57uRdb6CVcGJpUGltGm1vcInv4quc4Q+Zmd6xP9NNv+xQ0Fq83DH21ZwdUA7IHutnPPM81HpzThdLW2Cg0hjnOzK0GNqrBdqZT+GPCO1UOc99nLK+MxWao4jQVbE0DUpNLv4gpAf7tnaJJyAAIuvBRfVdsMuc+QHErphiHUaLKLSWta28fG6SXuPeSekDcrtLWl8b/APDXduSUId/6LWrGjaGFwzw14fXI/jPEw2AeyyR7oveLnpFI4vE0O23+LTJ2nEHbY6c5ntMPq60/tnNeSCQfMHKeOauYfWAtb7P2bWkANY5nY7ibGfute7Jmlp5xk382e8/z+hSx+ObVe57W7EwYkOg8slA+tMD7ZLB0zOc3MjLeV4++fjvUGjfHCSS6Oi1XrS2pTcRDrjvvP2Wj0oThqxYP+267OQ4Acj9lRp4gsdIkQZ4Lo6tIYpuHd8QqUj/W0PHhP0VUkpcMotg65+p4ff3O6ogUMMD8jJPMgSfqvnuKxDqji5z9pxM2k+Vgu91oxGzQfAmezG4ggzPKxXzf2l+Hkr2ksRM34dFuMpvtsl2DutHTxlekutN+gI6cEa64jP6jv8CUq1SbkAbrlGkehl5JJvlPWfNW8BhmPjac2TIDTcnj3LWiSILoHL9yFPhI22gEC47REnoBK5gjPO14eD6xq8wMYGgzwPkJ32W3XN6Mxg2Wh1jwNoW10dpJlQlocC4Tkcx+V6lFkcKJ8hfXJyci+iItJmCIiAIiIAiIgC0mksJsmR7p+nJbtR1ACCDcKi+pWRwy2qxwllHJmqWGxhSs0oRmAVa0jgIki7fqO9aR4Xhz9SmWOj16/TtWTbf4mDm2V6dJgWAhaYFeFyi9TZjGTr08DbHSh3KvW0g471Q21g6qqJWzl22SVMV4JatcnMqnVqLyrVVDEYlUtGmET3EVFqzQfVcW02lxAJMbgMyV5Vrue5rGXc4wB65eS63RbBh27LQDPvne8/jgFOutN5l0XyscF8PLNDhqTaTYbcm5O9x9blBXxEiT64LocbgaVXtCWO4j7jetZiNWa2bC13WPML0YvPERC+r9zw/qc7XZLpGcW6ErGowHMRw5d0KximllR7HCNkkHpb628V7tbvXVTSNDl5RVpnh/c5Lx1pMjda/0WT2Fpkblkx4M8LnLIc+SHM+ShWbPf+63eqVfttYfmaR43+y1NSN0Lfau4Ruy+oJ2mFpjlMyPD6KmUTt816TTO11nDTQftcjw3r5u4C8QRymfGF3mt7C7COjIbLj3AhcFRfBkgEkC53cet1dZzIy/hqxS39f+EwpO3AZTnu3ZFShzGwS0k89kieovPAqOi8g9ki85ZxvUbyTmY33zI3R63rnRsab4Z403Np7vupsPXNNzXgDaHzCY7gsGsjKAOsrCRJvxQNJ8FmppF7gwlx7IjO+ZcSe8n6KXBY97antGuLTM9RZVKdO19+Z5eipaAyCc9nNkMNYPrWr+mW4inNg8WcPuORW2XyTRuNNCoHsOyRxFnCbgr6dovSDazA9h7x8p4FenRdvWH2fL6/R+jLdH5X/YuoiLSeeEREAREQBRVFKsHhRkdRVeVp8fgQbt7J+h6LdvYq76SyWw3rDRrqs2vKOQr9j3rKH244hdXWwYdmFqMXq1Sf8ACOi86ei9j0YamL7NHVxIBVStpBozcr2K1JYd7v5nflaqv/0+pncT3knzVf5J+WWfmIeDXY3WOkLB4J4Az5LU1tMuf7ojmfwuiGozW5BXNG6rtZUaXDsg7UcYyCujpYRWWslctTJ8R4MtWdE+xZ7Wpeq8Wn4GHIDgTmei2FZyu1zKo1WArHKWXk1VLCMWcQYWxw2McBBVARkp6YBUFJp5QsipdljSOi6WIbPu1IgOgTykbwuN0roOvR7Tmy0T2m3AzMnf4hdmCrFHExY3C1Q1KfE/6lNdk6fl5Xs/9HzZ1WbTbd4lRCkTJG7cN4zyX0PG6Ew1a+yGu4t7J+lj1CrYPVWnTcH7bnRkCWxlG4K9YlymaVrq0vKfsfP6hHw2vHj5LtNWcFs03PdfbERG4THirp1cwxPtDTAvMbTo8JjotdrPp1lNppUXTUiLZMHPnwCj9iu/VKyO2OfqbrVzSNLFUalMEO9m59B7Tvi3UEb+9chrDoz2Ly0gneDa4nfzvu5cVrdWcY7C1faMuDZ7fmH5G4r6jRNDGUpgPacwcweHEFWbMpRM9GpdE2/D7Pl4dHGMgZ8ekzZSURe+XH9l0ms2rIpta6iDs32t8G2zPKxXN3EXuIGUnpAVbTi8M9qq2NsN0CR1S1hHHiZUVoteTmcx6upHkWLe+4zO/v6rzbG0LCM4H25ISiWYkZdN3coaJh18szfPdAPFSe1jfn4H+ysYXRdSo2WNLmgja2bkAzYDjZd7ItqK+LhHlWrMkHa55Lf6paRdTIIBLSdlzRe26OYkqro3VWpUH8Qmm3+onkN3XwXX4XC0sOwNbAjeY2jzJVkVJPd0efq9RU4emvibOgpulZrTaJ0kHvLN0SPutyvTqsVkco+bsrcJYYREVhWEREAXhXqICJwWBap4XhaoOJJSKxasSxWixYmmouBNTKhYozTCummsDSUdhNTKLqAUT8OOC2JpqN1FQcSSkaHF4ScrFaquwtzELqqmGVavgdoRCw3aZSeVwb6dRt4Zyzh1Xu2dyv4vQT/gdHfktXX0ZjG+62m/q5v2KxS01iNnrwa7L1GoYvmszUWkNPGjOg3/ANh/+VGaONP+m1vUn7BR/L2exW5Q9zdivGZVPGaaZTHafHLMnotcNEYl3vOI7rfupKWrJ3ie9Xw0jfZXKyKNDpbWerUltOWN4/EfwtK0Fd//AJYB3L1uqnJaY0OPylbuj5OGYStlovStSi7aYY4jc7kQur/yseCiqarngpOEvJHfBm90HrVRrgNf2H8Dke471Yx2rlGqdodl3zNMT0XJnVkjctjhWYikLOLhwOfiq25Je52OYvMJYLv+SqX/AJHkcOypamptB0bJc20Zg8BNxY2VY6aqN99rh0nyUbtZmj49nvkeaqd6T5gXepqH+82TdVMO2C7adHF0eQC2NF9Ok0NY0NaNwt/dcpU1mYf9Vv8AMFB/jDHZO2u66i9RP9kcHHCc/wBSWTqsVpgAdkXWmrV3PNyq1F5flYc1vdGYNguRtHnl4KcKrbZZkQc66Vx2T6uYR20HxDb3423LqFUw71bXsU1qEcI8q6x2SywiIrSoIiIAiIgCIiAIiIAiIgPIXmyskXMAwNMLw0QpETajuWQmgF5+nCnRc2I7vZX/AEo4Lw4QcFZRc9NHd8ir+iHBefom8FbRNiG+RVGDashhQrCLu1HNzIf04Xhww4KdF3ajm5lY4NvBRu0e3grqKLri/BJWSXk1j9EtO5VaurzD8I8FvUUPQh7E1fNeTmX6q0/lHgvG6rsGTQunRc9CJ38xM0VLQgG5W6WAhbJFNVpEXbJkFKjCnRFNLBW3kIiLpw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780" name="AutoShape 4" descr="data:image/jpeg;base64,/9j/4AAQSkZJRgABAQAAAQABAAD/2wCEAAkGBhQSEBQUExQUFRQWGBwYFhcXFRgUGBgYFxcYFxcYFhYaGygeGBojGhcVHy8gIycpLSwsGB4xNTAqNSYrLCkBCQoKDgwOGg8PGiwlHyQsLCwtLCopLCwsLCw0LCwsLCwsLC8sLCwsLywsLyksLCwsLCwsLCwsLCwsLCwsLSwsLP/AABEIAMIBAwMBIgACEQEDEQH/xAAbAAABBQEBAAAAAAAAAAAAAAADAAIEBQYBB//EAEAQAAECBAQDBQYFAgUEAwEAAAECEQADITEEEkFRBWFxBhMigZEyQqGxwfAHFFLR4WLxIzNyktIWVIOTJDSiFf/EABsBAAIDAQEBAAAAAAAAAAAAAAMEAQIFAAYH/8QAMxEAAgECBAMFCAICAwAAAAAAAQIAAxEEEiExBUFREyJhkfAUMnGBobHR4cHxFSMGQlL/2gAMAwEAAhEDEQA/APbSISVNHCYGpcXteEAvDd5CzxG7yHhcTlnZIRRgbw4mGGOAkgR4VCMyBxFxeIaA16opIWMuqZjaPn4qKybiSq0dUVKc0oHvDZaMpSSDvoaR5ivXeqddo8iKg8ZKweDepdonpwidfvl0gEnF0DZi1KAEUvWDfmxzbdiwhiitNRFahcmF7gWp0iPiMGCxFCH++kF737aBTMQDQAF6eWr/ALQWpkIsRKLmBuJUYuWBX4eWkR5hYXH3tB+JKD3sN6EiwbSK6ZNpen3+8ZNRQCZr0lLKIRU6BFd4Cf5+xHZaq/ddvJ4EupjWUAQyUln92z1vdh96xNweIWmocgai0GwE7KWUCFPV3CRSwAvQRPVkZsoFWDt0puKW5xs0KFhmDaxGrW1ylYfB40LHOJqIz+JaUoLScoVUB/vWLnDYoLSCI2KNUv3W3Ezq1OwzLsZIUqGd5A1KhphoLAhY5SobmhAQ/LFtpbQTgmRIRaI6UwclhFGlG8JxRjkczQs0daRaPTD4CFw9MyKkSCI+FHM0KIlZHJjmR4cEQ94JeGv0gxKhd3BM0dTHXMi5jAIWWHKjqYi8i8jz1MIpJ091M8WXFJ40jPTZ2tflHnuK4jvBek0sLTuLy1l4gJQA7U1NyXBoLxDm4kOW8hsIhCcYYqZGI+ILqBHFoAG8sE4lzzuCKerXgn5siocda/YiBhA5+BiaVAf3g9MsVveVdADa0MnFjM/0NNKiOzcXoSANE7joIhzlah3Fhf12iNMW1t76nzvF2qESoog6x2JxLu2pL7NtERaq706Q6at/v75wJf3pCua51jyIAJwF+kczQ0zWhqlxKw2WTJGLIFSRYFQrTmnp8onS8WCkFXk7AEnVnf0ihM0gvb6Q2VNILuQoVB2h1MQVlHwwbWWuNxgLh00YBg9jZJ0Fb6xK4FxFlZSYzpmnf9oPw+blWIJSxJWqGnPhR2RWegy0vD1ogGDxGZAMHzxrtxIA2InmGBBtGBMPaFmjueJ/ySnlK6xyEQ6ZA+8jveRYY9DK2N4zLCaCZ4WaCjG0zJuYKFBaQmEGGJpnnJzRjwoJlhRbtU6yLzpMMIhxVHM0Lti6ayBG5DBEBoZnhuaF34gOQk6mFURDSRA3jhVCb8QflOCyo4pMqYp55vFhjVFRLAnpFdOw6z7iv9pjLxjZ2Jm7hwFAvAmbDgQfP7rAlYdf6Ff7T+0DK1CmVQ6gxmrHcoO0myafdRB1zrfd9zFaMfueUPGLffaG1fSwg2pG9zDqmM8CMx+n0hi5z2gClRRjCKk6Zn3aGqmwzN9tDXisOFiJgRU0EP3/ADA1iCIIVZ1Uz1+ENKoaBDVff0gkuBHH75QXDqq8BSmCyEtErvIbaa/hfEkpQyy1aRcS5oVYg9DHmvF8flSkDf6QPBcXUk0LesM5BU70y34Uag7RTa89RhPGEkdpZju/7RNl9siA6gPr5RxpsNog/DKw21muhPFZw7jSJySRRrg0iVNxQTcgQByymxBiLUmVspGskvCzRHTiQbEQ8TIoajLvKlSIXNHc0CzR14kVzItCZoUMhRf2lpGWPeE8ceE8WzmdFCjhVHEDNaOUM5ss6OeOiXRzQQVCQBHmXbztHOmTjJlkolIUxILZ2bUVoSdtI0Vwiouarr4RrBYV8XV7NDbqTNhie1+ClKKVT5bihAOYjdwl4f8A9XYMpBE1LaUUNxtyMePLW6im6bBdXPMvfUafuUygyWDjMH6mg++kWVwugUeU9IeAULC7Nf5fiepye3OAVMyd8Aon3krCX/1EN8YvEKlrTmSpJTuCCKc48PRIAXUOEkswCi7kvsa7n9oncIxi5aJkpKkqROSSoCmVYIDgWqDpoOUWDJzUeUDiOBUwL0XPLfX8cvxPUZuKwYUyp0p9lLT9YGrgkiZ/l92X1SQ/Xwx45QlqEgtenUcotsICgZUKZSQSx8BADFwbjXyrAWSkwsUHyhH4MaQ7lU38R+5vsT2ZKaJJ+Y9dIp8Zglo9oNsWpyrETgvbefJCStffIU5KVe0gaMsDcpT4ianZzGt4V2ow2NZNUL1lzAAS+xsryMAfAow/1nXoYpUGLwurrmUcxMoVD7r1hrfd40fF+yxDqlWFcv7RmZji+nz6RmvSek2VxG6FZKwuhj5hpeBqm1+/i8LDoVMWEi56eZMarh/Z+StORQJV+oFj+zco5WGdU5mTWrpQHe+kyk0jT7POBARZ9ouFfl5oSFEpIcFVC+1B09YrgksDcM73Aqxc7w09Cop2h6VRXQMp0McBCK2hy5RBYiu37wGcqkLnMps0uNZW8ZnW9YiSMUfeL8oZxaaVKyp0DkbDeIsucaJAD6qNWEaFEdwTYpUv9YEtRjdjAE44hTGrfd4gTsY9AAQPjDkKJFRezaHnBRLCgANRJx4qtIKQWBIJ3pFtI46tSQFkkJt5xl5YKjy3iTLxKgImDq4VGGwvNZheIGtfjF/K4ipIAJYtbWMHInMoEgttXyP0i6//AKCixNSQwJ2Zm60FYvYW1mNicICRpNQOMFgxrBsPxrd/sRmVYrKyhce0P4hTMcHdNmq/zG0D7NDuBM44JTym0HExHIbw3hZMpBUwJD+pp8GhQYYJLbTGbsVJEsCuOCY8QzPiZh5R/fnGHQJrvYQTLlGsKmXRzbcxne0PbaXIGWTlUre6Ujcfq8oqvxG48oH8siyknvCHoSKCnKvmIxePkGWQl6hKWLAVbxM2gLj12jeGWiMqb8zNvh3ClqhatY76hfDqZOT2lxK5qlfmJjVKQDSlGYMG1eA8RmqmTVLUxVRJIZIUHoVaBTAAlojJa1vlBZmHzbP1Y+toFmJnpRSpowKgDS2wkEqc02rQAA65RtEjDqcMTajWYuCD6wJSCWLasSaV/tDpKqty9YpGWsRDzEOokvWpakF/NKEwKFM9FMMvhDCo8ga84eWyuQXuzaMWIerO0ASjMq/i0JIA8y9NPjFheLaHfaBQllKJABBILkcy3SnyhBalZ3PiUXU+rkUazUHlErFIBUVDdjWlnpruPIQMoUsks7j1IDfKOMIGvqZ1EhIUwNCQPR6g2Zw/pCxCwlby9AyQBmJYsCALqsfOChAdJ9lNArXYqAfTziCFFKsyTlPusS4ezMbxN5VRmN/Cegdie1al/wCFPUCpVUHX/Sp69Dzi64p2WRNFCxFjr/MeYcKWJU1K5hKQmrWW4PssR4ag7Rq8F+KLLKVyDloxSpz5ggfOLkU6q5as89jeHVlrGrgx4nYD5SRgsD+XcL9sln5A0AixweLyrFYmYfEYfGy1GUoE2I1Sf6hpFNi8MqSrKouNFadDsY89isI9Bs41HIxIP2xK1BZuYMse3MgKwhmZXUhiDsCQFeX7RiMNj1gAqUpplRTwmgGYAhlEUFKx6JgJyZksoUHChlL86R5x2g4QcHNyqohf+WurljUOLEbU05xv06orIKo+fxjfCmUg4ZtwbjxHO3w3lrh8UcxANWNkpU2oqzCvvCzmBKkkFRL5QWUSE0BYOUirVuIqvzTFKQAwDZklRKgdybk6BhTe8WuH4jKBXLHiJcd4ulXBBysSwKR9aUiwF9DHnpMmqjfwlPP4NLUVqLpO6VGtKCrjygHEOypEgzJBzBAeYg+3l/UNFNraLviXFwtkAJQkBWUJSpsxN3URyq1rcpvBj3KUzTLUvOTLHiSlP6CXetWrasW7ME2EP7XXpIH532PPw8vHT7409mMRLlJnKkLyGrsCANyBWsAWlfdmYUqEl8uYDw5mdn6R7lwudL7tKEkUFEk+IDYh3hY1EtEpYZKQp6EBio706QY4YWuDM8f8ifPlenc36kafXXxngSMZUAMmt4kGaHBSDsK67xrkSEBZPdywSa+FNTyIGxhYnguHMtyZbl3Sl0Lfk1wL1vC4pkzdPEKdxdT95mZaydQ7XJs1aRZYTFPL8QvR3+PVoLJ7PSyBkmPeh0bemsExHBikDIBYe17VdXFKxIBlKlek5tf+IxKVa10BFcw2paNP2d7JrUsTJtJYqE6k84qeCYRffJSpghx0HJ49DxOIUgBgG1iRlUFm2EwuI4t0tTp215ySZrUhRlp/HRmNYUIHiuukxRgHI2knh0zPM5Cp+kX8nWrtrFPwHC5UczU/SLLiOKEmRMmN7KSbO50+MdwiiFXMfjBYjv1Mi/CeXdtcFNRi5ql+wpQVLXWoaoBsCC/oIppHsKNXVRL7E+IknlTzgnEuOLxKiVmYAPdC1Ak65ncAuBSgFYgmcSKlyH5kW+bQ25BYkT6Dh6NRaKpU3FtvD1rJSGNtOXrSJMtIo6tDy6cohZwQAbCoDAVI/UBvvEozwkpCQSpqXBBurL0qPJ4oBJcHYQmLy5AAfFmdQ8hf71MQ0CrDr0gonP4r6+flCYF3FSQEm1efK38xO85e6LGSJUx/nAE5QXalg4cZiwcjUatrHULVXq3R2+EcM5lBVAR7NHq1C2rX8o4byLb2j5MvPy08qOYkGXlNA6h6UNCNdPjHZBq6gKEpcjwlx4iWqSH+PKIc7EqfxH+27aUiSAIMXdrDaKcHo/xaOpyEFSh4mdgBd2foBVoeFMoMa3Yiw0I5tDWYKyk5TvWlqtqz+p3jgLS95yRh0rUWfKqiNak0DvQsD0gMslKnYOAaEbjLbW59IKsiia5RVgLksDV6UeB5PEws3woHMdLjnfac4fjVSZomS1lC7PpX9Q1BN49O4XxBOOkqonvU+GYnR9wdjcR5RMSXBTrT6C/OLjsnxZWGxGewNJm2X9wbRFgwytsYnxLBCvT7RPfUafg+t5s8NOMmYZavI7j940WKlIxOHUkgKcFnD1ahiq7T8PK5YmoYsMyWpzpu4ir4F2hHhN0n7EZ6O2CqlT7pnmGpGvTFan7w3+MyRUplhaVgoISEuzKFKuDomgpQGCYPC5gVFyXZQSPEAaZksXLOPrSNN2w4B34M/D+376B74Go/qHxEZGTiyjMHIILENlBooEFi59oh3sSI1AQddxPR0KwxFLNT0PMdPXWXBJCChpmRJKklaQCtRBTUkmgytS7NB8ZgFhKyQSgIzpzqVlypqUggsKEFmuBRohpUvu0laVkCktx4E5qVSKu5DPStt5HEMfkSJYUFAMumVhlUum1yN6EdIOLW1i5DZgFtv6+f9Sqw+IWC6VkfpVXNRv2i8xHHJq0KCqvlJd3DO5GoINbRW4LDI7k5yUzAoAuphlYP4WcGp9BHAcqCCE0qk+85ILKIvQmB7Q1RUqNtqD6t9Ipk9Sa+0CXvvUNtSCyZigMwFwVMXZKaVcHc9bRGEslQcHKrUaGxqaX8qxYy+IqR4DRPizJKQp9DR3DgXB1iRbnOqaCyi84PGkJZOYjKnbmolySw9AeUHXhJqAxWCk0CVCzG4U5cOC3laB8Rw3dqStBCk0OVmHiD5SQfZYkV+ERps8lAQljloggAKzUNwRmHh2NWgm2h3gAC4BU6eIkzhhHeISfC7EkqcEEs7D2S4sY9D4lIzyVDdJb0jD8N7LTloKp3gCR4Wqokg+KthUXq40jZcCz/AJSV3ntBABe9N+bRyqrK9MjlMTiboWV0a9jb+f7nlK8WQSKuCQeooYUV3azhExONnhIVlK8wv7wCvrHY86MMOs21xVwDYT2HBDQRT/iLjVS8KlKbrWByYXCjoNeoA1i14XMqTAO2nBRisNkq4UlQbrX4PGpgQOyYjeeboMqYtDU2uJ5CcqSXuD7QDefrBkSUM+YDRspJrq4pHMfgFylFKkKSxNCK+oJBgWtApgNm9G0cxJn0G4ZQVP2hjLA5/COzZfgpu9Q97gV+kNRM505/SJCEU060DM13tcR0GTbeQZSy/iBG5Gut9IkJmUsLb3vTprBJq0pLEhR5HTRtxzgYy5iBmat2tYPziQJJbNraaDiPBUDCSZiCXypSr3u8IDOk7uHanSKrD8LMzNkyqIFRQ0VQEA6g+ka7sfwpM6SnxqKUzEqyuFJCkl/CbgFmINovMHLlZVqTL8QJCipISqtWLVJ+MFVCwvPOvxFqBan7xB+/I/3PN8UVZ1J/S5IG4oT1eGzJLEZgSSK7cvMU/mPQsdJQtKyE5VFOgDgitHFYqcfxGSmVlly06OtTOo6urS+8Q1gYWljy9gqTHrXUv8h8Sa9I53ltoHjFAlRqOR577QKSssQCzs73HnpFTNsJdbwika/fnDACBXXaEcz784SpaiOlXG32esVhBBH+KN9iGIkklwaOx/YwScaJ8w4BBNqHehb16mUmWkpASpT6pKQkvqaH2QxYnUGkdaSXyiet8AObBSSdZSb/AOlo8o/M9zi50qyc5yjbN4gOjFo9g4egCTLAHhyimwaPGe38oy8ermlJ9CU/SIxlPNlHhPLcEZXxFVDs35m44BxsJYKtEbtN2S7xSsRh7qbOgajVSRqbOnX54/hfFcwDmo6RreBdqDLICqjntGZQrNh2yP7v2jdfCVsNUNWjvzHIiUWG4slaMk2YUt7cwjKod37CFMP8QggXemuahBMojxFnuMwUWcFkkGz3Y6Vj0PG9n8LjkZj4ValBY1qX3jA8d4GvC4jIUKEtRaURUKADpALuCCepYxuGzKGBuOsLg8XRrsUW6tvlNuXT+uXKTeG4hBW60Zk5WKXUpQqHIJFNTfU1hycAkS1KKndOYixTUjLmrUM/MMGciImFWlif8pQAoFPmNSnKSSQbuHY0gmFxJWfAAVZixISRYvnN1CzczHA8jLuhBJXTb1z8xLTAS0mSsKcEWKWUfFoWGpSPXnAcTwJQQgyzmSoKINBbNvuAabxzhmFXJfxeJil300BIuSKN5wTOAGJdIoA+9XFLPElltYiKksrko2l/Xq8Bw6eEAmbXMLbPdw1/P1ifw/iMmWpJyLypqVhIbMKhSiPQRBxCwUi2x2Fq0r5xXrxZSCl1ZVBmCiAqovuKQPPbSFNEVr+PjPU8Pj0zpYWhQUlQIcVgnCENKbUFT63JP1jDdgcURMmS/cUMyQ9iksaXZjflG14cvxzE+YHwP0hhH76t1BH8/wATzGNw3s7NTGwsZRcV4Opc5Snu236QN4Ucx0094piW/YQo8s+OQMRY+cdQPlGo26Sy4UfEwiV2kxKpeFmqTcJp1JamxrFRg57LDmlvWNBjsOJslaP1JIBsQdCObxrcIqB0dRvEKwCVlZtrieIgFTrKgQSolBVZ96g0J82tA0pBfVtolYlQSpcoJIQhWVRsokGygXdjtyjhULJcFq73s2kEM+ghtL+XwnCcrMHZLKFbkkte7ajlERa1qpcXdqgC7HatYnAJZtbwBeX7r/ETeSh8IJU9WRiqiXKU1UH2A0j0fs/2Sws6QhaVlSmGZslFUcMziu8eeCUDpW3TqYGnEKSQUTVIr7rhxzIIfp9kiMAdReK4vDPXTLSfKb9J6rwvGS5U+ZIoiXJFVOlKfdb2QA9WaLPC4yWlaylQIWyr+VPSPJRNZOVOYk1UVFyo/qd39a/IWWC4mEy0kkqWgqSkE0IPiJXqpi5Adqm9IKtUrtMKvwi/eBOunx8fmZ6DxKaZipZQglj4no6CKgHqB8Yoe0/dGTmlIIUCQSlLlKgC2YE+Grh/LWImH7dkKZaQst4WoSbijWv6RD4v2tMxHhQEkmrCkxNKKNwb0c9dIlnDAkwWGwNenUUZdB4/fr5fSUKJ6h4ncnUtXStIjiRtTdiWdrn4+sDVMDEhwfPkz6b+ohwnge0TUWqb7ecAnqwpG0IcN1f1+EJWHpr5sIbLnNcfCCie9vOsUnHMJGmy1ZQyiQKlg2UuwcvUW2qeUPw3EZktSVeFbF2UkFzR63ejPyjuJTlQm2ZTkMFAirM9jbSIk9Byg0cg62AoH2JIJ8wdaWl1CuLNzvynuXBMcmfh5U1LgKSCxuDqDzBceUeTfimP/loIZlIPwV/Mei9gkkYCWl6pzA2ocxOlDHnv4pf/AGJIcEhKhT/UBbmxgmJNwnrlPG8PAo451XYEgfDWY7DYkoU4i6kY5w8VUvg05QJEtVNxlPkDeLjhvZGd4TMUJb+6GWpubFhCVSjn1nrvaKdu+Za8I7SqkkHM338o2kntNIxMoompCgq4I8qbGMxw/FDCpKZNXoVrAUpRsMooAkdKxKxHEcMQnv8ADK71/GqUruwdA4fXalomjQekb02t1B2mJi6NOs+YIfAgi/lp97yyl9hUCYrETVqXJSCoSy4JIs6h7oFG16ODUysXIlkBKFIQSSyVBZrc+Ko0i4432pzJlJkrQJagxSoaUofJww1EY9c9JJUrNeqAGver0DGlDsW10HK37sphEr1lJrk9AOg1G21/GXOIxaCoBK0ro7B3UbBJAAYuCHr1iKma4rldqGoJa6aCp5xUT1gEMRMO4SUGlBQpuGFgaPV6wpOKmJQHdSSSMoBDKNmIFVXYVMCOpmiuFyrp9dPXztJysSrIrUAMSDUVqDSocxD/ADAYhVf0quE3ej/bQVHEMP3aFAL70KGZKwFS5iWahAAHQ361gE90qK0sUgJUaqWUA5bg+IgWLvzjssMiWJBW3019ee280fY7vBi0IJORAWptBmAB6F2pGzxU7JMBFHSa7xi+whIxKwDmQUPZtQxFWb5/LT9o8RkAqKAdamB4okYckbzzfEFzYsL4fuIrBhRQDikKPH9mZHYeMnvGo4TjgpADjMIys4FKiNQSIPw3HZFvpDODxRwtUPy2PwgsRR7VNJD7b8AUZiZ6Uk18be7SiyNqB6bRhZmLGYsKuXU5OZzSltDZo9sXJTPlkKAKVBiDUEG/UR5/2h/D9aK4cZkJDhBJBfkTQ7VMeqK5hmXYx/hXEaYAo1jYjQdLevlMoiY6w6vC/J2YOzUdm84SFEP4S4sCKt/UPSHT+GzZXimhcs1UnKfEwNaj2QHZzEadNCkgAdVZiSS7/vV6kwO09Ktm93UeG0MicBcZqGlQHI1IvWGyZDkkUc2uA+m9If8Ali/Sj3BI52iTLlFiR7NnDPmagY7/AEMcOkhmAFxOd0AxJFt+m0SpaT3CS1VEklnZKWSPio+kQloHhBd2L1atg3K0TziPAhOXKkUpZRTd/p1i4i1S+nx/MiZAKkMskFCvdaxeuoJrXTrBvyyV5QBYtZiQqoLA2d/jDsRLBD7k2NEvWg0FfhHZIdhRxmuLtU8+fmItKlja8gGUAfFZ2L01rWAyFkFwXPs1/aJ+NwpIpe/1iuzMCSGerNRxcjkTp8oreNIc6zs0klyokkXNfJ4UwqIAoMgJLAVBNXNzdnLtBUKGUf30vEdSgdQOunneOMKNeW0SJ6kklCimlSC1Dd+sFwOHKsqmKk6tYdHpSh9RS8aLsHhJSiuZNlIUQoJTmAUxYKJANNRXlGs7R4IzZJ7tIcVDACmoHlA0qKxKjcTKxPEhSrdjl8C3r9Sp7N8Z/K4fu0IKyVqOY0DqLhISNg21Yh42amZNE1aXmMz5QGDkgJNS1b84rBMynmDRq/OCyMUcw3Ibe9oIWvYRY4ZQ7VQNTqTDqxAub29YgYzHklkF/wBWUVo0B4lj8tEtmI8mO9fKIX5rwsAnMk+0mrj5M/0iBHqWH2a0ld7mYeFLMBVvMnfcwDGYnMs5ySauRVyLVhgmZhW9G5t9YbLQ9aMKHoSdLxwjQQKbmOlT0ggFzlL0OhD0OheHGUtSVLvcOaA7gbHleG4ggNlYC9K9aHelNG6wReKISQHyqAzPVOYZgCPIUeor5X0nG+hUecYqYFMyWIDFjdiav6CDYXGqlTEqASrNRSLg1y5Fo1e4vXmIg5Hc1IoSa+VYmSeMKUnu1ZFjMC6kjNqKKBeoJBYE+ccDredUTu2AuOcfxXDDKshJlt7pSfJFva1qaiImEmKSVSXQMwIJopJBDpYiqUka8/KCYmQgS/ElIWVB2KicpDgkB0tzFajYsOVi0hWQ5jLJzZzSYknKlayASLBmrvekW5zkuaeXf1uN7/eekdgeFJRJK2IUqhBYkamouCS79IH2wU9NXA8h9LRM7ByijBIzkuoqNb5QcqP/AMhMQuO4gLm/KA463YhRznjyS2NdjrYmZcPCi3HCSYUeeyt0judZdcew+VebRXzF/p8YqgqNfj8GJksp9OR0jGzQUqINCLwpXp2a/WK4OoHTLzEueEcVykAmmjxqUTAoAx54lUXfB+MFJAUekaHDsf7Oezf3ft+oDGYPN303mX/EyWU4lClBRlKSE0sCgkkDTMQp67coyKUEMXpX+Dyj2rGcORiZSkrAUD7vPQg6HYx5txvsZPkk5EmagkVHtJH9Q16gekbzHN3hzm7wniFM0xQc2I012P7leMUcjPRIoPMkADd1EwETmT1rXU/tDp8tSJeYgt7OgcWoDUsbtEVU0NWKTZRQb26yUqdmWFaNsA2UcqHQvziVLmqT4SQ6gLgEgHYkeE0elWMQcHKc6OzhyAKnKxfmD9mJEtb1LVJetQS+vr6xPjKOo26SciSklAJZWYvWhTlFCORr0J2gS1hBWlAypoQFeIgsM3i51h+cGgHjCgQRW2Zxzd0/7ecQZ84uGa7+TW2aLZrDSLohY6+uckoxOYP0flpETF+E6HV70Is1tXiOiYQoM9DmDB9vkSISlhSbknQWcEfvFbxpaWU+EBNXlzEey9Kh20p0+R2gJUGvXRobNWBRiRrqWfToG9BD8UkSxLsyhmdrgksSfppHaR0C1h1mq7LzGw23+IX9EiNjwni4Kcqr7fWMT2XzHDLUoKDzHBahBSPZ3FIly8SUKcGojHao1KuzL1nmsZhhWqOOd5f8b7P5nmSXCwHoWBN3GxjGTHl5s9SmmXXcO1hyvHoHBuMBSWMZb8QODhJE+WkFJ8MxvdJsrzt5CNek61VzAwPD6zCr7PV+R/iURxSVMCgBasv+J7LAO+UWJqmprRrUhkuUO8LlCQC3hswfxAGqqD1IiHISlQSwUS7FGVzV7EUA5HahgkuYAGUFOksQokA+0HIBfMDp1HUxnoOzy3C39evhDywVoCUgulzQVG9r1D+sF/MHL4RlSogkXqkMCNvaV18qxjNDKZkn3VJd2qCludYfXI5ICksCnZncva4+MV+EqV67X9fXyjcUguBQWvZjrzEDQFAJC/ZLsQyrMKtbS7fGJmKxGcAlmAVlSm4Skppy9qjkxXDEBOYEGvsnWniAOlwDblEQlPMy2trDFASoO7A1IqwfxZd2Bem8dmISXJIPjLEUBS+tXSWKWNducdw+I7wtfxOAWALu782ArsmsB4hhchOUuL0+RGhH7GoIMTtJGrZSbGd9qYQ6iqycrZlfp0YlwnZ6wXB8NXiJole8osrUgO6lZm0PrSIZQoglkqSB0VoMytSB4aUFtY9S/DqSDhRMLKWXTnYZiElg5ZydPKLquY2inEMUcHR7QC/IeBltOAlSMosAE/Boo0SRMJrrY8ucWXH8WB4ARzHxEVuFWBGLxHEhamUcp5OgCEzczJicMQKQoOjGJb+Y5CVx1kZn6S/ik7QcHzjOgeIXH6hy5xeRwwd6dxaZtKq1NsyzzrvKwVMyNBx/gHeOuXReosFfsfnGS75iQXBFCDTyIhB6RE9LQqLXW678xNDwzjZQWJpaNNhcaiYAHrvSPOe8g+H4iUGhaGcNi6mHNhqOn4i+I4eKmq6GXfabsAicrvJau7ma0dCv9QuNbb6xheJ9kMRLUSpGYNQyhmBY0cUINfhHoPDu12iq84t0YyXMD2r1/tG2mKo1vdNj0MrR4hjMF3HFwPW88kw/CJiZM2YtJCQAKgpobki7B69eUQ0zH2HnvZo9rTg0rSQwUk0II9QYyHF/w1Qof4KzLYkspOdNbh3zfEwzkuLiaGG41SdiK3d+o2mOlYwmYpZNScyiGdyXJA3cwGcknKQ5zBxvf+DGiT+HWIExwtDNcElvIps+lPrEpP4bTXfvgBl90KCgdSDWlTTnFchMdPEMIhuHG3jMbLw8yasoS5XVgNWqR5gW5CBnDYh8glTXdmyKFjqG53j1Xs12Nl4Q5vbWzZjoDoBpGimYIK0HpFxSLDxiFb/kCU3y00uvU6azxv8A6GxMxYolANyTbfw3MejYPgEpMqXLyJUEAAFSQrzrbyizxElKPaZoz3Ge2cqSGSQ/x8oG7LS94/mIVsdicflVeXT+Za8VwA7kswIFBa20edKnVMVfaP8AEWZMBSksLc/4ihwXaNVAs1336wjWoPWPaAW+8fwVL2dStQ3J+k3mFxZSXBjV4HiCZ0vIoJINFAjTUHlHnGG4oD90i0w3Eykgg1EJoz0GuIfEYVawuu/KWPGexikpUZAzILEAMVpY7n2k1tekZdeDmBJzJKSAGzBiHzqY7USKaOI3vC+0ySz3As/20W+LEifLyLAUFCx/fQxsU69OqN7QCcQxGHOSst/Hn+55IUggFJdQU4oGYXCg9Lejw8eJCVAHOXDBzqQABzjdDsLh1E5VzU1ch0n4qSSPKJk3sNJMkS0i2YpUakKVcnQgnTkIKFzaiOtxjDiw136cp54ZBFQoBtXbYgDfduURJ8811e+go2gtb+0XvEOAzpa3nIUqtVByluosOTCzRT/lCVZUgqegoXL0oPrFTpNOjVRxmuD66wmHxCMgSQmwUk1oqxBo1S1XuNIevEJZLgF/fN1ioILUcKsosWYERpsF2AmTcOkrIlzHJysAMpbwkC1n5PBcJ+Ha3ZcxKUu7JBVUs50D0HoItY2iDcQwgJ7+xPX6TK4XhcyayJISsmrVdAcpOYhmBFxWlLiPWeEyBhsMiWCHSmpZsyrqLczDeH8MlYZBSlg9ySMympWKris2fNBTJQSTQKLJSkbk6no8DqVhSGm8wcbjDjTl2QG+vOUXGeNgzTW1+v8AERcPxZSyEy0lROwi34d+HooqfMzf0ooPNRqfQRr+GcMlSQ0tCU9BXzNzGC+Rm11MVfEqosuszkjg2IKQSn4wo2cKLdmsX9ufoIFSyLQxWLa4b4wKZNiJP8UCbGqo1gUpg7yanGoVZQJ2evpFPx3gKJ/iHgmaK0PJQ163iPieHgxCXhpqfYmLHLMSPQ0iqYxG3Edp0chzU2sZmsVMXIXknJynTUKG6TqI6nGg2MXGPTNmIyTQmYP6kj1BSxB5iMvM7MzUk5F02If4vBh2L7G02aeJOzjylmnE/bwfD8VUmxjPHh2LSfYSoclV9CPrAFTcSm8ib5ZT9Yt7MrbEeYhjWpMNZ6Dge2SkXrFvK7YoW2ajaH5x5EeLzE0MqcP/ABq/aBr7TZbpWOqSPpDCUcSgyoxt5xR8LhKhvsZ7lL7QyTt6w9faWSB7Sbb2MeCq7ZnQwI9qVH3vjDinGAcvKKf43D394z3Kb2vlhzmT0ip4j+IAAIQ/mw+UePTe0R1VFdie0ijRLxwo4qpu3lL+zYOlqdZuu0Hbha3Gb7+2jDY3jJUSxfnFVMnrWavHUSjsYdpYRKWp1Mv7VcZaYsIXO5rBkqgSZCto6pBF29YObGWDSZIxpTYxZyONfqLc3iil4WYr2ULV0So/IRJR2fxSzTDzj/41D5iAVKdM+8RJ7crtNDK4kTVJfoYssJ2rWilxzjLyewuPJ8MlSeZUlP1eLjCfhxxBXtLlpH9RKj8E/WEKiYYb1F8/xLe2NswvNbgu3qH8RKaNSNBge3EtTf4iTuDSMfgvwkWf87EeSEN8VKPyjQYH8KMIls4mTP8AVMUPgloV9qo0zanUJ+A/NotVqYZveXymik8dSoOWv7pBodYMMUnN4UqVaoF3gXD+zuGkf5UmWk2zZAT/ALjWLAwJ+JsNtYgxp37gMX5gsWT6n6CI5lEmqj5Ug5MKE6uPrPztBjTaBEkdetTBUCOw8CEizMbkzi0dLTEmXEdEHlphujF3hXjscaOw7rAyvVAlRyFGA0eWDWIjzBChQMbxhJFmCIixChQysaG0CoQJQjsKDCEjQmEJYJqB6R2FEyYWXgZZuhB6pB+kEHBJCmzSJJ6y0H6R2FFM7A6GCeKZ2UwZqcJhv/RL/wCMAHZfCf8Aa4b/ANMv/jChQVKtT/0fOJnrCy+zOE/7XD/+mX/xifJ7NYUWw2HH/hl/8YUKDdo9tzKlj1k6RwmSLSZQ6S0j6QVeGQLJSOgAhQoUdjbeDvrA5BsIQTHIUJw0eBHQI7CiJBj0QQwoUML7sEY+XHFXhQoJ/wBZXnBmOx2FA5adh6YUKLjeVMOmDphQo0qUWadhQoUNS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82" name="Picture 6" descr="https://encrypted-tbn3.gstatic.com/images?q=tbn:ANd9GcS1WoU8zRuInLZTgiEeS-GIwotVM-2PWMkweK94sBQ1JEQx0pN9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93096"/>
            <a:ext cx="3528392" cy="2232248"/>
          </a:xfrm>
          <a:prstGeom prst="rect">
            <a:avLst/>
          </a:prstGeom>
          <a:noFill/>
        </p:spPr>
      </p:pic>
      <p:pic>
        <p:nvPicPr>
          <p:cNvPr id="75784" name="Picture 8" descr="https://encrypted-tbn2.gstatic.com/images?q=tbn:ANd9GcQybYzEiXMipGKtjot5OtkQjndo6RNn6zRIjhi6gU4q6X983wU5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232248" cy="1905000"/>
          </a:xfrm>
          <a:prstGeom prst="rect">
            <a:avLst/>
          </a:prstGeom>
          <a:noFill/>
        </p:spPr>
      </p:pic>
      <p:pic>
        <p:nvPicPr>
          <p:cNvPr id="75786" name="Picture 10" descr="https://encrypted-tbn2.gstatic.com/images?q=tbn:ANd9GcQoJrR5PiUN2eXLgLSq3RsdfH4cV0vpDzR6-yWkP2or5RNi91hg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2232248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0"/>
            <a:ext cx="5105400" cy="1124696"/>
          </a:xfrm>
        </p:spPr>
        <p:txBody>
          <a:bodyPr/>
          <a:lstStyle/>
          <a:p>
            <a:r>
              <a:rPr lang="ru-RU" b="0" dirty="0" err="1" smtClean="0"/>
              <a:t>Куряча</a:t>
            </a:r>
            <a:r>
              <a:rPr lang="ru-RU" b="0" dirty="0" smtClean="0"/>
              <a:t> грудка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556792"/>
            <a:ext cx="6372200" cy="1101248"/>
          </a:xfrm>
        </p:spPr>
        <p:txBody>
          <a:bodyPr/>
          <a:lstStyle/>
          <a:p>
            <a:pPr algn="l"/>
            <a:r>
              <a:rPr lang="ru-RU" dirty="0" smtClean="0"/>
              <a:t>Для </a:t>
            </a:r>
            <a:r>
              <a:rPr lang="ru-RU" dirty="0" err="1" smtClean="0"/>
              <a:t>здорової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ваги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вживати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і </a:t>
            </a:r>
            <a:r>
              <a:rPr lang="ru-RU" dirty="0" err="1" smtClean="0"/>
              <a:t>м’ясо</a:t>
            </a:r>
            <a:r>
              <a:rPr lang="ru-RU" dirty="0" smtClean="0"/>
              <a:t>, яке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endParaRPr lang="ru-RU" dirty="0"/>
          </a:p>
        </p:txBody>
      </p:sp>
      <p:pic>
        <p:nvPicPr>
          <p:cNvPr id="76802" name="Picture 2" descr="http://dreamfood.ua/uploads/posts/2012-03/1332010503_img_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12976"/>
            <a:ext cx="3312368" cy="3168352"/>
          </a:xfrm>
          <a:prstGeom prst="rect">
            <a:avLst/>
          </a:prstGeom>
          <a:noFill/>
        </p:spPr>
      </p:pic>
      <p:sp>
        <p:nvSpPr>
          <p:cNvPr id="76804" name="AutoShape 4" descr="data:image/jpeg;base64,/9j/4AAQSkZJRgABAQAAAQABAAD/2wCEAAkGBxQTEhUUExQWFRQXGBgXGBgYGBUcGBcYGBgXFxcYFxgYHSggGBolHBcYITEhJSkrLi4uGB8zODMsNygtLisBCgoKDg0OGxAQGywkICYsLC80NDA0Ly80LywvLCwsLCwsLCwsLCwsLCwsLCwsLCwsLCwsLCwsLCwsLCwsLCwsLP/AABEIALUBFgMBIgACEQEDEQH/xAAbAAACAgMBAAAAAAAAAAAAAAAEBQMGAAECB//EADsQAAEDAgUCBAQGAQQCAQUAAAEAAhEDIQQFEjFBUWETInGBBjKRoUJSscHR8OEVI2LxFDOCFkNykrL/xAAaAQACAwEBAAAAAAAAAAAAAAACBAEDBQAG/8QALhEAAgIBBAEDAgYCAwEAAAAAAQIAAxEEEiExQRMiUQUyFHGBkbHwYaEjM8EV/9oADAMBAAIRAxEAPwB5n9bxK56NsF3g6ckBCsu9zu5R2BdDpK8qjbrMmejA2rgTvMKQBUNN11LmFYE2UDAiuI38SF6jrDGQtzBQ+Fq2hTalLHKwMR3Qr6mhdBiEwJ4XOO8YfJEJyol1yYo4wcCM9lp5BVVxGY4lu7EE74gqjdpCv58QNsujac2WFpab7KlM+K3aokByfYX4lDwA/TPYyFdW46PcqfGeI+BsoDWW6GYMcNPP92QWKlpufKfqrmXIgKeYdSEqcNSJ2dU6Y+aUThc+pP8AxBL7dssOTGkLIXLKzTsV2CFMHmclq01SLIXYnZnJCjcVI8rlwQmSJyxdrGsXWlSAcTiZwVpSQshdiRmQupLgGN0TC5e1CU+IQaQhy5qPWnLkBVFj1LAB3NNpyUS1kLTCFKrEUCAzEyPShsU1GwoMQLLnHElDzB6JhYuqbViqXOIbAEzz+l/7HDoSjHPhcZ1hjSrnoVE50rIwUciaQORmdOMrcd1qpYKJj5hcxzJh1KsQmFKpICWMIhG4Urt3iAY5y4GU2DkFlNPlMS1aelUhMxC9hukZYDuELXyum7cBFuatSmD/AJlQJ8SsZj8KUTLtIB6wkOVZa01iKZLmtBDhwQbG69FgEEHlKcM2nhSW3hx8tr97oMf5nEkyv4U18MXBwL2cO5A7obNc7Lh5jH2KuOahtSk4MALiIFv5Lbe6TVMlZTot8Sm02lwabg8xO4RepYvnMnK55EpPih1y8rn/AMym3YklXLEfC9ACY0dNVh2vsh8p+FadUOOmC06TyJ7FTvc8Yh+weYty3OiY8xAVpwOZAi77oV/wWOLIWr8MuZEmJsLxdWAkdrBO0+Y8r4l4u1wK1gMbWeSLCEl/+nK/DnD3R2Dy6tTF5PcKcjPKmRgY4Ij2piDTjWENUzYDhI83xlYQNLiPQoOnm35mkeyotuCthRxLq6Ny5MtAzjspG5u1V2njKbuYXRpE/KVV6zeJZ+HSWVuZs6qVuNYeVT6niDuoDmBbu0qfXaD+GWXh2Kb1XBrTyqW3Nm9SFNTzIcOUG5jO/DiW4hcwq4zMT+dTNzF3UKN870TLDTXcEKvMzR47oludHkKxbVxzK2paOg5RV0r/ANbbyCtHOWFS1qkSBSwPUaUliXszinyVikOuO5BrbPUH+KMB4jNQ3aqfSfxyrf8AEOL00XRuQvNaWPdqus3VgFsiPafO3Bj8v6qIkKJhc4bLTdU2CVOfiXQukSm+EKFy3I8RUvp0jqbK04L4ca0ed0+iZp0d1nS4H+YvZfWvZhWWuBYIRkHotUadOmIaunYjotuqjaoDH9pmu+WyBMFE8rrwx1UDqxQFfNWjY6j22+ql3oqGXP7zlSx+o1c1qXYXLKVN5qEuqPv5qjp0jnSNmob/AFXq0whc7f49E02OLJiXRxyN0uPqGlPKkZhnTWeYwb8TYZz/AA21Gl0xa4n1Sj4iyrx3teKjGMafMZ2HUcSlOCyUMb4X4SQ51Qjzuj8LYs1v1R2Y4x0FtNm1vkEem4sq216NwcQl0zjuPsQKrqellUEERJAMj7gj2VSc92Be0CoW6iNfywZO4aOETgcQ+mwMINMNnYgtM9ptfosxGKbIqOayqW7SRI//AB1WmfRU2fUFLbdp/OW/hmCZMav+Jo+VzKrTy0iQeAWzv9FV8/xOIxbQ7W1jGm7NT2yBB4kOd0Cg+I8FTbGLYKhNQknjSXf8A2I9QbwuMl+Im1nhmkSdLQNTpieSebkxsmG1O5c54ibJzgx18M4x7X+I4uYHANHiPMP7hh9PmAATzH/E/hODXAGRIhwJ+m8d1TvivwnjTSYSWnZrjoB5OhzYHtC4ybzta3EEQDIpuaYMctfvPZEtpC5U/wB/Wds52qJ6LQzMPaHASCJW3Yhh3YD7KpUcxZSMNEU3GzhJ0u/LUaf/AOgekqTBZsC8NNRpBtuDHSHD9HD3Vy6tT2ZeKeJY34bDu3pt+gUf+k0Pwkt9CVBKwuVp2HsCFsYdEwg5N+WpPqELXyN3QH0XbMS4comnmhG4QGmlvGJObl85lexWR/maR7JXiMi/KSFexmYPCwvov3aAqW0an7WhDUsPuE80rYCsza6EdjqjPmBC9Pq5Ox3yO9ilGNyJw3bI7XSz6axfEvTUI3mUunnZ6olmdnqjcb8OU3TFiktb4cePlcqdp+ZduEaMzhSszZvRVatg67DESpG0a8SWFdtedlZZzmAdwsSTCU6p/AVijD/E7K/MuHxcD4VlT8twTqjoa0k9gvSXZCa0eKdLOg3P8JphqFKg3TTaB+qZGgaw7nOBFDqwgwvJiLKfhl2n/dho6DdOcLl1Cj8rRPU3K3WxRKFqOKfVK6x7RFybLD7jD347gLg1SUrbUupsTmtOk2Xn0AuT7KPW+TJNOOhFOLxsuJkhRNz40zGrV2SGvj61Vr30aJMkxtA3vqNkLkWSYkvNSoyY6PYb9LFeYWi6tjaWOe+PM1ttWNpxLM/G1qpl9mcNH7oukwPZAlkdReeqFZXk6S0tdExe3X0RmBfE6zF7XCDLO2XP7/3Mrf2jgYkzKR23hR1/ykx7Kasfy1Gx9/QqEUi47g9CoathwglanyYuxb3tEAjtJ/tlqhidYgG4sbWn1XWa5QfmcQfWdh0mR9kHhHiJBknYDbvaIRBNoPzGV2suRCa2HdHB7A3PsQkWcYYuIaagpAbT8x/wnzmutqDfvMdJ4XGJy2gSHVKYPWZd+5R0j3biJBx0Yuo4v/YDC8PZEQTYx349wVXcOabKrdLKbWyY1aQ8dYcRfZP6uWUKhc1r2tj8LY8p3jT3VdxuWU2vBkuJMD8I+9gr67ASQ0qejP2nEP8AiDFPdAc0vpbtqNMuHZ2nceq3h61YsDYOn80jS4RGlwcD9bRG6UMxdVjtAZDZ5IIPYAC3qCrDkznMY4B1nEnw3EP3306iD7SmyFRQAZnlWNmcEQTJyTWdHjAizoa5wadwSBM+5PYpvUrUmu8xaC7ZzLh3ZzN2n+wl+PpBpa+kHsc272Mkl3TyO8zIO8T2UjMnqVmCrTLX6v8A2AEEtuSXOYWlxPpJQNULMFpC2tWx2dxk3FPEw6afDmeYtj/iZP8A8Y+iIrZi4AGbGBMEQY2INwUpwznUJ0O8SCdnGT2LHbEdD3UOJzZuoGwJAlotIPUG24O21rCyB99q7UJ/iN1OKjus/v5R6zMj6oxmKBAVe0QzUy7byJlzfWwXGGzGDuljrNTSpTs/JmkmnS9PUSWtzojuthyUHHl7Q2bDZR4bOR4oouBk7HhaVWvR6954+fz8xC2kocGPWVyEZRzRw3ulxN4Wim69RuG5TxFWQHsRw80avzCD1CX43I3gTSIeOmxQuuERQxzm8oya3+4SArp9hibwYdDwWnoQnOR02vLgQCEx/wDJp1hpqtB7qbA5Y2lJpmQVSdKQdy8iE2oyuGGDNjL2dAtKYkraLj4lGT8ziriidkJiK4b3PRbL4BJ4VNzv4rbTJDPPU+zfUpb6lrLKwEqGWP8AofMZ0eka5sKJaqGJk+aBOwlZiMSADK8rrYmtWPiPeZ4AsB6Jng85q+GfGMtFg/v07lJ0am2ukqx3NzNd/pWzDFh/mWKvmB1gjrshMVmFOrWc0APLAGuDvlgXItcm/pZJqubFgDg3zETc/hPI7gXStlpcCZe9xcRH5hG/ZV6cuFJsOcwHRSQF8T0ducUW04dABEaSIHpH2hLcqxwI/wBloaN4uB1O5SqlgQ4NaXlgdDiZvM3idj9lH4HgVJ8UuJMSImORtBXevkd8SoUrzjuWvGs109YdeDdpv/lJX0q8adOvkmR9O3qgjmHgOc8AFro4uHO7TFzz3UONz59M0nO/FJ03gGBuQe/+EfprZyBOVWXiP8Ph2taHudzs6IBWYvHOYA6m9sXkmI7eiR4rMqzqWuAHzMO6fptyq9hsG6q7XUJdMstMExaBtE3R1Oo4Mn0yeTLo2qHhzi4k73eDBj8McWH0XWHDHs840OFyWui08gGN1XPF8MtFRoEjeQRHomWCY0DUOZMb2MWPb+FRZd7eRLNmIyxlEGm4CTIgEb9kNhsLoY8g3nURNzYTbjZS+NLZmIuGzxxzdLqmYg1PNMEAWvJmOJ5hBXVuHtM4Z6m8syBhc576hMk+UWsSCPNuSP3RmOygB406jLTAnb1nbm6gzCdI8G15IHXckE/omuGzEGmSQ6ekQURf3e8wTuHIiLGsZTADgyobyCY24AkfS6hoYEuBqUiA07C9v+Jm45S7PcKatQVGNcdEz0k2B+xsUxwtV7SD/wCoOHmBkgxMFu4kq9wpTjgztpg2Jrk6XOcA5mwcY7GHdFxUx7WuD3eWpaHNlru0vbOoeqPxLfFkSDb5mmCJ6ibhC4PIak+dzS0Gxm3HBFzdTUSB2IvZp0JyYVmWM8YN1nXBB1QxtcDfTqiHt+nqgsDTZXHgsIeSSWtqaWvfHDTOlzvQtK5xmXueXGhXaNNjAkCN7fwh8Hh2t/8Aa7xHSH6gXMc0jZzXNgjffsrQRjLGUNSwPsEP8OphXSHObYF1F4bqtwHOHmba15HBO6LxLm1RqYzTU/EG3B7gdeouekrVPFUpJrM8drv/ALrXuFZs8loOl/OwB7FB0qD9TvBqVKlOYa8NHiAW8tRoPnHFwCpetHHuMrrtupbKcH++INQqVnVA0AgA334V1wGEkAlonrF0HhM1gEVWQ8SLbuIE+Um5t+F0OHdMsPj2vbLDP7LC+orantC+35mi+q9ds9GGPYo3NWqdWVNMoPp2v9AFLOv7xFrKzBtJWnNhFOeAluYYuNhJTVX1iyy0AL7ZKUlupOHI7B5g5p3STDYrVuL8ogOXpK7OMqZVZV4YS34fGseL2KxVdlUjlYmPVHkRQ6b4MRfGnxHtQouuQC5w4B2A7qlPpaDJMz9/8qTFU/Y8H9iktGofEOsm0mOpWOWNxLT2NVa6NQqjI5yY/pUa726mNlo9pTukwPpsFRg0tH3IuSesylmE+I2MAYXAHa3BKZYN8gXsASQOvf1SYWwtgjb8RK/Vi4cdCR4otqHwgA53XgD14CYYTA0w5oeJjb16bqDCEVANLCDO8cbW7J0csLQ15EgXtfSD25TSaYnvqZ9lg8SCtSBkvFgTESSOIXFDDtqjWyePmHeLEG8JxUwwc1ocZG5EfSf47KJtcRDeLBG2iqycytbmxxEGKw7gSQO0cbrnFYcuEFmw2326fVWChR1DYFcYxraYOpgIcQPKHEuJvxubKhdA4H3S38SPiV7N6pNFpbp1WYWl0EiNwEtyTCuEkzp/u46q5Yal47CX0g1oOkA6mugDcg3UhykDaR1FiFa+ks24XEldUoGInweXtqMAqB7nXghoFidvp+iJdgxS3iOnN9pIgFHMpVGfJB7aiP1QGeBz2tDGua8XdLTF5nzCxS70W49y/tJFoZu+IlzbMIexvczvAAixHN4XNWKoIJbLbsmwHYHgIvDZXJM3JEc8whM0wjmAcwIEiegDT15N0NNyooSXgAngyTLs2qtfFQgHgQLbR8rQO3KsDq4qBsCTG8H06XCqWV1HvGtwPkAHykcned+E9+HnuLXBwgBxg9uD91Xq2yc94/8AZDACMcQyk5pmzhaCLnn3SLC4Yl8ucRT/AAmAZ636SEdi6ep0mbbILGVXwAzfjVMQuq1Z68wQoIh7HUR8wa2TdzhJcOogjSt4zFYbwzSo6oOqNOwces7ShRgpYA245Ej337owZWaYadBgjtbr6qDqO/M4qvzEGXV2UyWkHXyS14Mbxc8TwtZg2nqAhsmSCTETuB09OU1w4Ovz1OoLfKB2N5ciKuFokHXSpkE8G5m3KZFwc5/iSRiUvHYarTaS0eSfnBEtHAPb9Vxgc1FmVWkat3gWPQVGi52s4Q4RurZhMAKcsaNdImCDcgdCeR0STM8vZTfoJdHzNvBEm47q1Lx1F7awc/Md5PVbVhlV7mmQG1ZnWN2teHWqCBZ0zbmCVt1d+HxDm1Y8NxinV3a/s/mm/wBenKrdDFhssJBEXDhuN5m1/wCEfQxXiM0O8zIgOJB9A6Yn13tuSiO1htxwf7xFxSy+5pbhiAObTHv0PdEsxgAVHoYyoIZ5XNkNLjMsgzpdpubAkeisGXv1GDZw3bINx+U8t5HZYur+nBBuXkRim9LOH4P8xjUqckqHG4glsWkwFDiX6SkGZYoveKYmTyFRp62zjx5mlXQW5HiM6FTRV0Ei6dgKtUsIGwSSXDlOqWPA3C29JrK0G1zKNVQz4ZRDQtLiliGu2MLFprfWwyGEQNTA4Innzca11Ml0SeTx190BSph+7XA/mItHEFGUMBT0kEb/AFHcIbD033aCTEi4+4WarLziej1DnYQsBr4ANcHzJB52XouW5S6n5y5pY9jTBnVqLb+10F8OfDdNwFTE+aflYDaOro/RPMwcARA8rRAHEX/wiyXI84mPdaoJVBj5k+BoQwuFzePp/MIxzXEMlxmATx0susFSimL3i64c+Seg5/ZaAXjEzyeZ3Mgi264w+GbTeTy659ug43XLBEEkx6rbiTcWHB2U4kSSnSb8xETxNvUKcuBIMRpmPpE+qja1dU2Wn+733R44gHEDLHNdLbl1zPSIt9lPTrTsZPY/quHYiTAtxJ+0dyuWURRADbl5kkm9hfZDnEKSVQGgl0QB5i7a3qh3YwQHiXNdZugF0kA8R23QWeNqVAGMkgwAO97nsE1weDbSptY2wbcDuZJJne5JUA5MnqcCo0gOdTN+wBHrJson4Km/5T7OB37Sjm1RNwPbhZjXMa1rzMNl3rAK5lVhyJAZgeIA3LNNoEHdTUMG0SGkQigWB06iSZNjbzX91trJJkT/AMo/t1nWfTEblZb67eYFiMuBO+yV0sE+7XgFwcSHCbtJkeifPpHgket/+lEKOmSDfqFWdFtU5ElbT8xO6ppOlo2I2+ia/wCpkCHQT9rpPXD7hoh14JEx0MLmu6B5+OR90nYwCezjJloTc3u5m69OnULyYBFhaP0P3VVwmOIrgEPsXCXwWbbjqt5hjzr8pmnNhe28g99kxw7GuAMAmP77plXaqvkAxkqB3GuAxDYLhcTB/kjgKTNclFUtqtdBAgtc0OBHvefeEtwcscYBIiI/vqrDh8R5bD2/hKm3Dbh5g2LjkRNSyujHmYJ3s2AT16LnE4fCFrm6A08ub5TPeN/dT5piDBIMGIv9f76qrtzIiS5urqDv9EzU7sOIBr3CF4HAPDXaXBzQSJcJ8pvx0UWHp1aMPOlzSdJfeabpsHgR9bhE/D+YEPH5Sbt6A7W3908zbGUiwtawFxEA8O2llQC8dO8XCd9w4aJ2VLjImsbU/wBsO3JF7cje33/6Sl1KSHchQZdinUnsFUONOdIJdZvIaQbieJ/lMcRIJEW4deCOD9Fnaqn0zuXozV+nakuCpHX8QR9XuP29FNha4nSTeJhKcbRieQdwjMHhvL4rXatg4csjYendUMi7czUsXGPgxmCsQYxh7FaVHpmV+k0QMpVYJIgjiYPsCjslwT3yXeVt78nqjKrDRqODxr6A3nqTZC4iq0klgLCZtIhaxX1F9pAMWe1nEaU8Uyg3SXxvFuu5n+7JZhM8D3lmvUQ4AxeAdvQbpLXzHXIdeD/SkuV120sUJdEOIMixa4ftIPsmdLSem7mZdlDzPb2VbTxpH122WqGIBhs8TCW5RivFphwNjERF5mZHRbZiGtq6XOAcBZvBTsXwI1YQTEf3cKZrf76f9FLhiCWuc6BaZHboissxQexp2JEx67/dSDzAIk7nAA8np/CwkxtJFvTaf72QOdF3li5cY9tz72RWNxTaTXVHWj/P8qC3c7b1OSQxjdQ/EGwOtgJ6biy1mdVwcxrANRMX2A2/dc4OiC1xfs92uDvPBB4sBZZUrBj/ABahgCGi25PPW37oc/M7E1jnPGIpMYBAaS4mwANuNzYlTVcOXXLyBvAtKhoY01Hv8lrQ4GxAn9QUTXteLRf+FPB5ncjiQ06DWzpGkTc8kmNzPVax1Bjhoe6HOsDz7d1HhKbHVHGZMgkEmB0H7o94EyWidiRwOxUgAicTgznDVBpbAAAAAHIAsLdYRDnHv2AStmmgIZ5w6T3EnnsimVNjcf0R3UwceYSx8wtgC9oj2XNaqBDRv67IIPe58Au0gb2n2GynI6kAeYW6kD/P+UDXytr9V+/ZF1HRc34Cza/a/wBf+1TZRXZ9whq7L0Z5xmeAcKsaSATO0A9x19U3y/DeUtAuBLd994j6q2VKbakhw+vFkNRwTGvkT6C4skbNG+4AHKxv8SCuD3EGJaWmLgi5HIlFYTGNP/xmfdOcRgg4SWmY+3dKsVlYaDFwQJ9UnqNO9WW8QktVhg9wirl1Ksxxc8iNryB6KsZrlYa0yY7324MbrrDY51OoWmS0kRvaRH99EfjGN8Jxa3VuXT0tt0UjAUY7hYZW74ibAUQw+YgHgjp+97pjUY2kTUqeUkC5+UjqOJuk7sRFO2m9jv26eidtivRAabt2EbgWj6Jx3sA3HqQQMyU0WYmgQN2yA9xkFu8OjjYjkG6U4LNn+C+gQXVmfLJs4NMgT1gpnk1c0iaemA+09Lcj6JlmGDAGssbqbcGLx+IfS/1VXqKyFWHH8fEEqRYGHcqNHFeIwEiDyDweV3luO8J8xLDZw6tRuZYJgBfTcXA3IO7f5ASyAbQl8KQR4npKWWyvB5+ZbGfDYeA9lUFrri3B91iC+EM5DA+k8w1t2mbDq39/qtLLu/Eo5Ucj8pkXXamtyobI/SLMxzDxKgDTE2LotpO/6KTEYQNbYySCBNiJ5VUyTVq0/U9OwVtpjqtl8af2rLUrJAzFv/0/4hBJ0mIMXnvNlFjfgSmTqNV8noGp9SxInSBJReK1BkkRbpsqhqrwc5xAsqrfvmec5Vm7sLXdQdUqCjLmtcNw7YOHvuNrp/muIcSNbiCIkkRqAO/HTiFYMryRoio4Bz9xNw0m9u/dD/GGT+NQIb5Xx5T36HsYTa/VUNipj8zMtqiucQHL85puDmOeWgiJJLgdtjujsizluioGVW1HsDdIsHSCTfr/AIXl9Go8MNN+oODueiZZFWYyq1zt5j2NrrTYYzAXJGZ6s/OfHFOoxjiGnzCRYxBvzcrMyFarA0eQX+YSTtdKqdMgtcxwA/KDZ0/oU3o4q3Ucg7j16IMZ7k4x1O/9VMxDpbFgJMi8KPxKuII10nsptO9ifU9PZHYXEM4344P+UdhsYQYLZ7x+qnaD3BJI6ECq4ykG6RIHRsyUOx+IeBo006Y2mCSOhTev4TjBs47bXPTuuG4JoETE2I1H99lO3nuBvguFwNRji+ztXzRBn90aKDjs4Re1+f2C5qYV5+Spp/8A1K0aVZt5Dx9CjAAgliZzXwrjuRH/ABn6LKGFd8uqAB/H1NlwM2b8usawYIMA77QTKlq4jlvF7TC725zJy2MSR2DDrku5545UjGNaHFlydyZUFOuTB57gIllbUIcNuh+yIYkHMgNHxI0uLSIJcZPqAP3UeLlo1BpeLQAY/W6LptdeJtsSBPZSUXAnzCHfYxyp2jEHdiKfEfZ2ggd4J/WyNL3C1oibD9kQ+iCN7zt2XDWby+x7i1uEO3ELcDBKVc9ZPS36LK9cARs49dvcomlSI+XQZG/JS7HYCq4FxeBEgNAP6ygavcMGEGGYBi8raTqMe3ZC4vAuFNzd57KwYWh5GAtAMSZ6m5W6mGmRv+izbNARk1mMC/rM8ywlF1J7m7An2P8AlOcgrAOcHABpBFuCeR/eU+qYFgcNTRPdR4vCiNTY9oVKWO+VPjsS53GOu5rBZgPFhwE8k83ifVGZtVaCR8zXNj2M7Hr/AAqri6xaZuDEW4nlSYum6nVov8QGk4NJBMkOPPpsoC8FSZwUHmbzNrmMDWi+0gxDLy7a5iQqy/El73Bp0iIF5iLE/qrZ8V4zRQIcNLjGiLwTyOg791RsBVAeCdlZSh2kkcj/AHNfQICjE+eJJVYGQG2WIrGYmmSLj2WK5SSMkTTrZVUKBJsjw8X/ABE88SrHSoEbkE9I7LWB+Hg1pDn6p4gRPaVJVwzwbOEc3i3IE8pS1S5zMYWkkjxJcsDWk+u5iZ4Fgi8xxI0weR+qXtYxm9+v95S/O6hPlaY/Xuqwd3BkMi+I6wFdtIAapb/ZSzOPiDVLKIDnGwJ29Y5VXxVeo0QXS3oh8txE1mkm1/pBRpoV+88zq9Or5JjGl8IeJL6tYlzrny3Bjm/CSYrIatN5ZEjh94I/nsrrhK0Rf2R+DoMrVNLiRAkQYmI3RDXW1kluR/E6zTKoyYo+HsPUbTmodTRZsjfeSZ9giH5o9phzCXcET/H2V0p4Ng/CLW2Uj2NAsAPZIj6w4YnHcziF8CVHLq1R/mNIi9jIH2mQmjXVBzb7oyvESl9XE2KP/wCle/28QNgi7PMu8YTOl/D2gB1tpI3Fueih+H3mjLa9TW4xBJ/d3CLdXsqvnVRwqEE2NxIHO9/WU3pb7WOGOYDVqDmX3x2WII3/ADEfvCOo4k6y1odI67Lyirmg1i+kACQOfZXbIM9oU3mXSNGqZ8o2i5M6je3Zaqc98Sp2AkmehtSs12gtqM+a4hx2aSOo6pzRc9zCKok7xeO0wvPaefipiXEuLwX+Ukbjieiv2AzPxSBM7AiIsCJv2sjStjkwS4wIzDdMAxMbcBahxEj+P8qBuJDqjgBeB9v2uu8wr6YaD5jtcc779lZ4g+ZK2uR8zoMCLzMrt+I6kAxzvCF0ho3/AJ+qhdAJkk27e36rjmTgRjScInVJ7RCkq1B5Wki97W6CPulgjaAe3/a7AEzG2w52/RAWIOJ2B3GznQBEdB16KHxSCGkTvJnncBDa2m7yAOI/hSUK0EuIO/l3kiN0eYOJPbdwEdJK6bU6CxUVI6r6YNzf9lt1YAi5mbyFOZGINjsPJBJuUvxTdDSD7LMfmB8QR1ge6hz/ABADRcbJGxKwxcDmMDcQFiptLVIcJnjsiMLltMgsIlpnkn+3SWnmV5Vhp4wC4sY+spK108y8I44ECzbOfCouayPF8zdDxLSA9oa4k7nTwDe87Kjvwj6hc4gAn8LAGj0AFgF6pUyxj9xIQdb4ZafkOn9Ekn1RAMYxG6bxUDjuUjCZM2LgT3usTythXsJBa6ASJgwY6LFab3bkGGb2PmT5hmQaIB/wl9TEOq2pwXECBO5uP4SLMXOBk/JMT/KkyzNqdIlxEuiAek7q5aCFyOTGnT/j9ncYYTL68VPO3xGmPNJJH/EbAfwllPM2ve5hPnbbaNQG5AJXLMZWOqowGCSWobCYCq4eanqcDIJ3n1TAQcl8fpEtlgzOsaktGsWutuCrbicmdoaQC4uHmEhpYegndKf9DqNJDqRINtbC0m8QXNmxnorqXTaQYK6hkPCmDDNqnCd/Cecu/wDKp67h0tnuRb7gBI25ZUBhzHNH5i10fWEzp5e1jRLiKk6gWxaNtx2lDetRQqR3NLebVKqc8T1D/wAqLKPFY5rGkvcGjq4gD7qi18xxLwAK2kxchrRPcnhLMTlVcHWf908ydVve8LGr+mrn3uBM8acj7uP7+0e4/wCLaQBDZqOmwFh9Sgsmzx1esGFmgQSbyYH05IVbxWGJMsEDloOx5Am5CefAzNNV2pt4vPS60n01NVLEDJxJ9NDgrLTWp8FL8XljHnzNn1VhfSDp0gTwleHwNWCarvMdmgCG9u5WVVbjkHENkV/aYqPwtQds0tPYn9DIQtb4UgOAqG/UDjbZWPS9vf8AVRV8VpBJBsJj/tMJqrweGz/uJ2aQDkiVbKssr4apqLWuABuCZ9RMQU0OcNY6IjVO4gk8An2CIw+MquEuoPaPzQS2SbCYv7KPHMZUBDwHdo/sFadevtQ7bF/aLppNw3LG+X4jw6bjrbreb3u0CfKZ7lDnGU2k1HuD3N8xgy6BeGAcx0VTyes2DEjzGxMmAYAM7WhPH4SmWzF+qus1IV+RGl0H/GCT3I8H8aUqtcioytRY4BrSbgO/5QOqW4z4zq+KaNFhqPD9IdM6o3hoH3lD4qsymWyLOMTH03Q7KrWVW1IEtcHTA4N/srhqARkLKDpOSA3U9M+G6FXQHV3S8j5QTpb2ubnumuLpS2RYjY9O6Dwle1jZS4vFANMlePuuusv9Qnn+PyhKgAxKnTxNZz5c4ggxY91b3Z0xrANzEXj03Xk+YYouqucDaTbi1tlE+tWqwzUTwAP8L1ldz45lZpUz1bC5k7WLggnbifVNMQ9jwSZDwN/8LzHE52MIGUywlwDQWz8oA/EevZN2fFNAMJYXPMSQJ1TwDK6wvjMJaC3Qkee58yg4hoLnnaYsqviM7qVSA6AJ4mw+qWYus573PdYuJPp2W8IZeBExc9h3QemMZPJmzRp60A3dx5g3wS0tcY2IIg9/RMauZNpNJfqETbn0QuBxQYYcJad+3cIvMWtABYRqdZmx80SInY2SbIHPIlmowik4l0yzEk0qeoaXFrSWzMEjaeSmtFsqm/DdNwoS8uL3O1OLpmdoHYRAViy/MxOh1jwev+V57V0bWOzmZLVtszHrWCFiynVBWkirKByIgc5ni2OfF+hEjreIKXZjSaCdIIgA72v7LFi93SOP1mnqLXSwBTjOI0+FaxfIcZAIA7QAvQMDhGAfKFixKWgeqYy7H0h+v8mEVWiLNAPVC13BomLwsWJcscxcRJmuMLqUkbzIN9p/hVfDVC4lxW1isq5Uk/M3NEB6WYY07I+hWMQtLFW4lligiAZzDTMC6g+HnkVHEG0C3S6xYrx/0mIlRmXLLqxlZicQS4ja6xYsfaN5gbRvmNfMe33WnUwVixQeOpHUjZiDThou0m7Tt129URj2NdpJaINo9LLFiZDEpzBZQGBEoGeYcMqOjquMDmL4g3uAtrFr1gNUC0Yb7IfmrbBh+USI7xM+sqtYStLzIkRsVpYrKOUMwtVwwInoHw3mBfSYY4jf8pI/ZdZliyQSe9lixZDVqLzx5hV8gSnYqmGAHcuv2F0vZmb2OBadJncbrFi3KACOY5fWq1KQIJjMcX1Dqu4klziZLj9LDsE2ydtx3uf4WLFZqeEgfSySW/WWyplVN7Z0xZIsblQa6WuI/vqsWLMV2DYBmgrE9wPD4h2oNmZMJhjcIaddjdRdBaRxF5jdYsV1hw4A+DLzzwZcKNqYcDzEe0riuZusWLFYAGK95/OOcjzBzgWm+nnk+qxYsWfcihzxM65FDn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6" name="Picture 6" descr="https://encrypted-tbn0.gstatic.com/images?q=tbn:ANd9GcSefTP2VLHiNh0hOMT3msysdNQUeTCzhv_SsLjwsCRWQlwRLAIH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628900" cy="1743076"/>
          </a:xfrm>
          <a:prstGeom prst="rect">
            <a:avLst/>
          </a:prstGeom>
          <a:noFill/>
        </p:spPr>
      </p:pic>
      <p:pic>
        <p:nvPicPr>
          <p:cNvPr id="76808" name="Picture 8" descr="https://encrypted-tbn3.gstatic.com/images?q=tbn:ANd9GcQLu6tqUH0KBjkowEbwj6mtbbNBdaEWNAvLF5Jl7Lo4GiO7zO0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60648"/>
            <a:ext cx="5105400" cy="1124696"/>
          </a:xfrm>
        </p:spPr>
        <p:txBody>
          <a:bodyPr/>
          <a:lstStyle/>
          <a:p>
            <a:r>
              <a:rPr lang="ru-RU" b="0" dirty="0" err="1" smtClean="0"/>
              <a:t>Зелений</a:t>
            </a:r>
            <a:r>
              <a:rPr lang="ru-RU" b="0" dirty="0" smtClean="0"/>
              <a:t> чай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772816"/>
            <a:ext cx="5769428" cy="3084320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, то тут поза </a:t>
            </a:r>
            <a:r>
              <a:rPr lang="ru-RU" dirty="0" err="1" smtClean="0"/>
              <a:t>конкуренцією</a:t>
            </a:r>
            <a:r>
              <a:rPr lang="ru-RU" dirty="0" smtClean="0"/>
              <a:t> </a:t>
            </a:r>
            <a:r>
              <a:rPr lang="ru-RU" dirty="0" err="1" smtClean="0"/>
              <a:t>зелений</a:t>
            </a:r>
            <a:r>
              <a:rPr lang="ru-RU" dirty="0" smtClean="0"/>
              <a:t> чай.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приємного</a:t>
            </a:r>
            <a:r>
              <a:rPr lang="ru-RU" dirty="0" smtClean="0"/>
              <a:t> аромату і смаку,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корисним</a:t>
            </a:r>
            <a:r>
              <a:rPr lang="ru-RU" dirty="0" smtClean="0"/>
              <a:t> для </a:t>
            </a:r>
            <a:r>
              <a:rPr lang="ru-RU" dirty="0" err="1" smtClean="0"/>
              <a:t>пришвидшення</a:t>
            </a:r>
            <a:r>
              <a:rPr lang="ru-RU" dirty="0" smtClean="0"/>
              <a:t> </a:t>
            </a:r>
            <a:r>
              <a:rPr lang="ru-RU" dirty="0" err="1" smtClean="0"/>
              <a:t>метаболізму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7826" name="AutoShape 2" descr="data:image/jpeg;base64,/9j/4AAQSkZJRgABAQAAAQABAAD/2wCEAAkGBhMSERUUExQUFRQVFxgXGRcYGBgYGhgcGRcXGBgXGBcXHyYgGh0jGhcXHy8gJCcpLCwsFx4xNTAqNSYrLCkBCQoKDgwOGg8PGiwkHyQsLCkqLCwpLy8sLCwsLCwsLCwsLCwsLCwsLCwpLCwsLCwsLCwsLCwsKSksLCwsLCwpKf/AABEIAM4A9QMBIgACEQEDEQH/xAAcAAABBQEBAQAAAAAAAAAAAAAEAAIDBQYHAQj/xAA+EAABAwIEAwUGBAUEAgMBAAABAAIRAyEEEjFBBVFhBiJxgZEHEzJCocFSsdHwFCNicuEVFpLxM4JDU6Jj/8QAGwEAAQUBAQAAAAAAAAAAAAAAAwABAgQFBgf/xAAyEQACAgEDAgMGBgIDAQAAAAABAgADEQQhMRJBBRNRImFxgaHwFDKRsdHhUsEGFUIj/9oADAMBAAIRAxEAPwDuKSSSUUSSSSUUSSSSUUSSSSUUSSSSUUSSSHx+MFKm+o6crGlxjWAJMJicDJilT2w7SMwmHcS6KjmuFNu7nRt4arhQxD31BVcXOe5xcXG5MaX8lpvaF2np4vEU/dOljaJg3s51zI5gQFlsHVvTH4Q8egJWLqbfMfbgTC1l3W+BwJ3/ALL8cZisOyowkx3XSIIc0DMIKt1gvZLiS6hVBGjw7yc3X6LehatD9aAma9D9dYYxJr3ACToF6SuWe1Ttk9tUYWg/KQ1xqkHUObZh8r+YT22CtcmStsFa9RmU9ova44vFEU3H3VKWUyCRJ+Z9uengsrUdERsIUVN4nwCizy4Dqslss2TMViXbJhWYgQd7nzUDjB8NB4pxcLnZRNO+pN/LYJgJECSUjG/iV455PlfqmhsXN/3omGrm6KWIsTS+znjIoYxrnPZTabOqObmLW6lreRdpPJbb2iceqVcT7ljmmlTDXRIguLZzTvZwhcuoYcNkHp6ndW+Aq6B5Jk5Z100F+kKFtp6OgcR7LW8sosjxDTodc2aNtNU2mwNDpJ0MHmSi8SAXxs0c+ZQTm5jaco0/VVcympmn7F8ZrsqUcMKpZRNQVHxAkauvrBA0XXT2qww1qD6rheCxvuq0lsyA0RreFf1Km0rqfA9KmprYsxyD9JZXXPQuBv8AGdT/AN4YX/7R6H9Elyr3yS3/APqa/wDI/T+I/wD21n+I+v8AM67juPUaQcXVGy0XaCM3hHNZ6p7T8MBIa8+gPoi+1/YxmKbnb3KzRZwsHdHfquUYg1KTi17WnKYOkiNp3XF6nUXVN7pf1N9tRwAMdpr+Ke1N2dpoAhvzNc0WPMHkvML7V64/8lFrh/TI8Oix7K7TI5jQ6/5THUcoLmHecuypDU25zmUDq7c5zNu32qv944tp5qdiGu7rxbvAEWIBCv8ABe0OhXp9xzadUjusqmATsMwsuTDLUBmzhJjQ6flKjZUyw1wzNAF+Vjb6oi6uwd8yS661TvvOw8C9oWHxByumjUBgteRE6WcLFX3+q0ve+6zt95AcGzcg7jn5LgdMQDFwXXBvO4gop+Pe9tMh5/l58sm7RYwDqLj6qa+IMB7QzDJ4iwHtCd+SXEsJ25xbX06gqlxaA1zX6OE/NG/9Sv8As/7TnCq5mKAyOeYeP/jBNgebdp1VpNfUxwdpcTW1uccTpyou2PF6WHwtQ1SQHtcxsCZc5pgIjhHaOhiS4UnhxYSCN7bjmOqxfte4vSNJtDN/NbUY8tv8JDrgo91g8osDDXWBaywnLs+XKebYd4Ep9PDy6IiQR5c0jcEHUCNNQn4OqczJ2mfSxXPic2eJtvZlinNxoYHktfTdINpyzHouurhnZ7G+7xTKodkaHgOcB8ujrciu2YrGCnTdUN2taX+QBP2WvoHyhHoZs+HPmsj0MyXtF7cOwHuBTAc97pLT+Btj4SSPRcKxvEXVKlSo+7nuJJ6zKtfaB2ubjsUarJDMjWMBsRF3f/olZerVgQo2E2N7oO5jY3ukxq9zxdPpZeU6nePgUKHWE6XSDjMc7KPRIdEKD83gNVKXwoWNgQFG90dVHGZDGZLUxB0CfhBBB3mJKFpXOiNL5PmCkwxtEwxtCol1unrCeH5X3JJDh/2oaLjNtz+4UrycztzMeirmB7w7Ek539TC8ADR/Vy281FQBLQTqd+sqfLkmdfzncqsfSVzscR2GeBVYXHQ5iT4W/JW/vwbi87rPvZJAOpufBWAxTgIDYMkCdAAul8E8Tp0astvB343gLq2cDplq1ySqA4zJJM/Zeq83/Ka87Vn9f6iGmGN2+n9z6OIXO/aH2KaWuxNB7abx8bCQG1PD+pdFQ3EOHsrUyyo0OadvuORWddWLFwROstrFi4M+fWsDspF3aEE3HNMa4iQDA3B+i0XbPsQ/CP8AeNk0dnjVp5Pjx1WXNRzReDN77+a5562Q4O05562Q9LSXEVCSCW3HLQjkVYfEzuxcg89lWjEWHdMAAa6816HmQWy0jdN1YgiJN7ksLWzY3nkfBNfTLbiSSbj9FP8AxILbi+ifh2yAeU6eGvRQLAyG8iNEETygDxHMJrTc5o7zYHW82SeC24PjySxbMx1sBI8FExAxUsS+jUa+m4sc24cLHrPNDcTxz6z2mq8uMRJ2BJcB5SpqLs2adQ1yBDdAdAdeimhIGIXrOMZjwxxgGxE36DdPwTTnF4kG6nbhXO7rQS7oCTGyMocILHh1V7Wn8De870Fh5pg0iqluIyq2waB5fdbTtX2xd/plFlBjqrsRSdSdAOZpa0NJt1lZx+Kps+FgLubjm+miq+M8aecrA8gRfJ3Rc7wjUWMhIHeW9MwqyM8+kzP+1sUQCWBg5vc1n0JlP/2xqX4igOcFz4/4hXVPAscSXAG3zHTw6op2BpuAa1stBEwconqj+efsSX4lRwJnmdn6J1xBdA+WmR9XFFUeB4dty+of+IV2OEMc2BDWgiwN7f1JmJ4Q11g7KBtqfVED57xHUKRK48Nw2Wf5n/ID7KFnDsK4xlqeOcfoja3CbCDbqdeoQrsNlOg6XnzTlh2kfM9JMzheEAgiqPBwP2Tm8Ewv46onnlKr6lU5tVOyrITRwxhR4HRsBWf5s/QqNnAwT3azCJOuZp/JQU8Taen10UlGvAvsENhGJ90c3hddjSGsDxzaQ6LzoECwvYSX5ma/ED3jyIIsrOi4m4MEQf1RI4nUgDNn/pcA4R1lDxI+yZUMv3jymPyRNIFzS42EwPurI06D7uphhn4mHKZ6sdspX8LBYBRc15BJynuu9Dr5ILwZQ/8AneAl4ETay8S/gHSQ9pkbEQR6pIWBAkT6NSSSXWzrJW8d4R/E0jT94+mHalkXHIyNFyHtZ2FfgQ2oKjHsm2YwfDKdfJdwQHFuB0MS3LWptqAaSLjqDsqt+nFoz3le+hbR7587ZxMmW3noOieKoym/enTmNlvO1fstdTIqYQPqAnvU3EGB0J1XP61OHFpblc0kFsi0HSVi2VGs4YTEspas4aHNPetBH+FExxmbhQAQQIUjCFWxiAKyZmJkw+wPzfqE9jDBgh0TcHY9NUOHi6YXg3GvRLEjiPqtcLsMOA/YT+EcGqVWurVnZMOyznRdx1yNjnz2SwlRz3tYb5iBOhF1edpS9mWi0/y6QJyyJk7xvZTDFdpZprHSXbcD95WYntIQAyi0UmACwuXeLlEzGguneL35qrrlpNrIKjiyHo4qyMiOwLiWWKxjs3VV9TEkulT1C55hoJjYXR2F7HYmpfKGN5uMfRP111jLkCGpoZ/yrmCUcTOqtqeJsItpoi8N2MA+J5cekR6o9nA2N5RFtSVUfVVZ2MMfDbT7pX4cDU3PLqiPdblWmF4UHEAFp6G3qiavB9f5cAToTf8ANIatccRx4W/czOe65NJ8wPomO4YHiCC07Ex+a0GJ4RDQQ0DfW3mSq6pSgTGYcxp+qKb8YjfgCO8oafZmqcxdDQIibl0m+WPuiK2AcQAKRa0TtJJOpcd1p+E4c1GmALbE2SOHpTDx7sgkE5jFthCKXYgE9+JI6U9jMNjMKRoDA1tCFZVt/db0W/x3CQHZWVL/AIXxBnTK/Qqix/CQ0gVKUHY5Y9CLFQGpTPSeZBtJYo42lVTrnQX7pt4lPp1IBvJOoRJ4a35SQkMCRNpHRSFimVmqcciRB25ueZ+gARmGZAl3j1QeGouJ/DfQ7eqLNYQAfEnoNvMpbGAbbaWeF4s8ggta+NM4kgbAHVJU/vCL6Zrxy5LxQ6Fk/Mb1n0WkkkunnSRJJJJRRtSmHAg6EQVjeJeynBVCSwOpOP4DbxLXStokhvWr/mEgyK/5hOGdofZ9icPUy02VK1OAQ9rfoQND+qzdfDVKboeKjHcnAtJ9V9J1XhoJJgASSsti8BSxrxUrtaKbJDJsT1JWZqNMqbg/KUX0IJ9gzjFPB1T0Hki6HAapggrqWK7NYIwGOyEcpdPqgsV2aYxuZrmuFtDB9Cqy0MeRK7aTHvmM7PcHcMQ3PByGTGoO31Ws7Tdl/wCLpCrQj3zBDm6ZwPupuH8PFMmpNszQfCRqpMVxLLXqe72M9bax0WbqC1dmw4/3NPS6aryOlu5/acrp8Ar1XFoYQQYOYRBWh4N7PmtM1CXHloPRbmnxGjV7zgGuOrhv/cFMKfKD4FZ2p8Ru/Kmw+s0dN4ZSgy+/7SrwvCadKBkbOwgQOpjVe1G5i6eZE7wDoOQRBMEl21yPNVlWtZ8SYFtZkb+Uys5SznJO80WQKMAfpPC+3ww0Aix66yfRMqVASJab3nNf0hV9bFk2MASf3CjGMA0N+auCsyoZoOHNaZ1Hoja1UNbYx6hZqjxfKvcTxkkRJ15oo6sYjYAl9xQN/h2mTJd9PErIYgsGgg+JKOrcXLqbW3I/dlU1qsEiNOR+6tlurAHYCV2TvCKVcuaQQB1uCfRFHK5sAXEc7+JVe3Hho0PhZSt4m316KDBowAhNWme7cloAERpGoU+HxLgS0kVKd+46dOg1EdEI7GttePCy9rY0aGTGhESPPcITdTcyQHTuJPV4OHd6g4OGpZPeb4cwhGMJMf4U3D8b/MZGsgAixPjzTsRimGs522Y2TZcHpPpH6EIzxvHu4KSLxB5qtxPAoM+FlrcO/wB4BFrWlTU2Mc7LkBJBNuhhATWWqccy1d4bpLV9/qJz84ZwJzAz05JLpD+zlM/FDDymfPokrg1x7r9ZkHwVM7WbfCb5JJJd5JxJJIfHY9lFhfUcGtGpKYnG5i4hCa+oBqQPEwsNxv2l0gC2ix1QkETOXzBC53jcbXqGXueRcgZrjoZVK3Wohwu8o261E2XedU7Z9oqdNjGTOc3LYNhcgxzWX/3NTf8ANA0AIMDyWQwFEOf8wI0zH96KWvTLc0GTH+Fm2aovZxKtmosZOvgGaDBduWsqPDqLKoboQ8gEdAQq3tp2nqYjIKAcynqWZWhzXDbO34mkXVJUdDoe0CxG14v+a8Y1w+G41M9BFvVRN9mMSkdQ5GDD+C9uKlBr2V8tRj2xAPeB2ObSy0HD8c2q1rpgn4Xc+bSefRYTF4IPbmaO8JMcwDp1Vj2e4mWM2c0/Ew2B3/8AVw5qjqq/MXqHM1/DdTluhjt/udIwfDWlswJO23VQ1cENszD0NvqhuCcbpvb3HXiQD8Q/pI3HUIjF4sZC7vWN41HWFzbixXxOrQL078RwqmILjb8QB+uqbUwjXjuviR8pH/aqqvEIPdcKjTuPuNQVGMWD4onlPzLaVBh7J2keM4E6+V7DykwVWP4XWb8k+BBR9ZpO/qlhuJ1KMjKwg/iH5FXUdwNsH6SpbQgOTmVT6FQasePIqME/92V0eNvLpLoH4dkX/rFI6s8f8IgsbuPv9IPyk/ylAwm8ECDK8zAzP6LS1quCc0wyqHbXbHSbKpJYflE/3GPyRGIU+vw+xIioHv8ArKt1HovC2NDCv+HilmHvTDebO8fQo0VaDXm+en8pFMBw8ZSLnp6tv1kDQucZmNcSTcHy/RT4bBvfo1/jlK2dTi2HAgCtp+FgVTiuNM0YCOp19BZM1r8Kv1kBVX/6b6QbCcHrjRoLtpc0BvW+pR2B7LPBl7mg/wBN/wDCBPFnWi5CNw2Oe4HvHSQBbxCr2NbjsIUJVnAyZdU8GabZI945ukuAmfDVS0cU7Q5Wcms19VUvxHwkS5ztN/H6orBsMidRJ/wqXtAbwnJ2hVRw1gX53K9TXvAJmNbSvEhxBknPM6GkkkvUZkxLKdreydXEgmniHN//AJuuw+EafVateEIdla2DpaQdFcdLTgvEsNWw7zTqZA4fLb7aqvdinC0COdwJ3XduN9m8Pim5a1Jr+R0cPBwuFxftFwGvhS4Gm5tLN3c3egTYZxYrFv0zVHI4mLfpTVuNxIuC42aoBH1RONZlqOtY39eSoaWJcx+bKLEHeBurrH433ga5sCBHPwWc4ItDeoxJphqCvpvBXYtmYzIcbXG26bIbAFx+9FHUwpeJaCXCxATqHD3H5YBFifzA1KO2ZQ8s9pPWogtja4t6/dC8Ow2WoWGIMEGNeh6ozD8LiJvOkmAdtijaFESG9UJyQpl3RoUtU++VeKrOaIA0tIsfJGYDtbiKdnBtRv8AV8X/ACH3UmOw0kj0KAfgzEnwMX8D4FVh5di4YCdn7ecgzQYLjmErOAcw0ah3BgT4hG1cAw3p1GudpYiT4gLDvw2UgxLDvyQlRzmuhp9FH8ECcoxHx3hEvKcibDFmo2WlrgdjCYMDUdlLg7TfRZ+jx6uywqutse8PQqyPbCs5uWo1tRvSW/8ASZtPav5QPv79YfzQ59own3obI18TIlS0cNVeLMPpCFwHaCmLig6ekOjwBVjX7Vhou5zOhZ+hQnW0HAXf79JLCEcz1vAq7tg0f3fopm9ma0XLSfFC0O1rHf8Ayj0ITh2sbH/kbPiUErqeMfSN0VnvJjwLENFoPQFDVKFdg7wMfl6J3+8B/wDY31P6KSl2uYTeoz0KcLqB+ZQflF0J6wWi6RfVRu4e8XE/r5rzG9pMI4yXHMN2sK8pdtqFJpDW1nzzyjyCOEuxlUPwgmWruRGspu8haVdYKQBaZtflyA6lZx/bBsyzDsAGmdxcfQQFEe12JeT3vdj+hoH11Un01zjgD4n+MwQKpvNvToZGj3hAjmQ0a8ygsV2roskMJquF4ZoI/qOvksPiKr6j+84uGsuJP5plIgEZSZTL4evLnP7QbajGwG0vcT2pruMh2QcmgH1J1SQ1Om1mrM5Os7dEkXorHC/tBEtndp9CpJJLtpnxJJJJRRIbGUWuaQ4BwOxAIPkUQShsTVslFOY8b9mpqVXvZUpU2uNmNa4N876rH4bNTqupOl4ByzlImNcsjbULsuKcVnOI46dIOw6dVl6rTV9O3MqtUiHrEo8Dwh1B3vGuBD2QxwEsdJu134TH1XnE+GOHeYCIFzv5gWtzC0XZzG06Jc1/wOjW7Z5x91fYvgrHjNScBImxsfArKxYg9r7+EkaKnGE4/acqLoMG029UqFcA3E3GmogrX8Y4K4/E0a8rH9D4KgrcKE6OaehBHoYIQiwMD+HZTkQriWDlucbAOtyVQ+gWumO64SdxB/K60NNh9y3WaXdJGpGxAQ9RpMEHK4a9Qf3osdXKEqZ1lZDqDKB7A3uuAynUDc7HxVZiqWWwNjpa60eJwoIh0NI3P0noq/F4cMAFRrswuANDO88ldqtEdllAcEbQCZv+ypGMIMAgRqdlY1XkiGgMbuAb+JJUZaeQvGwOnNW/MJG8iKx2gLqeYggEO/ptPkmYjBvNxJ5yrJ8690f2iEzM6NcoTiw9pLyweZSOoFo+GJTW4YkiRbdXFQyIgyf3oof4F2uoG+yMLvWAaoDiA5TeAOX+U00XdBPkiXshp/Zjmo8xefophoMj1jaVHKDcE+q9rPAIy6xcxed0QcGS0gG59PFD1sK5u1judfFMGBPMRBkQquB2PkFOwkkAgGU7D4ZztSGjrurChw3LrAJ0M28lF7FEby2I2jHNGXLsjKWHFJosA+AfAc/E8kThMIGNzkT+EEan8R6BEYXB57ukgmSeZHVUHtHyhghA35iw+Dfo1pNgTA53ukr3C0zBh5bfbc9foPJJUG1G8h5c6ukkkvRZkxJJJtR0BKKQ4mtCrqlWU7FVroTOmigXG8RlZA1d9BuVl6be8eTj/wBK74w0OJM6d37rPPcWnoVj3W5uI9NpSv5BMlrUwWw4WPS4VdguK18HVysqENddrXXaZ0BB0vyV3guH1cS94pNjK0E55bM7feUHx7hDmF1I5S5sEHodCAddIsouvUuYNkb8wmgwHb2k5obiG+7Jt+NnmdvNWh4dh64zNgg7tIIXL8Rw+rTdlNOqNCO6SAHbeZ2RfB+F4r3g90H09ybiCdzsROyybgEPUW6fjxD1X2E9LLmbKvghSzNAdB3cNuhQFfAEGwtt1CueHUsU1sVqjKhBEd2JtfMecqOtii52V7Mp+W8zzg/h8Vhai6tyXrYE9wM/rvN7SMy+yR/UzXEMNIFp/P8AfVAYmmAL/wA0RA70ERsea0uKouBsYA2jX+6UDicK3Lmyu/sEW6g8imqu4zNTncTLvplwkjpH6HkmfwP4rePdnyKt3UahgNa2lIkEDNPQuOhQ7sIL5iah5uE35ArQFv397SHTKurT7wa2HRcuuB4L3EUDM5QI21g81Z/w8CwcPxd4+gB1ULqQ2sdswgf+zUQWxwuJVnDkmNJ3iPqkKBZradtfM9Ee/BkXdIaNXfL4D7QmOoNNx71zvIAD80TzIiogwDXiIA+6ZU4WBt0kbeKLdR2Hxc9QPGUZgjJiYcNHH6gxsUxsKjIjFAeZWYThDwbAnlaB6lQYrDhj+80k7gmQPMKzxVEme8SdSJiOibg62TvNEvPMSAkLG/NIdIBlNVogmTYfl4K2wGAtmdOUaDc9OiJY33ro90wO3gH1jRWNKmJy+7zbAknXckc1C284xEKxnMDDXPJ8hH2jorHD4KCJBA056b9EdhaRbvlnkBJ80VIaM72lxA2MyBoYCzjaXPSsT4QFmlRXxtKn8bomQL8tfzSQ+DZnL4pNMO+YDfx80leLJX7BHHwmUoa0dYPM7Gkkku+lKJQ4g2UyjrCyUUpq6GcEZiGoYhNFAcRhcwdzIPqNP081QNwoEuf8E68jyIWpeECMIw1HFzxTYR3gRIzbHwKwvEqrFYWVY35B7xeWr7NLzs+xzaffgg3a4btOgPgj6mCpue17mtLm/CSBI8Cs7Xc7D0X+7qNqNjM0z8HPxCkw2Kc2mDmJLRMnfxVC3xddN0JYmfnx/MtJpyVyJfY7DNqMLXTB5a9COqrWiB4c/urOhVDmgm0gHlqFT46plJAve33VH/klYsWu4Y9PfHoByVkyA4phi5pLID4sTp0lB1uJOAkFsm0dAdZQeO482zXOhpN8pGaR8o5eK5enTv1jE0RQ49qMwfEjVYWu+OmBmAsReA8TqwnROqUDF775ogHoq3hnDq1SsKlKG05dDjcsgxkI+YR+a0hwcu7rhLpGQnukt1ABV+1UVwqHc9hCC3oYg9pRvpXIk313HmoDS848vUFaNvCpBJaZGjZ38eSravDaoMkN0vAmPXVQW4ZIJ4h1uUnaVLsO6YA02H3Khc6m2xl7vwD5eeZ2kIx7XaF5I5QB9F4coFmgf2/oVaDesJK1+FabuZUduAHNDW/2t+6b7sHRpaPy/wCKsaoA2efEgD6KP+HMSQAdgN/M6oosixBDSgSWMHUuJn/0BXjcO55/SIA2kD9UWKX4WhzzrGg8xc+ATA4uOUuFtW0wLRzHPxThzG2ntJjJOZuZw3GgG990Ph6LKhMBzXZrFu43n9U/EPaxrc0d52VpOpPgNURgX026ubnMgNJg9bJiSASMxiwJhZwTKYhgMnXU+bivWUy6HAu0tf6xsFJhcK5zpAcZib2jlCbxLirMO0ktNR5c1oYLZnOMBsj8uirKHduldzBtYqDeS1qgptDnS4kw1o1cdz4dUdgsSYDnAB1gY0jYAqqbxHPVcWsgAZCSdDOgH3ReGpkAkmPw235EIdq4XpMXlk7v8hCzwXDklzmMl19/WySjr1MkSTokgDzDwx/WRFJxtN6kkkvXJzkSa4JySUUrsTSQL2q6q05VdiKKUUAcoK1KRbX80S9qYQh2ItilW4McHEpODcVb/NpvoljIc0ucO9JtEDZG8O4VWcxoa9j22BNw4DnG6XEMBn7zDleNDsejlW4biBY+PgeLlp0K5fV6NVYLcuVHBH3z+8u1XEflO81b6NTIJcx4b8wF7WuFn+M4hzWF8kN3kHTeBzUWN7ROa8vFPKNQ5hJvu17ReDs4T1Cz2P7SOxDHsp65yS18ZnNH4SdT0WVr9Mlly21/PPGP3/WGoYqN4cMeMsgtLSO6drCXOcTodkRwzAiq9tTIwQLt7rswNpELnXCOND3n8O5r3FxgsA703+FpsDC6rwPs8ymRV/mB+WO+ALHYgKrravwo3OCePfL41avVkbGXGDwTKTYYA0TMBV/HOGir7puUGXmTyBBzEdTEI1+Kix/VNqDR2haf3ZYSM6v153lPpJ3MlaW02ht4aOpsLXO6dTcHiYIG0iPOEM3iDc0XG92nToi6eIa7QglQYEbkb+siyle0r+JcNL4y5Y1NvqqV9GOfgAtNX4hTYYc9oPIlVNDimAqOy+8aHSR3pEneOd1oaNbLBjEPXeUGDKpwgQHFo3JGvhyQuLfTpsL3mWj1J5DxWp/0eg82rtg6AEeHOVxv2tU6jcb7ik8vaGNIA+UxcTvzW3pdBZbYFY4HOdv9STatAMiC9pPaA+YogU9T3TcRbvH7LL8H48+m90VHD3gg7kzz5AkqvZgi50E33MGPFG08NTZBEkg2Nru2jkOq65NNRSnlqOZlvc9jdROMTQ4/jlVpa7338xgDQ3LYCIJjax+LVVNLtJiGZhnnMIk/EAdQCbwpeG9msfjJq0aFWq0mM8BrSRs1zozR0Wy7KewzF1iH4ojDsm7RDqhEG4NwLpLp0VcEA/KQe1mOxmY4dxzGVXsZTdVc4lrWtBNyPhA53uuvcC7O444Z1PEOh0jLSyt7rpzCqKrTJJM+qu+A+zzh+CqUqjGn31JpGcuJLi4QXOExPhotiwg6IPkae8mtWGRyBjMS2Mhyd/jOZ4bsriKVRhNjVnM2QWgNM684vKNw2MDc0OYdSQDLhewlburhg4EHeR62tyXNO0IdhcRkDW5HXaWkZm883MlYXinhnRhl4/qa+l1P4g9DcywxGJaD43nmd7FJQ0sM+JEsm5n3bi7/AJaRySXO4UbZ+stdajb/AHOkJJJL1ecvEkkklFEoK1GVOklFKithkM6mrx9KUNUwqUUpyEDxLhLKw71nDRw1H6jormrhihnU1BlDDDDaKYfEtrYYxUGZmzxcHofwlC1cLSrXjKeYW/fSBBBEg7FZ/iPZIE5qDvdndkSw/dvlZY1/hneo/KGSwjmZel2WDqzKhbTeGEGTOa24giT4roeM43RohhqOyh47sg36SN1ljwquzvZII1gyD6KwwfacQWv+UTJFpGwC5TxHSWsw8wEgcY+zLqMp5lriH5xLQcpvI3i6oGdr21GZm06rXF5YGmMzi205dQOataXaGm+/mA4gaeCpeOYllesGUabm1HNM1vlgAyDBmdDKztPUM9Ni/PPHx++0tKTtt9Zp+GYQxndBLr2JOXo0nZHFup1O2n5rKdne0z8pGIgZGAjQHutuX31daCLXjVXPGOKGlRFZtN9ScvdbZwDtyD+Sq3ae0W9J78ekAxLNvIe0uAFei5ubKRpDg2TsCTsVg8LVdTcHNDZDm02gtBuTEQOQl0p3Ge0FWq7K9rg0T8puDo1z94N1W0cXkDnsEPAytkmznDvVI6NsD1XQaPSvVX0uflBF8cQvifEWue7uFzQYbDYdAtaIjmst2nq5S0mwDS03hzJ00m8wiHUHRYSeWax6zsq7iWMDnjO7JBgtAE2tqtnTVBWHTINZnkTMOxzx3CWkgRm/yhnySCSDG3K+iueMNBY1hiWkwMozGdTmbq1Q4PgbnVKbWNdNQgAEWgmC7Npbqt5LFxniVmU9WJ2T2c1cHXLa9V1TFYimGicrm4bCjLAp080MmNSJJMwukGsW0h7hjfdQdyI6tBF1hzxzhmCp0qdGlWxXuB/Lp0qTnNDt6jiQGl5M94z0Wj7D9rq2Ma7+IojDvLjkp3JyDdxO6r2FWXpDYzsOM7yW43xCKFUc+t1a8LqzMafdeM4ZSc57skEmCZImNwFPUcygyTZjdTy6lc/oPArdLqBqGcYGeM/Df3QttyuMAbx/EMM6pTc1jzTc4QHgAlvWCudcawFbCFvvGe8aTArNNx4tO66O7ECLFpkSLi/gubdoe1TsQ6A3KxhtOs6GfNa3iqUugLfm7SOntes+zAf9Rqn4RlH9WvoNElVV+IEG7iDyheLnPw6+ks/i39Z3RJJJegTMiSSSSiiSSSSiiShJJKKRvpShqmDRqSUUqXYNROwxV1lTTSCUUozhyqni3Zhla4OR/wCICZ6ELXnDhMdhQoPWtgwwzHBI4nMMZ2NxDTIyVB07p9D+qrnYSvTmadVu0wYI5SF104UJpwqzrPDKW42khYwnGm459NxMTaMrxYxcX+YA3g2lHUO1FYtyucCQdTr57LqNbhrHfE1p8QD+ar6/Y/Cv1pN8pH5Km/gwJztCi8zDM7TP3ax3iAjMM6pVbnFBhbzj9yr93s8wu2dvg4/dW+D4O2m0MabBVdR4fq1H/wAgCfj/ADJrcveY0YB8O/lUzl5DW0yOi8pcI943O2lS2gZR3piTJ0j7LZ1eES4EOjYjneR4QVLT4cBoR6Ki2i8TxtX9R/ML5tWJgeKUhQMFjCI1DR+SEp8fDPkYehbb6LS8S9njq1U1DiCA4zly6DYC9lNT9nFP+WDUcWMBlsfG4/M466WhXa9BqlUFhk9+P5kTanYzHVO0TwSWgDccvABPw/bKsx4fLZAIg6X8N1qKfssp2zV6pA2ho9FY4X2c4NohzXVLzLnH7QraeHWg54+cEbpnOB+0QUqYZVlzzVHe2yOPeJ6i9lu+LsNSg9rAHF7covbvDX7pYPs/hqX/AI6NNvXKJ9TdWELUq07qnQzbcQJbfOJzHjHZqtSptLy3K2GjvEkDpFgFV0hk0iecfkt925/8A/uH5rCQsHxKpaXVU9Jn63UWZCg4EjNzfVeKcU16szqmZ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8" name="AutoShape 4" descr="data:image/jpeg;base64,/9j/4AAQSkZJRgABAQAAAQABAAD/2wCEAAkGBhMSERUUExQUFRQVFxgXGRcYGBgYGhgcGRcXGBgXGBcXHyYgGh0jGhcXHy8gJCcpLCwsFx4xNTAqNSYrLCkBCQoKDgwOGg8PGiwkHyQsLCkqLCwpLy8sLCwsLCwsLCwsLCwsLCwsLCwpLCwsLCwsLCwsLCwsKSksLCwsLCwpKf/AABEIAM4A9QMBIgACEQEDEQH/xAAcAAABBQEBAQAAAAAAAAAAAAAEAAIDBQYHAQj/xAA+EAABAwIEAwUGBAUEAgMBAAABAAIRAyEEEjFBBVFhBiJxgZEHEzJCocFSsdHwFCNicuEVFpLxM4JDU6Jj/8QAGwEAAQUBAQAAAAAAAAAAAAAAAwABAgQFBgf/xAAyEQACAgEDAgMGBgIDAQAAAAABAgADEQQhMRJBBRNRImFxgaHwFDKRsdHhUsEGFUIj/9oADAMBAAIRAxEAPwDuKSSSUUSSSSUUSSSSUUSSSSUUSSSSUUSSSHx+MFKm+o6crGlxjWAJMJicDJilT2w7SMwmHcS6KjmuFNu7nRt4arhQxD31BVcXOe5xcXG5MaX8lpvaF2np4vEU/dOljaJg3s51zI5gQFlsHVvTH4Q8egJWLqbfMfbgTC1l3W+BwJ3/ALL8cZisOyowkx3XSIIc0DMIKt1gvZLiS6hVBGjw7yc3X6LehatD9aAma9D9dYYxJr3ACToF6SuWe1Ttk9tUYWg/KQ1xqkHUObZh8r+YT22CtcmStsFa9RmU9ova44vFEU3H3VKWUyCRJ+Z9uengsrUdERsIUVN4nwCizy4Dqslss2TMViXbJhWYgQd7nzUDjB8NB4pxcLnZRNO+pN/LYJgJECSUjG/iV455PlfqmhsXN/3omGrm6KWIsTS+znjIoYxrnPZTabOqObmLW6lreRdpPJbb2iceqVcT7ljmmlTDXRIguLZzTvZwhcuoYcNkHp6ndW+Aq6B5Jk5Z100F+kKFtp6OgcR7LW8sosjxDTodc2aNtNU2mwNDpJ0MHmSi8SAXxs0c+ZQTm5jaco0/VVcympmn7F8ZrsqUcMKpZRNQVHxAkauvrBA0XXT2qww1qD6rheCxvuq0lsyA0RreFf1Km0rqfA9KmprYsxyD9JZXXPQuBv8AGdT/AN4YX/7R6H9Elyr3yS3/APqa/wDI/T+I/wD21n+I+v8AM67juPUaQcXVGy0XaCM3hHNZ6p7T8MBIa8+gPoi+1/YxmKbnb3KzRZwsHdHfquUYg1KTi17WnKYOkiNp3XF6nUXVN7pf1N9tRwAMdpr+Ke1N2dpoAhvzNc0WPMHkvML7V64/8lFrh/TI8Oix7K7TI5jQ6/5THUcoLmHecuypDU25zmUDq7c5zNu32qv944tp5qdiGu7rxbvAEWIBCv8ABe0OhXp9xzadUjusqmATsMwsuTDLUBmzhJjQ6flKjZUyw1wzNAF+Vjb6oi6uwd8yS661TvvOw8C9oWHxByumjUBgteRE6WcLFX3+q0ve+6zt95AcGzcg7jn5LgdMQDFwXXBvO4gop+Pe9tMh5/l58sm7RYwDqLj6qa+IMB7QzDJ4iwHtCd+SXEsJ25xbX06gqlxaA1zX6OE/NG/9Sv8As/7TnCq5mKAyOeYeP/jBNgebdp1VpNfUxwdpcTW1uccTpyou2PF6WHwtQ1SQHtcxsCZc5pgIjhHaOhiS4UnhxYSCN7bjmOqxfte4vSNJtDN/NbUY8tv8JDrgo91g8osDDXWBaywnLs+XKebYd4Ep9PDy6IiQR5c0jcEHUCNNQn4OqczJ2mfSxXPic2eJtvZlinNxoYHktfTdINpyzHouurhnZ7G+7xTKodkaHgOcB8ujrciu2YrGCnTdUN2taX+QBP2WvoHyhHoZs+HPmsj0MyXtF7cOwHuBTAc97pLT+Btj4SSPRcKxvEXVKlSo+7nuJJ6zKtfaB2ubjsUarJDMjWMBsRF3f/olZerVgQo2E2N7oO5jY3ukxq9zxdPpZeU6nePgUKHWE6XSDjMc7KPRIdEKD83gNVKXwoWNgQFG90dVHGZDGZLUxB0CfhBBB3mJKFpXOiNL5PmCkwxtEwxtCol1unrCeH5X3JJDh/2oaLjNtz+4UrycztzMeirmB7w7Ek539TC8ADR/Vy281FQBLQTqd+sqfLkmdfzncqsfSVzscR2GeBVYXHQ5iT4W/JW/vwbi87rPvZJAOpufBWAxTgIDYMkCdAAul8E8Tp0astvB343gLq2cDplq1ySqA4zJJM/Zeq83/Ka87Vn9f6iGmGN2+n9z6OIXO/aH2KaWuxNB7abx8bCQG1PD+pdFQ3EOHsrUyyo0OadvuORWddWLFwROstrFi4M+fWsDspF3aEE3HNMa4iQDA3B+i0XbPsQ/CP8AeNk0dnjVp5Pjx1WXNRzReDN77+a5562Q4O05562Q9LSXEVCSCW3HLQjkVYfEzuxcg89lWjEWHdMAAa6816HmQWy0jdN1YgiJN7ksLWzY3nkfBNfTLbiSSbj9FP8AxILbi+ifh2yAeU6eGvRQLAyG8iNEETygDxHMJrTc5o7zYHW82SeC24PjySxbMx1sBI8FExAxUsS+jUa+m4sc24cLHrPNDcTxz6z2mq8uMRJ2BJcB5SpqLs2adQ1yBDdAdAdeimhIGIXrOMZjwxxgGxE36DdPwTTnF4kG6nbhXO7rQS7oCTGyMocILHh1V7Wn8De870Fh5pg0iqluIyq2waB5fdbTtX2xd/plFlBjqrsRSdSdAOZpa0NJt1lZx+Kps+FgLubjm+miq+M8aecrA8gRfJ3Rc7wjUWMhIHeW9MwqyM8+kzP+1sUQCWBg5vc1n0JlP/2xqX4igOcFz4/4hXVPAscSXAG3zHTw6op2BpuAa1stBEwconqj+efsSX4lRwJnmdn6J1xBdA+WmR9XFFUeB4dty+of+IV2OEMc2BDWgiwN7f1JmJ4Q11g7KBtqfVED57xHUKRK48Nw2Wf5n/ID7KFnDsK4xlqeOcfoja3CbCDbqdeoQrsNlOg6XnzTlh2kfM9JMzheEAgiqPBwP2Tm8Ewv46onnlKr6lU5tVOyrITRwxhR4HRsBWf5s/QqNnAwT3azCJOuZp/JQU8Taen10UlGvAvsENhGJ90c3hddjSGsDxzaQ6LzoECwvYSX5ma/ED3jyIIsrOi4m4MEQf1RI4nUgDNn/pcA4R1lDxI+yZUMv3jymPyRNIFzS42EwPurI06D7uphhn4mHKZ6sdspX8LBYBRc15BJynuu9Dr5ILwZQ/8AneAl4ETay8S/gHSQ9pkbEQR6pIWBAkT6NSSSXWzrJW8d4R/E0jT94+mHalkXHIyNFyHtZ2FfgQ2oKjHsm2YwfDKdfJdwQHFuB0MS3LWptqAaSLjqDsqt+nFoz3le+hbR7587ZxMmW3noOieKoym/enTmNlvO1fstdTIqYQPqAnvU3EGB0J1XP61OHFpblc0kFsi0HSVi2VGs4YTEspas4aHNPetBH+FExxmbhQAQQIUjCFWxiAKyZmJkw+wPzfqE9jDBgh0TcHY9NUOHi6YXg3GvRLEjiPqtcLsMOA/YT+EcGqVWurVnZMOyznRdx1yNjnz2SwlRz3tYb5iBOhF1edpS9mWi0/y6QJyyJk7xvZTDFdpZprHSXbcD95WYntIQAyi0UmACwuXeLlEzGguneL35qrrlpNrIKjiyHo4qyMiOwLiWWKxjs3VV9TEkulT1C55hoJjYXR2F7HYmpfKGN5uMfRP111jLkCGpoZ/yrmCUcTOqtqeJsItpoi8N2MA+J5cekR6o9nA2N5RFtSVUfVVZ2MMfDbT7pX4cDU3PLqiPdblWmF4UHEAFp6G3qiavB9f5cAToTf8ANIatccRx4W/czOe65NJ8wPomO4YHiCC07Ex+a0GJ4RDQQ0DfW3mSq6pSgTGYcxp+qKb8YjfgCO8oafZmqcxdDQIibl0m+WPuiK2AcQAKRa0TtJJOpcd1p+E4c1GmALbE2SOHpTDx7sgkE5jFthCKXYgE9+JI6U9jMNjMKRoDA1tCFZVt/db0W/x3CQHZWVL/AIXxBnTK/Qqix/CQ0gVKUHY5Y9CLFQGpTPSeZBtJYo42lVTrnQX7pt4lPp1IBvJOoRJ4a35SQkMCRNpHRSFimVmqcciRB25ueZ+gARmGZAl3j1QeGouJ/DfQ7eqLNYQAfEnoNvMpbGAbbaWeF4s8ggta+NM4kgbAHVJU/vCL6Zrxy5LxQ6Fk/Mb1n0WkkkunnSRJJJJRRtSmHAg6EQVjeJeynBVCSwOpOP4DbxLXStokhvWr/mEgyK/5hOGdofZ9icPUy02VK1OAQ9rfoQND+qzdfDVKboeKjHcnAtJ9V9J1XhoJJgASSsti8BSxrxUrtaKbJDJsT1JWZqNMqbg/KUX0IJ9gzjFPB1T0Hki6HAapggrqWK7NYIwGOyEcpdPqgsV2aYxuZrmuFtDB9Cqy0MeRK7aTHvmM7PcHcMQ3PByGTGoO31Ws7Tdl/wCLpCrQj3zBDm6ZwPupuH8PFMmpNszQfCRqpMVxLLXqe72M9bax0WbqC1dmw4/3NPS6aryOlu5/acrp8Ar1XFoYQQYOYRBWh4N7PmtM1CXHloPRbmnxGjV7zgGuOrhv/cFMKfKD4FZ2p8Ru/Kmw+s0dN4ZSgy+/7SrwvCadKBkbOwgQOpjVe1G5i6eZE7wDoOQRBMEl21yPNVlWtZ8SYFtZkb+Uys5SznJO80WQKMAfpPC+3ww0Aix66yfRMqVASJab3nNf0hV9bFk2MASf3CjGMA0N+auCsyoZoOHNaZ1Hoja1UNbYx6hZqjxfKvcTxkkRJ15oo6sYjYAl9xQN/h2mTJd9PErIYgsGgg+JKOrcXLqbW3I/dlU1qsEiNOR+6tlurAHYCV2TvCKVcuaQQB1uCfRFHK5sAXEc7+JVe3Hho0PhZSt4m316KDBowAhNWme7cloAERpGoU+HxLgS0kVKd+46dOg1EdEI7GttePCy9rY0aGTGhESPPcITdTcyQHTuJPV4OHd6g4OGpZPeb4cwhGMJMf4U3D8b/MZGsgAixPjzTsRimGs522Y2TZcHpPpH6EIzxvHu4KSLxB5qtxPAoM+FlrcO/wB4BFrWlTU2Mc7LkBJBNuhhATWWqccy1d4bpLV9/qJz84ZwJzAz05JLpD+zlM/FDDymfPokrg1x7r9ZkHwVM7WbfCb5JJJd5JxJJIfHY9lFhfUcGtGpKYnG5i4hCa+oBqQPEwsNxv2l0gC2ix1QkETOXzBC53jcbXqGXueRcgZrjoZVK3Wohwu8o261E2XedU7Z9oqdNjGTOc3LYNhcgxzWX/3NTf8ANA0AIMDyWQwFEOf8wI0zH96KWvTLc0GTH+Fm2aovZxKtmosZOvgGaDBduWsqPDqLKoboQ8gEdAQq3tp2nqYjIKAcynqWZWhzXDbO34mkXVJUdDoe0CxG14v+a8Y1w+G41M9BFvVRN9mMSkdQ5GDD+C9uKlBr2V8tRj2xAPeB2ObSy0HD8c2q1rpgn4Xc+bSefRYTF4IPbmaO8JMcwDp1Vj2e4mWM2c0/Ew2B3/8AVw5qjqq/MXqHM1/DdTluhjt/udIwfDWlswJO23VQ1cENszD0NvqhuCcbpvb3HXiQD8Q/pI3HUIjF4sZC7vWN41HWFzbixXxOrQL078RwqmILjb8QB+uqbUwjXjuviR8pH/aqqvEIPdcKjTuPuNQVGMWD4onlPzLaVBh7J2keM4E6+V7DykwVWP4XWb8k+BBR9ZpO/qlhuJ1KMjKwg/iH5FXUdwNsH6SpbQgOTmVT6FQasePIqME/92V0eNvLpLoH4dkX/rFI6s8f8IgsbuPv9IPyk/ylAwm8ECDK8zAzP6LS1quCc0wyqHbXbHSbKpJYflE/3GPyRGIU+vw+xIioHv8ArKt1HovC2NDCv+HilmHvTDebO8fQo0VaDXm+en8pFMBw8ZSLnp6tv1kDQucZmNcSTcHy/RT4bBvfo1/jlK2dTi2HAgCtp+FgVTiuNM0YCOp19BZM1r8Kv1kBVX/6b6QbCcHrjRoLtpc0BvW+pR2B7LPBl7mg/wBN/wDCBPFnWi5CNw2Oe4HvHSQBbxCr2NbjsIUJVnAyZdU8GabZI945ukuAmfDVS0cU7Q5Wcms19VUvxHwkS5ztN/H6orBsMidRJ/wqXtAbwnJ2hVRw1gX53K9TXvAJmNbSvEhxBknPM6GkkkvUZkxLKdreydXEgmniHN//AJuuw+EafVateEIdla2DpaQdFcdLTgvEsNWw7zTqZA4fLb7aqvdinC0COdwJ3XduN9m8Pim5a1Jr+R0cPBwuFxftFwGvhS4Gm5tLN3c3egTYZxYrFv0zVHI4mLfpTVuNxIuC42aoBH1RONZlqOtY39eSoaWJcx+bKLEHeBurrH433ga5sCBHPwWc4ItDeoxJphqCvpvBXYtmYzIcbXG26bIbAFx+9FHUwpeJaCXCxATqHD3H5YBFifzA1KO2ZQ8s9pPWogtja4t6/dC8Ow2WoWGIMEGNeh6ozD8LiJvOkmAdtijaFESG9UJyQpl3RoUtU++VeKrOaIA0tIsfJGYDtbiKdnBtRv8AV8X/ACH3UmOw0kj0KAfgzEnwMX8D4FVh5di4YCdn7ecgzQYLjmErOAcw0ah3BgT4hG1cAw3p1GudpYiT4gLDvw2UgxLDvyQlRzmuhp9FH8ECcoxHx3hEvKcibDFmo2WlrgdjCYMDUdlLg7TfRZ+jx6uywqutse8PQqyPbCs5uWo1tRvSW/8ASZtPav5QPv79YfzQ59own3obI18TIlS0cNVeLMPpCFwHaCmLig6ekOjwBVjX7Vhou5zOhZ+hQnW0HAXf79JLCEcz1vAq7tg0f3fopm9ma0XLSfFC0O1rHf8Ayj0ITh2sbH/kbPiUErqeMfSN0VnvJjwLENFoPQFDVKFdg7wMfl6J3+8B/wDY31P6KSl2uYTeoz0KcLqB+ZQflF0J6wWi6RfVRu4e8XE/r5rzG9pMI4yXHMN2sK8pdtqFJpDW1nzzyjyCOEuxlUPwgmWruRGspu8haVdYKQBaZtflyA6lZx/bBsyzDsAGmdxcfQQFEe12JeT3vdj+hoH11Un01zjgD4n+MwQKpvNvToZGj3hAjmQ0a8ygsV2roskMJquF4ZoI/qOvksPiKr6j+84uGsuJP5plIgEZSZTL4evLnP7QbajGwG0vcT2pruMh2QcmgH1J1SQ1Om1mrM5Os7dEkXorHC/tBEtndp9CpJJLtpnxJJJJRRIbGUWuaQ4BwOxAIPkUQShsTVslFOY8b9mpqVXvZUpU2uNmNa4N876rH4bNTqupOl4ByzlImNcsjbULsuKcVnOI46dIOw6dVl6rTV9O3MqtUiHrEo8Dwh1B3vGuBD2QxwEsdJu134TH1XnE+GOHeYCIFzv5gWtzC0XZzG06Jc1/wOjW7Z5x91fYvgrHjNScBImxsfArKxYg9r7+EkaKnGE4/acqLoMG029UqFcA3E3GmogrX8Y4K4/E0a8rH9D4KgrcKE6OaehBHoYIQiwMD+HZTkQriWDlucbAOtyVQ+gWumO64SdxB/K60NNh9y3WaXdJGpGxAQ9RpMEHK4a9Qf3osdXKEqZ1lZDqDKB7A3uuAynUDc7HxVZiqWWwNjpa60eJwoIh0NI3P0noq/F4cMAFRrswuANDO88ldqtEdllAcEbQCZv+ypGMIMAgRqdlY1XkiGgMbuAb+JJUZaeQvGwOnNW/MJG8iKx2gLqeYggEO/ptPkmYjBvNxJ5yrJ8690f2iEzM6NcoTiw9pLyweZSOoFo+GJTW4YkiRbdXFQyIgyf3oof4F2uoG+yMLvWAaoDiA5TeAOX+U00XdBPkiXshp/Zjmo8xefophoMj1jaVHKDcE+q9rPAIy6xcxed0QcGS0gG59PFD1sK5u1judfFMGBPMRBkQquB2PkFOwkkAgGU7D4ZztSGjrurChw3LrAJ0M28lF7FEby2I2jHNGXLsjKWHFJosA+AfAc/E8kThMIGNzkT+EEan8R6BEYXB57ukgmSeZHVUHtHyhghA35iw+Dfo1pNgTA53ukr3C0zBh5bfbc9foPJJUG1G8h5c6ukkkvRZkxJJJtR0BKKQ4mtCrqlWU7FVroTOmigXG8RlZA1d9BuVl6be8eTj/wBK74w0OJM6d37rPPcWnoVj3W5uI9NpSv5BMlrUwWw4WPS4VdguK18HVysqENddrXXaZ0BB0vyV3guH1cS94pNjK0E55bM7feUHx7hDmF1I5S5sEHodCAddIsouvUuYNkb8wmgwHb2k5obiG+7Jt+NnmdvNWh4dh64zNgg7tIIXL8Rw+rTdlNOqNCO6SAHbeZ2RfB+F4r3g90H09ybiCdzsROyybgEPUW6fjxD1X2E9LLmbKvghSzNAdB3cNuhQFfAEGwtt1CueHUsU1sVqjKhBEd2JtfMecqOtii52V7Mp+W8zzg/h8Vhai6tyXrYE9wM/rvN7SMy+yR/UzXEMNIFp/P8AfVAYmmAL/wA0RA70ERsea0uKouBsYA2jX+6UDicK3Lmyu/sEW6g8imqu4zNTncTLvplwkjpH6HkmfwP4rePdnyKt3UahgNa2lIkEDNPQuOhQ7sIL5iah5uE35ArQFv397SHTKurT7wa2HRcuuB4L3EUDM5QI21g81Z/w8CwcPxd4+gB1ULqQ2sdswgf+zUQWxwuJVnDkmNJ3iPqkKBZradtfM9Ee/BkXdIaNXfL4D7QmOoNNx71zvIAD80TzIiogwDXiIA+6ZU4WBt0kbeKLdR2Hxc9QPGUZgjJiYcNHH6gxsUxsKjIjFAeZWYThDwbAnlaB6lQYrDhj+80k7gmQPMKzxVEme8SdSJiOibg62TvNEvPMSAkLG/NIdIBlNVogmTYfl4K2wGAtmdOUaDc9OiJY33ro90wO3gH1jRWNKmJy+7zbAknXckc1C284xEKxnMDDXPJ8hH2jorHD4KCJBA056b9EdhaRbvlnkBJ80VIaM72lxA2MyBoYCzjaXPSsT4QFmlRXxtKn8bomQL8tfzSQ+DZnL4pNMO+YDfx80leLJX7BHHwmUoa0dYPM7Gkkku+lKJQ4g2UyjrCyUUpq6GcEZiGoYhNFAcRhcwdzIPqNP081QNwoEuf8E68jyIWpeECMIw1HFzxTYR3gRIzbHwKwvEqrFYWVY35B7xeWr7NLzs+xzaffgg3a4btOgPgj6mCpue17mtLm/CSBI8Cs7Xc7D0X+7qNqNjM0z8HPxCkw2Kc2mDmJLRMnfxVC3xddN0JYmfnx/MtJpyVyJfY7DNqMLXTB5a9COqrWiB4c/urOhVDmgm0gHlqFT46plJAve33VH/klYsWu4Y9PfHoByVkyA4phi5pLID4sTp0lB1uJOAkFsm0dAdZQeO482zXOhpN8pGaR8o5eK5enTv1jE0RQ49qMwfEjVYWu+OmBmAsReA8TqwnROqUDF775ogHoq3hnDq1SsKlKG05dDjcsgxkI+YR+a0hwcu7rhLpGQnukt1ABV+1UVwqHc9hCC3oYg9pRvpXIk313HmoDS848vUFaNvCpBJaZGjZ38eSravDaoMkN0vAmPXVQW4ZIJ4h1uUnaVLsO6YA02H3Khc6m2xl7vwD5eeZ2kIx7XaF5I5QB9F4coFmgf2/oVaDesJK1+FabuZUduAHNDW/2t+6b7sHRpaPy/wCKsaoA2efEgD6KP+HMSQAdgN/M6oosixBDSgSWMHUuJn/0BXjcO55/SIA2kD9UWKX4WhzzrGg8xc+ATA4uOUuFtW0wLRzHPxThzG2ntJjJOZuZw3GgG990Ph6LKhMBzXZrFu43n9U/EPaxrc0d52VpOpPgNURgX026ubnMgNJg9bJiSASMxiwJhZwTKYhgMnXU+bivWUy6HAu0tf6xsFJhcK5zpAcZib2jlCbxLirMO0ktNR5c1oYLZnOMBsj8uirKHduldzBtYqDeS1qgptDnS4kw1o1cdz4dUdgsSYDnAB1gY0jYAqqbxHPVcWsgAZCSdDOgH3ReGpkAkmPw235EIdq4XpMXlk7v8hCzwXDklzmMl19/WySjr1MkSTokgDzDwx/WRFJxtN6kkkvXJzkSa4JySUUrsTSQL2q6q05VdiKKUUAcoK1KRbX80S9qYQh2ItilW4McHEpODcVb/NpvoljIc0ucO9JtEDZG8O4VWcxoa9j22BNw4DnG6XEMBn7zDleNDsejlW4biBY+PgeLlp0K5fV6NVYLcuVHBH3z+8u1XEflO81b6NTIJcx4b8wF7WuFn+M4hzWF8kN3kHTeBzUWN7ROa8vFPKNQ5hJvu17ReDs4T1Cz2P7SOxDHsp65yS18ZnNH4SdT0WVr9Mlly21/PPGP3/WGoYqN4cMeMsgtLSO6drCXOcTodkRwzAiq9tTIwQLt7rswNpELnXCOND3n8O5r3FxgsA703+FpsDC6rwPs8ymRV/mB+WO+ALHYgKrravwo3OCePfL41avVkbGXGDwTKTYYA0TMBV/HOGir7puUGXmTyBBzEdTEI1+Kix/VNqDR2haf3ZYSM6v153lPpJ3MlaW02ht4aOpsLXO6dTcHiYIG0iPOEM3iDc0XG92nToi6eIa7QglQYEbkb+siyle0r+JcNL4y5Y1NvqqV9GOfgAtNX4hTYYc9oPIlVNDimAqOy+8aHSR3pEneOd1oaNbLBjEPXeUGDKpwgQHFo3JGvhyQuLfTpsL3mWj1J5DxWp/0eg82rtg6AEeHOVxv2tU6jcb7ik8vaGNIA+UxcTvzW3pdBZbYFY4HOdv9STatAMiC9pPaA+YogU9T3TcRbvH7LL8H48+m90VHD3gg7kzz5AkqvZgi50E33MGPFG08NTZBEkg2Nru2jkOq65NNRSnlqOZlvc9jdROMTQ4/jlVpa7338xgDQ3LYCIJjax+LVVNLtJiGZhnnMIk/EAdQCbwpeG9msfjJq0aFWq0mM8BrSRs1zozR0Wy7KewzF1iH4ojDsm7RDqhEG4NwLpLp0VcEA/KQe1mOxmY4dxzGVXsZTdVc4lrWtBNyPhA53uuvcC7O444Z1PEOh0jLSyt7rpzCqKrTJJM+qu+A+zzh+CqUqjGn31JpGcuJLi4QXOExPhotiwg6IPkae8mtWGRyBjMS2Mhyd/jOZ4bsriKVRhNjVnM2QWgNM684vKNw2MDc0OYdSQDLhewlburhg4EHeR62tyXNO0IdhcRkDW5HXaWkZm883MlYXinhnRhl4/qa+l1P4g9DcywxGJaD43nmd7FJQ0sM+JEsm5n3bi7/AJaRySXO4UbZ+stdajb/AHOkJJJL1ecvEkkklFEoK1GVOklFKithkM6mrx9KUNUwqUUpyEDxLhLKw71nDRw1H6jormrhihnU1BlDDDDaKYfEtrYYxUGZmzxcHofwlC1cLSrXjKeYW/fSBBBEg7FZ/iPZIE5qDvdndkSw/dvlZY1/hneo/KGSwjmZel2WDqzKhbTeGEGTOa24giT4roeM43RohhqOyh47sg36SN1ljwquzvZII1gyD6KwwfacQWv+UTJFpGwC5TxHSWsw8wEgcY+zLqMp5lriH5xLQcpvI3i6oGdr21GZm06rXF5YGmMzi205dQOataXaGm+/mA4gaeCpeOYllesGUabm1HNM1vlgAyDBmdDKztPUM9Ni/PPHx++0tKTtt9Zp+GYQxndBLr2JOXo0nZHFup1O2n5rKdne0z8pGIgZGAjQHutuX31daCLXjVXPGOKGlRFZtN9ScvdbZwDtyD+Sq3ae0W9J78ekAxLNvIe0uAFei5ubKRpDg2TsCTsVg8LVdTcHNDZDm02gtBuTEQOQl0p3Ge0FWq7K9rg0T8puDo1z94N1W0cXkDnsEPAytkmznDvVI6NsD1XQaPSvVX0uflBF8cQvifEWue7uFzQYbDYdAtaIjmst2nq5S0mwDS03hzJ00m8wiHUHRYSeWax6zsq7iWMDnjO7JBgtAE2tqtnTVBWHTINZnkTMOxzx3CWkgRm/yhnySCSDG3K+iueMNBY1hiWkwMozGdTmbq1Q4PgbnVKbWNdNQgAEWgmC7Npbqt5LFxniVmU9WJ2T2c1cHXLa9V1TFYimGicrm4bCjLAp080MmNSJJMwukGsW0h7hjfdQdyI6tBF1hzxzhmCp0qdGlWxXuB/Lp0qTnNDt6jiQGl5M94z0Wj7D9rq2Ma7+IojDvLjkp3JyDdxO6r2FWXpDYzsOM7yW43xCKFUc+t1a8LqzMafdeM4ZSc57skEmCZImNwFPUcygyTZjdTy6lc/oPArdLqBqGcYGeM/Df3QttyuMAbx/EMM6pTc1jzTc4QHgAlvWCudcawFbCFvvGe8aTArNNx4tO66O7ECLFpkSLi/gubdoe1TsQ6A3KxhtOs6GfNa3iqUugLfm7SOntes+zAf9Rqn4RlH9WvoNElVV+IEG7iDyheLnPw6+ks/i39Z3RJJJegTMiSSSSiiSSSSiiShJJKKRvpShqmDRqSUUqXYNROwxV1lTTSCUUozhyqni3Zhla4OR/wCICZ6ELXnDhMdhQoPWtgwwzHBI4nMMZ2NxDTIyVB07p9D+qrnYSvTmadVu0wYI5SF104UJpwqzrPDKW42khYwnGm459NxMTaMrxYxcX+YA3g2lHUO1FYtyucCQdTr57LqNbhrHfE1p8QD+ar6/Y/Cv1pN8pH5Km/gwJztCi8zDM7TP3ax3iAjMM6pVbnFBhbzj9yr93s8wu2dvg4/dW+D4O2m0MabBVdR4fq1H/wAgCfj/ADJrcveY0YB8O/lUzl5DW0yOi8pcI943O2lS2gZR3piTJ0j7LZ1eES4EOjYjneR4QVLT4cBoR6Ki2i8TxtX9R/ML5tWJgeKUhQMFjCI1DR+SEp8fDPkYehbb6LS8S9njq1U1DiCA4zly6DYC9lNT9nFP+WDUcWMBlsfG4/M466WhXa9BqlUFhk9+P5kTanYzHVO0TwSWgDccvABPw/bKsx4fLZAIg6X8N1qKfssp2zV6pA2ho9FY4X2c4NohzXVLzLnH7QraeHWg54+cEbpnOB+0QUqYZVlzzVHe2yOPeJ6i9lu+LsNSg9rAHF7covbvDX7pYPs/hqX/AI6NNvXKJ9TdWELUq07qnQzbcQJbfOJzHjHZqtSptLy3K2GjvEkDpFgFV0hk0iecfkt925/8A/uH5rCQsHxKpaXVU9Jn63UWZCg4EjNzfVeKcU16szqmZ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30" name="Picture 6" descr="http://salat9.ru/wp-content/uploads/2012/01/green-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320480" cy="2889846"/>
          </a:xfrm>
          <a:prstGeom prst="rect">
            <a:avLst/>
          </a:prstGeom>
          <a:noFill/>
        </p:spPr>
      </p:pic>
      <p:sp>
        <p:nvSpPr>
          <p:cNvPr id="77832" name="AutoShape 8" descr="data:image/jpeg;base64,/9j/4AAQSkZJRgABAQAAAQABAAD/2wCEAAkGBhQSERQUExQWFRQUFRcVFxUXGBQaFRUXFBUWFBQVFRYXHCYeFxokGRcUHy8gIycpLCwsFR8xNTAqNSYrLCkBCQoKDgwOGg8PGiwkHB8pLCwsKSksLCksLCwsLCwsLCwsLCksKSwvKSwsKSkpLCwsLCwsKSwsLCwsKSwpKSwsLP/AABEIAMMBAwMBIgACEQEDEQH/xAAbAAACAgMBAAAAAAAAAAAAAAAEBQMGAAIHAf/EAEQQAAEDAwIDBgMDCQYFBQAAAAEAAhEDBCESMQVBUQYiYXGBkRMyoUJSsQcUFXKCwdHh8BYjM0NisiSiw9LxU3OSo8L/xAAaAQADAQEBAQAAAAAAAAAAAAABAgMABAUG/8QALBEAAgICAQQBBAEDBQAAAAAAAAECEQMSIQQTMUFRFCIyYYFx0fAFQpGxwf/aAAwDAQACEQMRAD8A5nZuwj2BIrO5hNaN6OaIjCKzohb0eNOp7GQgrm4Dtl7bcNc7PLoiMgyr2lc7qkt7cajJTep2fMSAUlvLRzDnbqm9BBnlR6ls5ROSsJvrXocols0oBCaaMpNQlBHUggxGxzwqsQR0VtsnTzCqdkzCsfCaS4si5J+ywUcLWo7KkpVBCiuW4Kg4B1PQQMqSkCUtt78atJ91YLFoMQqxVDIAu+GlzVXavCng7ErofwAo32AVkGyi23DHDf8A8IqnQLPJWatZBvJL7m26bFGzUD21TCYMudKq1cPY7BMI62uXnfK1ilotOIBPre8aQqF8Qoi34wWfMhtRi9/FHVY6uFUR2jbGHL1naOdikeSgMs77hJ+KZQQ41qWPv53UJ5L4YouNqdwsDtJyp612IS24rylhQBq2o3qsVaPEIwsTamORtKIouWlNiNpUV6hZs2tG5Vt4PTBCrLBCdcKv4IHVEw+hJuM24LSrBTptImUn43QwY9uqyYSjVWQSFC5iLNOXGVI63WZhcGqelbzsFIaGUz4dR5pWwhHDeBkAOI9E3bZjmB7IuxILVtVZCntYACpS0bbJnw652S69PdUfDgQcKbVgaLbTqE7LS+c4DYwgqN04cgpHXZcIKTSg0BU3SZVn4NeYEqvMpZTaycAo5Jak2XGjVBG63fU5pDRqEDdTVLogYTQy2ZDCs8FAXZHJLK1+RMLa1uNRTSyJD+CT8yDjsihw8cgiqNMItrRC455rJOQofaJfd2sqyPpoevayubutci2c84pYuae6SllK5rAwJXQ7zhgPJAjggHJdUOqT4kaxNZV6hGSmNK6IOV7Usi04C2fQxlNKpeDEj6shLL2+DRkoPiFR0EMJCq106pMPlNjx35D5GlTimSsSPV5rxdGiNqK6aYW5Stj0TQrZXaVY6o2kpvwzhALpSywuJIVgta0EJGzIPZYFowShLm31AjmmrLsRlLOKXobtuUUMVC4oxUPmpW20oj4OtxPVOrLhQIU8uVRF2RWalgd0VY0MK0jga2ZwMbwub6mIbsTUQWmQtrviRA2CaO4aUFdcI6po5osF0C21M1MlNqFoAtLC2iE1oUeqhkzc8DWQMoDqFNUpNAwpq9oISutTIPgnhl24F2JSURaEylhrQUfZ3IWnG0KO6YwsqPEKKnVkKC8dhcilTGXAHWuxMSiaFwMQqrxGuQ7dEWPE8hWzRbjaBNl8tbvCJN3yVYtuIo1l1K8l7JkR7TrKTXKU0qynbdQspejBzmCFoKQUYuVu2qtZiKrbBLuI0AmdUIWoOqrDNqYTUbGdwhOIcEaTtyT9xA2Q1ds5U555XwwlNqcBElYn9Rgkr1XWedeTHHGlbtctQ1SU6JJX0pcLt7uE+tOLtIycpGLHGyjqW5btsgCy1fpgRkpbe8Q1lLKYlEU6Sz4CNeGySrdwwbKo2JhWTh/EAvK6pN+CMuGWNjQiWUwk7OIBTO4u1o3XmVKy2JbDI0Al19agoejx0OMKetdAjdU+6L5LzxNCxtCCnFo2UpNwNWE34c6U026OaXAW+2EbJPf25GwVnptEIS9twQVOGRpkTnl7VcHRsirC4jdMeI8MmVDYcGXqd2LhyOmNbesC1N+H9k6lyzXqFOmdnEEk+TZGPGUDR4fpbtONuvgtLbtkWtdTksLXAh7iws0E09UHoAPmIMfEd0MRxxjJt+aKRSYP2o/JxXp0zVpvbWawanAAteBz7skO9DMclQmkhdAuu31RrhTzqDwAacfDjVpguJ3LS7lG2Sq9XsTUcXlrWl51FrBDQTuGiTAnlOF1KSS5VIEuEA2l+7mn9nWJCBp8LTS0t4C48yi/BIJpXJCmFxKg+CiKdsuLQ1Ejargpqd0V423woatOEsgDGncSFFUKgtXI9rFBrkCF1RxQ1a4wmtWig32Upopexiu1ariTCxPf0cF6unaPwajjYt0z4bZSUW3hKZcPsdK+ilIZsjZwxC3nCoVpo0J5L244dqEKXcAc9p0CHR4pjb2pPJWP+zeZhMLXgUckJ5kUQiteHFHMs4T5vD4UdW3hcU5uQklYirOISziF2Y3TfiVNVi+qpseO3ZbA9WS2V04GZTyndkjdVq1rJlRrK88SZ2SnsNqG6e8OqwqvTuMp/wAOvQVy5sRCWKyz29wpKglLqF0E44dZuqnu7Dc5x7LnhgbdI53ioXvsJ3W1rw2MgH0B/crdacGY2dWYAyesZxEbxCYsqtzoB7uMNOf1dg4dSF2x6G197/4F1KozhT4nSce/ovLfsVQqP1vY8PyHaSwiGggS2oDGMd2NgrY6qD15SNiZMSBMwt9QAgQAeUZJ8CDBXXj6eGL8QpFKqdjaBiDVcRJIc6mGujLRDSYAIadvsoS57I1Y7lOQMDT08AYKvtNgJGr0yBMdMknng+yLE9MdUcmKMxqvycjNg5phzS09CCPxUhoQun3dKm/uviY2cOUxzG3j5JDxbsw05pjTknEaYyfl36DHguSfSS/2uxHEpzaSMptC9u7J1Iw4eRGxxMT18EOKy8+UWnTFYYWoO4CKt2OqYY0uPhy8zsEzt+xlZ8F2lg8TJ9gjHBKfhGSbEFEBH0ymNbsVUZtUpk9JIP1CFrcPqU/mbjq3vN9xspz6acOWgatETlqWhavetWyuZoyJNCxaysRoaip0uHxuimcPCM+GiKdPwXtymVcSC1oAckV8MKMggrH1xup7WFIJbSBCwU4Qn6RA5qCpxYLaszDXFA3r4Uf6SBzKDuL6UVAVijit1uqpfVZKsXGiCJCufYrsxY1LRjyKNW5dTNR7S6jUqAaod/dVAfhhpLW7ePNdmONIMTkNOtCPpXwXXqljbNiabQIOPgWh8N/hdfBKe1/ZClcWjqtpRa2tROshrKbX1KQadbYpNa0uEtcAQT3SAcwmU03Q6ZQKV0mdtfQq3QqI6nUPVLJHXCRarfiJJC6X2QumupDSZeCdQzOXTMdII9vBcm4BwS4uXf3TSWj5nnDG+buvgJK6RwXs/Vty3+8M51AfKfFoeN/xWxpqVrwJnaaotRu3NftOwmSBBBcdMbDA9emFsLhpyYDoOftxvGAdXkZ9VgnTGJ5x4dBlC12EzAg84AzBjMjyyrSs5EFVbtjcaoGcTsJaCYMRHeON5xMheMvpgscHYnOoA4mCZhp6YzMeKW0naoBIMEZG45CBt4YiZ956dozdryCDPzN+bbPXfmoubsPAa26BDSHFwkSO9qbjwgxPUHYo5t+0DflPp18vFIKlnqMl5JON255Rt9FOzhnOT03b7fVNGTZhld345mBnwOPQjr/BRfnLZ3MxyO5AnAnfBwcb7oMWA6wJ31N/hzEj1U7LdrQYEmIABg7bSIj+aopMDVmt3SbWY4E90tkHEDGrUPx/gqVaWQIFSpIYflaPmqHo3oPFXa6s/iUtEFoJaNLTu0T3T0BwCQTj60rjPx6dy0vZAaJG2jSCMNnl16c4UMuLuTTa4QNUXXhlEUabXVAGzEU27MnYf6n+JQPFO2gGKfePMg90ftfaPljxVN412rfXecw3aBMHr6fj9EIy5kKWbqa4gTch3ccW+MZqNDhM6dTgD56Tn1lF2H5vOPiUHHmHSz1xIVdY9FMrLiead2+TbMsvEOCFokZnIIjS71HNKThMuz3aDQRSqZpOwJ+yT08P/KztJbBr5HPn94HZ3nyPp1QzYoyj3IfyO0mrQrJXih+IsXLqKEstgpm0QFM1q8qOELtstsL7sQFVeKXThMK03jsKqcYpzKeDV8iSfAmHEXdV6+7xuhXWRlePtHLruIloLo3oOEWKkpQyxcjKNF4G5Wcom2RDxR2IS/gHHHWV3SrjIY7vtH26bhpqM9WEx4x0Rl3blJblirBoeLO78StGue3QdVOq0PY4bEODSCPAtI/5UG2t8Cq0txG8HpJnyGZ/kg/yWcY/OLD4TjL7V2jx+E+XUj6RUZ5MCP482IJ2JwImSI+yAdXl4rmyx7crQxQfyg9lvhVHXdBv/D1XS4N/ynu6gfK1zpjkDjmAhuyHZ0V/72tig10RzqO+6OcdSFd+A8Ya5zqFVuunUaWuY4YIIDS3wnPsCIQPGuEutv7oE/CDYpwCT8MZJIGZaNRdHTxVt/tsKyNIvHCIbSAa1tOmwd2ADgAmTpwAADj3KnqcSYZaKjSRAJMEBzuoEZiIiFzDiXbOGhjG6KoawMax7yaXNzjBLS4jRDPskGcgIrgHG7rTJZUqDToaXNe4tAEd2Bnlv90bqncYNb5Olsdk+XhEEnG8j8fDdeOiYIOcyJaI5ZIgHwVc4XXq1dTqgqM0xEawHCc6mkGTgZ36ROS33ZDy4NeYnGQwSdQloaBII33zmUVNPyK+Bp+jtW+vIiNxBO5EAH9438MPBXRyMTswg4yM65HMRlLWdpgz5mk+DfOckjK8d2tGtrtRDY2ySMRMZAPopOeM1hp4QXAhunfctGcb/NPSdicdEVT4W9sjUPMjJnE/MJznz9kBS7VkPYNbSx7gB3XajkiSJxyE7eyY1eMuMmIAbIdMzG/dgYggjOfaSnD0E9pcPdOc4yQMjl9d5nkR4qYM0xkSD3idZaBPgAAdt+XWEE/iBxLoByCe63H2Q4kGTvyxMScIttw9o+0QYyDLpwCWyM4kwN4wDKeMkYMbAw5+SDgwJGASBv6+PkgO03Bxc0S01Cx4Bh0tjPI9WkxtBWz72YBEkEkSCCYOkkaoAOYMwD+GtW5aQBqLebSZBHe0/ann97ed4yqcNUKzjFyXUnljxBHnnxE8lJQvcq6dsuBiqAXANqEEyAPmnJABwD0zzHILmD6hY8tdgtMELgliV0I4FppXaMZcqo07/O6aW93IUuyCmOxdxnorrdNNbhwqfapjV+z9r6Z9Fzi3OpwB2Mz5QSrrYdoKTLSpbveGvNM6AZyA0DTPVZLX7fktDwV43RWJb+crFPQnZbH3ihfdFCvctQV56yMluzatWJQX5g6qYa1zj0aCfwTrgdmapqEUw80yBpfIY0HPxHxl07Bo36qyWbw5oBef1WRTaPABufclehj6e/zlRTRvyUkdja27mtp/+4+mz6OM/Rbf2T61KX7JqP8A9jCr1SsaYyGievP1JyVI4AbLpXTRXsZY4lCHZUf+oPSlcn/prcdmB/6n/wBNx/2K6ivvhaGqN8dP3IPFjG7SKDddj9W1Vnqy5H/SSC+/J1XfPw6ls7w+NoPtUY1djpux1n+ivaz2DLtI8TH71aEdeUMoJHM/yb9lL6zvZqUCaFam6lUex9Ko1v26bjoeTAe0CY2eVaO0AawxUIa4kFuoCQdgRPjPv5IbtN2ko2rqT6Jh2sa9GGmnPfa7qY29+StV/csadPxiWFuqHhtRkOkty7JkDAnmmyR7iMzmvD6mirFKNbnS3XB0NaMu7w5TE/6hGYi707xtVjSS0uDs6ZgZiP1TzH+oeYW1OF29cPLYp1ACe62GvwI7pJ9hG3qkVO5dSqjS4NcMHkNgI2O8yOS59pY3VWmI3qW9/G6ds4toUqNP9VkHzJbk+qmPbKqGgzTnAPdeRz5zCqXEG/EIcBLhqbvnSTI3MEiVJb0sGDGkTlzQcbnJz6KeXJkSeou3Jb39pqhGTTIiRGoEEZGJ8kiHbC6fUADpzgAAA5zqxsoaTNca6mnyaNR6TgAhHNtaOfmdPIkRjaRChHPkl7Dy/ZPe9tq1J5Y+jTJHNjtTSD0MKM9thImgBqEguwDmJEtyJByvRw/V/ltj7xaB/thDv7H1H7NHQTrAA8MYTPPlX7DySVO2FMGHUacE6gdTTB5kY6ouz47SqCQ1kkkAF7QZM4ggExJgKum2fRDmOp6A75tbdTXcsBzTB8QUvp8ObIIdpIyDpkgjbyUn1Dvl/wDX9gbMu1Ku10RtjAImJE7GOox13CJtnFwyTIwe850wY7oftOZG/tKrnCKLy4vdUDokQCRGoznUPAx5JlW1wYJ1QCPGIPjE5H9BdGPNfI9h7RrjMZEEexieokeTvJDX1oHjTAO7TsCA5rmmDyMwcDIGeSG0uBxAExjB8Jn5v3fh4bstgnrnmN8RO3LKu8qBZFc0qgoQ+XvaDBbpAIpuGgnI0OcyPUeC532xse+2qMh7RLo3PI/h7gcl0h9UHTnG3jkYgxBzHTdIO1VoH0HCCO4S2d9TO+B7B3pCZT9ms5oGyQnNj0StlLKa2Lcq8lwGSH/ALPXXYDsJLv1QM/T8UHfXjH3LzkfDou08iS57dOPJWm5oMs7QSf7+o2XH7gduPQQPOVSLe0JLqroPxD3Y+43YqMa5k/QfxSI/ilYiDbrxJaEo6g7sLU5PYfdRO7F1h9w+p/gr4StHOS/QQ9WDtxEVjwf4YZMawwNnPtIzHmCPBE06DWjNNpzOw9x19kZVMuHl9ZKV3vFmNfpkk4jpPnsu7txpbDmtejTOxcw+ePYrX9HU3DFZwP0Uw4pS0HWHTGxyPcY90gr3ozGn2H4wpPDBhoKuez73fLcN6wQ5LXdjrk5ZcUgeWHEeohbM4iR9kex/cVP+k8cvd38UnYgvbNqKv7LcRJINeiR11uHsI+iI/spe6YDqWrrr/kUwp8UPU+5/epafEHOO/wBSqpJewlNvPyXXtUd91EnVq/xDkRkfKndTsnWFCi2rUY11NopkzrlrIFONjIED9meattneQcge381Fxxja9IsMjIgtALgfAItbRsVoRCybRa1xJqGYOAAYEwIOduZVZuXtdUc8DS4nk6DEAAROdhyVqZfC3qG3JltKm0vIBLn1Kk4byADY9/BCU+ydGuXGlUqU3gYDwDJAGzdyNshcWaE5JKDr/PkWS+CrOMuLXSNiSZJwMEAZH02RlrVNPDXEjwJE4jIMg+6DvbJ9rVNOrGogaSQdNQCNXwzEGCYPNa0qomCJ8l5OaWWD5bIt0+R3VI0GKdTVyLNLhI3xz80uq3jsgfGPLvNZ7ZyPRT0CWAlpxsQfTP8AXRQcZuy6mxs/MZP7Me2/0XP9ZOcktUOvANa2j2kFrHg/qmD+4oyq24dANRwPLLpHnp39+a0sC5jJFamG4LhWBY3pDH4jmZz5LevetDWhx0y4gvLxgN5iD3p2mVWXU5LqiigzewtrtwP/ABFVg3+YmeUadcj1C9uOE1CDqua05+5Gdu6BPWc+yCub8F1EsLS1xghzGCAMknWCCPEGVE3jxdXNA0qcROpsiQfl7uojPWfRGWXI1aXr9f2C4NGzLGu35K7yJwNNUZ6kCWn+SeM4g5jZq6Gnd0HEnc97aem2VXrys4Hutz+qgPj1Cctyerd/FPizNq6/8FTRdKXamlHzavKXeB+UH+o6IS47UUiQ2SS7GkQHHGcOI5TySgsJaJ6ZHJAVeEML2OALNLg5xa3vO5BrYBJJwMbCZRj1Km68Df1LZSvy9ogBgz3iZODJwMfXkPJAmsX1tLXF0h4kxgFhkNjaQOSFo66ocwU3NjHf7jRnGHd4xjlyVp7KcJZqYHZf3y5x+yGgtMAbSXRmefVNiWXJNJ+AOL9lHbwGYESTsADJ8la+z3Y0UIr3II05ZT+053LCubGW9t/h0y5+0hrnH/5RCB4hxJ7wQ5jWA47xD6kdA0Yb6lfSQx0rkwylfCRT+NWz31JqGAdx0HQfglFa3k9AMAcgBsFaLugXmTPrk+ZKX3NouLLNXUfA2j9iI0ViNdRysUxaOumu87NMKGt8Q7NHumDKUcyfNSBeptRhFUe9g1vHdGD5E7+iU3rWSXa4AJ+Ug7jmNwrddUw9jmnmIXOfzZ76rwWnBcJxsCQFydVlcUqAw+3cGU5wdXJ2ojzgc15TtNQ+8TyH890svqbqVNmHNIkHJ5nfxW3Br2tJh5cJkasR5fivOl1bx/kuP0MvkPdZgcoPT+gtH2J6fX+Sy54tVbqhwnxaPqq9xnt3Wo4DqbnSP8s7R+sq4+rhk4SYyi2WZtg6MjHmPxMI22tmtiRvy394VAufyoXVM4ZRcC37THGJ5/Mirbt5cVGD/CDt8MiMzuSVdzdLjyHU6BWeGtmBP9ckL+kBJjZp1GJ8sKqcc7TV/hgCoZcMQAIjJ5IejxBxoNlxOow4kkyAZRy5u2uDSjqrH3FeJNpvbWpf41WqGtkE/MQ3LSfPorPftpg6agABOHtGlzXffaRsQqtwe0aXW73/AOX/AHunrJeB6g6SrDd3rarg3fOBzPh5puknPLByZOQg7U2rb+xqzBr27jDgNy35XAcg8YPj5LnHBuJagGuMvAnP2hyPnsPYrrlfgbaRvC0mKlES3o4AxHmuJstmkguMDqPs/d8d8Lnz41OFS8izjaLaOJNY0h/45PklzqwJ1On6BoA6kx9UvuMuwdQ3nJ380VW7P1KjBBGdmkmII3jb/wALyoYoY3bZOKtgFXiVOo/U9xY1g/u2jVAIcIcTBBO+OkZyrW3jbWBnyEVAd3AHVuI1GPP0VcHZioGkkAgDO0gRtqJx7I6tYf8ADBxbOgtIMiACIJnY7rrzSxT1SqvB13Y1q8XdVLRWYzHylzmuYAcRODnf0RVmXzUcYdpeGAhu8ASZ577+CWWNek8aBpeXASAajXiAYie7Pj5ZhMH1nU2UxqLpAJ1bnHOOa4cs4qLjVM0n9odcXuMg7TgD/uQR4jnBI/ZS267QgY0iTOdLXRvBAdsc7qRnEKT9Glw1Ehpa4hpOMkSq4ennKKRPturG9vcOcJBMTExz6ANElMaFsftOEDfr5GditeGW0A4c3xJEHyjmmFMMp5eQXH5QPmI3ho6eOy7MPRqLuaRkmgO64a1oFSMnf/VAkeu6sHZXhrAwueA4uAGdpnU6AeQcQP2Eps6FW6cHHuMGzRybO5PmMdSOgyV+kzSq4bpA7sdAF6uHHutlwByt2W0W7fut9go32VPmxvsEmHH3OMDC0fffeJKs8LfkyYfdWFAbsHoEFc8FtiN4PmoqnGe7CU1HvJkKf0lh3Cj2WonmfdYoWh/ULEn0T+Q7loHFtRim3WdiQRoaejnnE+DdR8FN8KqfmeG+DAP9z5J9AEv4YXEDS0BoAAnG3Ro2HsiK9Cs4/MI6DH7iurXkSwg0GtySfNz3H8TCRcSs6ReaoMtAhwYQMxjeQUwfwedz9R+4Iq3smGmWFrRIjz6JJwi18mOa8Q45qrQ3u04gtdEnxMYlL7viDmMcQDPI9DyK27b8FcyoZBAwJ5e/iq1VqV3M01Mhp0kgZgbT6RleZl6aLlfr4HUkh/Q7SNqUi5ze83unbcjJBjafwVY449pqt3zBPMHKb8O4FUb3ocWP5wdPv1S/tLZOa5uOWPJSw4YY8lR9lE+QnjFOm4N7zctHIwPMtQ/DOHvLy0OBaDEtdLT5GMov80a63ZqLQQwwZyT4+CZfk+FM6y8mA4Ex0BzH1TwesXT8cAbpHtThZc4H4rSG406sjyCYW1i11NvhU5YG3OMKdnERWqVC0fNJERu44EeQKcWXDAddJrwQJc5wkyXNw1jYnVnM4VM0HNqMTTfyT0bxkzgYDWtzlo2J898FH2L2tfLGTUIgCZDeriTkBL6dhHy45F7uXgOn4rS8vgxhp0jl2HvO58B0HgF169uCgvHsl55C73iTYdTHeY6Q+pOXkjJHh6jbCoPHOD0D3mu0VR81PJaejmOjY9DkSd09qUHEaQ90HrIGNiMyF7bcHNVr2lw1tEskTrAnUJ6jBg7ic9ODPNSpR4YGUm44c9tMPDHFpJEwYJG8H9yadlxgAF4zlp+Wd5B3/r1Tvg/E3Wr+83uOw9oktI2mOsc/RX2wp2tVvcZTzkt0tBGrvHu+eVyY4rMnBunZo8FY+GSNxPIiZ/EoK7tT8N7SAS8RJAiOsHdXm54dQaJcwATyDv8A8pXeNYHYe0MmSHBzY8iN/b1UM2CGLiUlf9R9jmN/ZspSPhF7ug7jfPJcT6CFu5tzVmaTmnMQHEAbhoGn6q+/oKjdOE1myNg0S7HQOiBHnsmlj2UZTjVUqPicEhrZOOWfqujFheSKap/tsO6ONv4VV50qk+LHD/cAoX8PrBwI+EyB/mOpkyejWlx6cl3O84Rbmm5tRrdB3LicdNJJ7voqxxN3C6QzBAnugvgnxyCfeF0SSx+WjSyNlL4ZxG5phxNwagAwNLe74sLxLfAFon6q08Lsp0Vqs6nM3d8xBc4iZMkgHyGISs8UY9zSymBRaZaz5Wl33n76nR1+vN5YcUpl0ObE7yQR+GF0YHGX5P8AgRybQ7/PWtYBTlvnzgJfXcKjskk+ATCpasMQdM8gM7DmZwpW8JYMkVCOoeP5FempJeBaFP5o4bD6IijbT8zoPQj+CKqVbZuNDyfHV+JKWspBzpbgzho3HllMp2EcUqVIfNv1gpjTZSA5H0Wlnw8lg1uJd4/h4renwcDqkbMDvuKIO30KxGHhDPurFtkYQWPHnsIpVnGi4YhzRpPTSY/FOqd06MunxEZ9FlxZ626ajWvb5beSQXvBRRg03vpg8sln8ky5FaHpq6t9Xt9cL1xaBOfYqttvKgzIPiP5KW7unvwHQDGY8IxlNqCgviFJlfuubqaQQR1bzzyg5nkVVP7G1qb+6741DMlsF4+6C3efEK02dsWiADMDvYmQIdI88jp9Vsy2qtlwAzuGvLXHzMx9PVc/UY1ONMKE7bchrWH4jA0GNUwNoAaR581XuNWIeQHd54kamAzB+9yXSLW5MQ8VR4S14PqUuvuDMe+RrBjcMC899NJNUVjKjktXhNQY+G7zg58ltYWzrZu5JrHSe7AbqJEnmT4BdUvbDU3QdZBGYbT/AJQk91wRlKo2qLeq8tMB4cxs4iYJMH05BW7bXA29+TS07PPthBALomW5AnYlMeE276ctc8M1EudMOMziIIG3WURTaHNbG5dJDgSAT1/jhRVez9R7WmlvORJGkDkHE/ht1XTHGvLEbtjSrw5pbJqh39cgICS3lhSaJMfs758kxp9nK5ZBcAZzJmRA3ImTM+ylZ2RHN/sJ/r2VbSVCauyrNrZMA+Akk/1hF2lYseMTUI7rRjJ2np1Tu94RSoMw4g9DAnzgbJZbkNPdA9xlefkwwi9nyxxlwm1I7vddHONyTJjwlM6nZ6i8yWZO5Eg/RDWnF2NGWx5AI5nG6fUj0KjHBjle/NmBrjg5a2KZqEdNeB6RlILrs7XJwHfWfqrWeM0/vfih63GR9lwXL1H+n4JPa2v0gMTcN4LdMg6g2J3ZSc7xzEqS44JdPJ/4mJ6SPoGwFJX4+4bkT0WjO0hHRBYceutyoySFNf8AJzVqGX3LnHxLysH5P7aiJqvJPLu4+hkppV7VOjkPJLLvi+vmSfElGWLGl9kX/JqQO62pNJDGgNPRpAMc8koWpRA2H4KcEk/1hGWfCqlb5W4ONZkMHrz9JWxYpJhCeAV6zz8OmRpaNRDtoJaIkCeuysbOEc5DD4anD/mhScL4W2iDGXOMudtPQAch/EowOXsxWqMQO4e1wh/f84/dClpW7W4a0DyAH4LfWvNacxuslQitnY+y31eB+n8UKMSLF5K8WML6lQ4SS6cSTPUrFivAUWVRlGWQkEHOyxYrS8AQc2mAcT7lMLESc581ixc+TwZE7rds7BbGzZ90LFilYxBWsWfd/FB3lEBuAsWJmAXuuHBuDCd8KzEk+58FixF+AjIUwOSD4rcOZTJaYPkP3rFiQJUq9QuhziSTuSomNwSvFi5PbMQuOVvqwFixJLyMjAcLchYsWYDV7c8/cqGsI2WLFhkBvrGYn8FjHZWLF0xSoxcOzPD6bqetzAXaok5+hwrC/ksWKiVIQ1JgrXTkrFiZANHHKgqvIOFixOgM3Y2Rz9ypaIWLEGBBAC9WLEB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34" name="AutoShape 10" descr="data:image/jpeg;base64,/9j/4AAQSkZJRgABAQAAAQABAAD/2wCEAAkGBxQSEhQUEhQWFRQVGBQUFxUUFRUWFxUXFRQXFxQXFhcYHSggGBolHBQXITEhJSkrLi4uFx8zODMsNygtLisBCgoKDg0OGxAQGywkHCQvLCwsLCwsLCwsLCwsLCwsLCwsLCwsLCwsLCwsLCwsLCwsLCwsLCwsLCwsLCwsLCwsLP/AABEIALcBEwMBIgACEQEDEQH/xAAcAAABBQEBAQAAAAAAAAAAAAAFAAIDBAYBBwj/xABGEAACAQIEAwUEBQsCBQQDAAABAgMAEQQFEiExQVEGEyJhcTKBkaEUQlKx0QcjM1NicoKSweHwssIkg6Kz0kNzk/EVRIT/xAAaAQACAwEBAAAAAAAAAAAAAAACAwABBAUG/8QAMBEAAgIBAwMCBAYBBQAAAAAAAAECEQMSITEEQVETYQVxsdEUIjKBkfDBQlKh4fH/2gAMAwEAAhEDEQA/ADOqmPIKzsmeDrVKbPPOvLLppMNzRppcQBzodicaOtZqfNyedDp8aTzp8OjfcB5AxmGOXrWax2IvwpztemjCk8q6GLDGAtysGsl6QiozFlZNXYMmPSnPNFFbmeSA9KsR4U9K1WHyPyolBkXlSZdWkWoNmPhwJPKr0OWHpWwiygCrC4ACss+rsJYzKxZcRVgYRutaT6MBUTxCletYWgA/R260u7NFZFqs4q9Vg0VVU1IsVPBqRWoWyDBBXDBU2uquJxyqQoBdz7KILsfcKqEZSdRIO7kVHKyJ7TBfUgU3GQFF1YzELhQRcRJ+cmIPDVY2X76Grm+FU/8AC4JsQw/9TFMWB8yoIXrW2HTd5v8Aj7k0strmUZNk1SHpGjMauYbB4uU2iwU553dSgt6sKpNneZMLLLHhl5LAqpYfwAffVJ4sSxu+OmJPGzuP91MSwx/9b+hKXkuSSzxuUmiSIgMfzj6LlDbTe/EkaR5kUwZnqZ1EDsYyQ5ibvFSzaTuFsRfncUGmyZmbU85Ym9yQST6knenYbL5I/YxDre2yggG3C4vTdeGuF/BTUfIXOYQ/Wdoz0ljcfNNVSxx6/wBGySeUbBm/k9r5UNjxWKQECZZAeKyJcH7/AI1HJiEP6fCD9/DmxHnpPH5VWjDLjb5P7lab4YQbY2OxHEHiKQepcIplA+izie3/AOvit3HkjHcD91gagbSX7twcNL9iY+A+kh9n+Lb9qgl0/wDtd/UBxkuSRZad34qDE4d420yKVbY2PMHgRyIPIjY1FSNINsstPUTS1HSolFEFqpVylRFAoaz1qaPBOetbPDZB5UVw2TAcqCXVJcD1iZg4cnY0QhyA8xW9iyxRyqwuCFIl1TYxYUYmDs95VehyAdK1Qw4FOCCkvPJh+mgFDkqjlVuPLAOVFNqazilubZelFVcKByrpjAp0mIAqlNjgOdVTZLRYaoJJBQ3EZmOtDMRmtMjhkwHNINy4gVRmxgoFNmJNU5MUTT49OKeQNzY4VTkxwoUzmmXp6wpAObCLY6mHHGqNNdrAnpRekgdTCmCxymVRKW7vi+gb6QpNrkgLcra/IEnlQiDtDKmuLCgK7l9Uqm7hSeAkO6qBtccffvb7QzHD4SPDhVMuI0zO1vzlj7EZ8r2IqjgcIIlte7G2s32J6DyFaYqMI7Dv0L3Gw5eoOqQmR+Za9vcDy9avia2wqOuWpUt+RLk2SmY00yGm0qHSUd1V0Gm10VVEH0r1wUqlEI5IQTfgw4MNmHoaIYzO5JoVw+JHekMixTN9TU1iZGJubDgL2N97WqlTZEDAgi4OxFFGTQcZtFxcRFCseHmcuhF4ptbWhL2urKQRpBsSBbY6gescilSVYWIJBHQjYih4ywzMYzdnIJRmO50r7BvxNuFWMFiO9iUn9In5p78TpH5tz6rt6oetNyJSWrv3CnFcol1V29dWKpkw5rO3QuiG1KrowppUOtE0s9JWEVIqCqT40CoJMzFc3S2bbQXuKY0oFAJc486oz5zRLE2U5o0kuLAqpJmIHOsrPmhPOqUmNY86dHAwHlNdLmo61SnzgVlmxB61E0p602OBC3lYcxOc0MmzEmqDNTb1ojiigHNsmaYnnTKbeuijpAitStTgK6IzUIR2rlqm7o0u6qWiUQWqXBYbvZYY/wBZLEnuZwD8r07u6v8AZyK+NwnlMrfyBn/21ae5cY7oGdqJxPmuIYezGxRf+XaNfuJpgFUstJefEMeJYm553ZiaKCKim6dBZN2RWroWp1iqRY6W5A0VhHTu7q0I67ooNRKKvd0u7qwVppWpZKIdNcK1MRXNNXZCHTXQlWEhJq1Fg70LmkWkDrlLSL7SFXH8Jvv7r0zGwCLMXRfYlAYD95O8HwuwoxjcLphlbojn4Kaj7WoVzLBBrexh18PDxIAfm1MxT1Rl+42K/LRagwPlV2LAeVGYcJVpMLXMlmCUAIMF5V2j/wBFpUv1QtBg3zVjzqBscTzoT3tLvK6qxIzOQRbE+dRtNVPVXQavQirJzLTC9NFSKtTZEGb13QasJHVrC4MuwVRcnYChc0iUDhCaeuGo7i8klh/SRso622+NQrFS1nTVphaQYuGp4w1arJOzMmIP2E+0R9w50WzTsWI4mdXLMovas0+vxxlob3C0GCEFPEVWCKYTWjXZKIylRslSs1Qu1WmUxhFNeRUBZlLALIAFtqDOhVCLkWsxHuvXb0nQ8QBcEML3tqUhlvbe1xTIypkT3AOR6u+k1WuRc7i979B76PgUJkxJmzDvSqqZRq0qLAHRY2HqDWgTDGj6iS1L5FyW5Aq1Kq1ZTC1MmENZXkRVFLTS00TTA13G4bu4y3PYC/n6VSyJugtLBnd0hFXM6wrwqr63VmAYXBQEb3IOpri/lVnsrj/pYZXUd5Ha7ArZgeB0qBY7HfnWjJj0Q1p8E0u6I1w1WI8FWgTLB0q1HlwrBLOGsYBhy8VfiwAowmBFWEwgpEsrDUDLdpYAuDnJ/VsP5th8zWLWSTE5nhVfTqvCSUBGyoJDtc2Oxv59K9L7VYHXhjH+tkgi2/bmQH5XrIfk5ywvjsTMzFxADCjnfUSdIJPMhI+P7VbumyaennJ+/wBCNb0ehJh6nWGp1iqRY65VsZRX7qlVrTSqrLo8BvXQabTlWvR2c4epqRaaqU9UNA5F0SIKsxrUCJVhBSpSCSLEa1dwcuh1YcVII91Dwad3tJktSoI9nyzFpiYVJAN9mB3350Cn7KxjEqRYRG7FfMch5VnOzWfGIHaytYX6NVjGZ13smxJYbDfauB6ebDJxjwW57e5v1njWyggHgFH4UP7W4vu8NI3lYe/ahHZnBvJL3z+yvs+Z51Q/KjjLJFGDuSWI8hwv76Rgx6s8cfvv9S9T02Yd56gaeohGTUiYQmvVUkL3GGWkpq3FlpPKr0GUnpQvJFEUWwdFHersOFoth8q8qIQ5fakS6hdhigedY/Dd1iYm4ATaD6SWYf6m+FbeLCeVBO3+XlArrtfQQf24mJUe8Of5atdn+1yPIyYhdF792yAnccFPW/XrWqUJ58cZQ7IJqnuHYcJ5VdjwQ6UJwfaWF/rhPJuN+l+FSrnDHVZrW9nQgfV/Et7fClx+HZ5K3S/vsV6kUGUwHlTM3ywtA4UHUAGABsTpN7A8tr0DfN5dN+9fVv4O7026eIjf5UzF5u+naaU3FiCgUbjcbXpsfhWRPVrW3zK9ZeAJ2okJhRwjrfa/dxR3sCCSwJ1celX/AMk2Uv3c2IcECUhUvbdULam25ajb+GqWdZuZ4YodBCxXC7dePnTshnnjgWNJXTSTZQjEWJvcWGx3NapdPPLjcE6sKU0nZ6UMLTxBWH14zUNOLcqbEsY2Ur1BBUg/GrSZhiIy2vGxhQDZpAq36XUgW+O3nWR/B5riS/5KXULwbAQ04R1lsD2uRbifFYUHa2l9V7/u3vfyo5mPaCKGDvTqOq/dqVZGkIHEK4BC+ZH3ismboMuOrp34GxyRkQdopAixs3so7SHyEUMrg/zKtBvyS4PTgO8I8U8ssh9x0D3eD50GzbtxHjcNKsalZGRsOkRILSSyld1A30hQQCbX1Hoa9A7O5d9GwsEPOONFP7wHiPxvRZYPFgWOXLf9/wABLd2XwtO010U+sWwZFalUlqVVsQ8Iw2Xs5siljx2F6tSZTIltaMt+oIrS5DMYHBW25UEdd/716G2ISZ+5lQWZbrfn1rXk63TkUPJjjFHjUeD8qIZfkTS8BtexNG80y0RSugGwO1+nKtTl+CMcaC2wUsxHM2/v8qXl6pqlHlhaTFZZkSNi0hO638XuBNGu0/YkRqZMOCVHtJxI8xVKKdkm71DZtRI99em4aa6qTbcC9uHDesubqJ48kZXsFGKZ5NkfZqSchu7do9xqWw39/Kj+J/J8TFdV0uP2r3o5m7SYImTDuoic3MbDYMeJXpfpWfzbtzi0UFAnmdN/610lODq2wXUVuZ0ZHLGTHIrAcdqOdneyjmQkkBLA9Sb0Hg7QYnFy31jvB9UCw2++tFkmcSpiQJ7Row0kcrjga5vWynuk/wBu9Co6W7NrDAEUKuwAsK857TYZpsS5bl4V9BXo5lDDYg+YrPdqO7iAlc6V4E8r8qw9FPTmpLdmh0Y6LJx0q9BlA6VJF2jwtiQ9wOJAuB69Klj7VYTlIK7Eo53/AKWRaSvg4xLI8OGUTTRi7qGCqnKzOdr35C58qx+G7ZSR4vRiYwsasUdFBDIeF9+JHn8qvZzjvomKXMMAx4/n47HSw5n0I49DY0Q/KnlEOKWDMcJYiZPGBa5IFwSPtAXUjyFdbpOnxabkt3zYMvY12Gw6OquhDIwuGHAj/OVWFwleN9me1M+ENlN05o24P4HzFeoZR2yw04Hi7t/sOdvc342rH1XwjNF6sP5l47r7lLNHiWxezPAh4ZFKhrqQFYAgsR4dj52rznNMuSKaQR7gMygmwIUG19tt7Vuc/wA8RIXG6sbBTa4J1DgRtyrCKlyTfibnemfDsOTHF+omtw3JPgEYrLr8ifVEPxYWb50zDZWV+oD/AAT/AO00eGEa3t29R/8AVWIME/64D+A/+VdF5CKIspzF4Rbu2H7oc/8AcQ07Mc6ZwfzZ3FrlYQfj3FxU0mGl/XqfVW/GqmIilHCVD/CwqlMmkz2LAJvZgf3zy8ljF6oy+Z+Lzf0IozOsm92U/Gh8uv8AZ+dMUgWgc8SH6iev/EH73qAwoPqqPRL/AOoGrsoby+Bqu2r9n4f3o0wSTDYzuwAJGUD9WpQn/wCMp99Oy3HXlcEt4lYKSeHM+81Ddug+FPiwUshGhCWHDSu++3Kja1IG6Z6F+RfBx91M5jTvA6gOVBYKVtYNxA2r0o15z+SRWiOIhkGl/A9tuV78P3hXoZNeX69tZ5Wasf6SQV2ohTgayahhJalTNVKrsh4VNm1yGUlXBB8tq0mE7cylkL6LjbUOlZLtBlb4eUi23I9RQpsQRXZl02HNUqXsL9KHO5ve1PaiSaRWhsfDY3HP/L1sIu1IlwDaFP0nQV0BSfFaw91eJpmDDgaKZd2omhN0Yii/BQSikv08A6Y+TaZNkcpUNijMP2VjcD4gVtcsxMGHSwklseUgkNvS42rz7B/lSxAsC1/VV/Cp8R+UOd+BUfwis/U/D/X/AFt142r6AqC8m7g7UYdnfDYkoYnGzn2d/qseXW/3Vks7xWFhLRpMsirwZTq2O4FxxIrH43tDNJquwPuFWsgwgca5QGB309FuPF5n+lSfSY8WFKTdLjyDPTFWzmHx0aTI6PpswufK+5o32rx+HMw7vEh1YKdQ30Hnw+NW5Ox2GlTSFKNc+NCdtieDEgj8K8/7Wdn58C4DnXG1ikgGzbAkH7J34c+NTD+G6iSSvUvPIuMYs9ey7thl+HiC/SAxHE7kk1Q7UducvxGFlh7wsWWwGk8eRvavDy5qNyavH8Fwxnrcm3d9vsM2o3OXdoYYMJJCli8mzOV4A8bedU8tzzDw8QW91Y69NNdaGGEbpcg0epx/lJwyqV7gkEEEECxBFiKAZFnrKjwoxEbM0kQP1WsQVP7y7eorE1bwEnEcxYj1FE4RS2QSbDjQ3ubW/vVfccL0UyuXvTawGqy9d7/OpczypkBNmAvaxBG5O2xHn8qOGWtmA4ljLxJ3aEnUDc2a/C+1jyq/FDfjGx/dYD+oqvGki2UWYC1gdrActqJ4RpAP0Z9zL/W1JnNvexiiuB6YQce7n9A1x57XNWosAp+rjBtwCX9N+7NPjxcg/wDSk+APwsTVzC5rKOEM1/KN+e3IUlNsOkU5cvQbkY1f+Tt/2r0NxuHQfXxA4+1GBt/JWqObTW/RTjl+ik/8aDZhnLEeJZB6xuPvHlRW/H9/gmxksZIoNhJJ70/tVBmH6xvev9qM4rGhuTe9W/qKHS4pfP4GmpvwA0gdIw+238v9qgLD7TfA1dfEA8j/ACmqskw8/gaYmwWkRrJ5v/nvq3h8SnCRp2H2VIH3mqvej7LH3D8aemIQcUJ94/CmRYuSNl2Z7RBJEWDDqguup2JeQrtq4WA+FeqmS+44GvEMF2g7sjuIVDfak8ZHoNh8b16n2TxzzYcGU3kubmwFwTcEAbW5bdK43xbBssi7D8MuwcEld11A1cvXDQ8n7ylVe9KoVYCz/JlxEZUjfkfOvI83y1oXKOOHzr3I0Gz/ACJMShBFm5GtnSdU8Tp8AxfZniS7UxuNG84yZ4HKsPQ9as9nMvwLM306WRLeyqC4Y8wxHiX3CvQYpa1cQMlRM1erOHkJ4XPpvWmzIYdWthEjKcmK6n+L3NZvHvMf1lvRre61aFitWxLyU6JCrAbgj12++t3lziOwJAFgNxdQoAvfpfiDXlMoPMEeorcYHMg4VgQCdJ6AkqupT/ED8653X4biqAyttHrGSTh4xvYoRdeNwdRU+e3P9mm9p8qjxOHeEi9w2ggAEODeNh5gm3DhesjkGbaWAFrH81vwuQbNc7e1b4mtV34B32sLHfc+d7cdq8/KE4O48khK0eC4vDmN2jeyuhKsN9iNjy4edQ6L8CPn+Feo/lMyNJ4u/jU97FsdIH5xABfWeqjcG/C9eURGvVdLljmx6u65QWpky4Vjwsf4h/WlLgZALlDbqN/upqtY0Vhkd9KR6ieYW548jbhWmMYtFOTQBYVYwEJZwBsfFx4bKSfurQ57g9MQV4wJVCuW+sqWC2YD6pZlsT7udCsrbSW5EoQP5lJ+QPuvSZukGm6smwryQOrMNtiCNx4htuNg3l5VpsVmTYnSdVlUIQL6irgWueVyb7dNPO9800+2n6puLev9fOpstxGkhOO9+PG3ClRblzyVGVmow0kn2Q3obfI0SwuNcEAwye7SQPeD5UMwmKI+o/uAP3Gi0GboPauvLxI4924pcr8D0X4sUzLcRS24fon/AAqxFNNfaCfY22hlO+/RfI/CqQzZDbcfPy/EVcwWaqd1Nxw2J428vWgrygi6MylA3inFvtQyrb/poXj83J46h6hufuo2ub2B8RHvodmGZahxNrEcTb31NvBNzI43MUvuRQqbGp1o7jp1N96ETSLTo14AYOkxSdfkaqyzL5/A0QlIqlMyjmKavkAyt9IHQ/D8a6uIXmrfL8a48q9RUQmXz+BpiAYYwmZwJv3Ts3K7ALfztvatp2Cz+WXEBJCAhVgqqAADsR5ngeJ5159hWi4s1vLSSTRrI84CTIIh4dS+IjxW1C9+g40HVY/UxNMHG6ke0stNtUrmm149mwjrlSUqEh36EaacA1GxBSaMDnXU/BxGenEyua9nFnUq4Hr0rxz8oeSPg8Ub+zKO9UjgTe0lv4vFblrFe/5ljooULyOFUWBJPMmwrJ/lAyuPMMLIkTK+Iw475FBu3A6k/iUEDzA6Vq6WsUq7MqeL8ux4QmJbr8hV7C5qyG+mNh0ZfwsaFg11a6rRkNXhu06fWwkTekmIT/TJaiUXarCj2svU+mMxS/eTWIjNOd6rfyybeDbYjtbhyCEwWn/+vFE+XBqBT5+9yU1r6TubfGgwpjtUTfklLwFH7STnZpHPq5b/AFXqj9PH6tPfHEf9tUWamXok2uCtK8F5syI3CRX/APZj/wDGu/8A5/EEae+kVeiMUA67Lahxop2XylsViI4hwJux6KN2PwFFqdbsqleyNBm8AhwWFwyA97N/xeIO9yWusCH0BY2/dPOn9n+y0szDSu3U8K9bwnYqIyGWQama2x4AABVA9FAHurQwYFEHhAAHutXMnnb4N8cSXJ829oMvOGxEsLG5RgNuhUMPkwoZh5vGKIdo8f8ASMTPNykkdh+7eyf9IWhsBCsCfMHhtY/3FbMeyOftq2NxlUwsOtHIpulZjKcQmkDUvWzEfcaOQKOgvxvf5+tJktzREJx4jfidqL4HHtwLkjjY7j4GhODmC2txHTc287/G9aLLZwT4gvLfQp4GxG68eJ+FAEWRiwRvpPK5RDtbhuPSg2aQxuNwhPmijh6CtCMT1RPUIvTy/wA3oLmtm+qth0uN9vltw/Gqv3JRicZhUuSVX4A+YoZLh1+yvwFHMywoWxtxF/woLiMMPP406LAZRkw6j6o+FVpIhVyTDgVUliFNTBZTkC9RUJZetTTRiotApiAY9FXqPfRDCYlUIKbnzFvhQsaeoqZJ41IsdR8hYfE0b3QFbn0T2dxqvhMO7Wu0aX9QLH5ip58xjHT5V5PlGfkCKE6wGVu7sDuQb2vzq1hM7WSKUsHDQsRISNlF+JrB+Ct3Rq9eCVHoxzuLy+VKsiFgNisjFSAQdJN7j0pVPwcfBfrxLc35SnMU0aIpZLkTnZDvewTiSOHG39cXnn5RMXM0cg0x6RbSl7X6m53P3Vkp8U9uYUbKObHqaZDEdtQ8IuST16CtTgn2M6bXLO5jmU8zNrckk94wJNtuBtVnI+1c+FMrREapAFLtuRbhah88bG7lSL7KLcaiXBMbKAdt2PSpLHGqfAak07RCzX3PE7/Guoaliw5ckgbcB7qgaiYI8GpFNMWuihIdNMY3p5qM1EQiYUxqkY1A7USKY5d623Y+T6GBJqHeSAjSF1ER7Fd7jSWbn0Xgb1ksui1MlxddQB47+W2/wrXvkzxyukgbWtr3BT2lDLdTw2I2pHUyqNdgXJx3R6/2DzlpZIYtV1WJnMjkapJC3saeQA39LdDUEGbzDB5pM5/ORGSyj2FAuF0HjuN6xeUQSRspAZTclGHIjjYjhsPkanzHFPh8FjkJLfSAvhKMeH1g67Dhax6i1YsGaE3olXf9/wDsKOZtO+TzfD4MFNTE6b6dgCfM8fMfGk+AULdZQbHdWUryN9xe/Lbz8qlyPFBWYOjPEVYuqe0oUEiRfNdz0IuOdEcwyd49DmxikBdJVN0fck78jysafKcoyp/sJtrdFTBRC9uvSxv7iKJJlIt4WK36WH3WqhgsrfFyaIyAVuxJvZVBtvYHa5A4cxW/yjsMyaS0xIHLTtfgOJNx60nP1mPD+uW/gdGe3BidcsLeCQ8freL5NetJl3aTF6baYH/eTf4g/wCe+jOO7HwSCzhlfk0ZP+lgRb0ArF53kOKwXijbvUub2FmUDhcXNzbpv5VWHrcObZOn7hKaNS/aXEWP/D4fl9q1wL9dt/uFC8VnGJf2gi9dJY1k4e1b7XUfGnnP2P1PnWv05BakEJ5Z29prgngCdvS1V5dfTjvxPu2vVM523NPnTVzI/ZJ+FHUiWh0wlPAn0AA+d6gZJPP42qVsY54Lb3/2qOSaQ8rf56USsHYpyo/+EmqzRnrVl2fmRVSS/M0xFDCKt5dBqYX4XFz0FwKpgVtez2UTKphEcbHGQlo2Z7W7ltVlKg+K9tvSjQLdB2bCasOY1P5zDWxWHbm0Z3YDrbcW9KvuU76HFBR9HxqCGdRuO8tp3tz/AANZvsxjJnglkRj9Jwl5EidRpMGq066eJK+1x4Xotk7SRvJhFRJY8RAZo+KCQ6SVCbHQ6sGXj9UdaOxDRdfN5METhihbuiVBI3K8UP8AKRSqplefzSRI0kkYcqAQ2HDMLbAFi1ybAVypqXkGjF9ySRJY+LwQpzflrP7NOxuGYlMMh1PsXboeJ9KJpPo1ySX+mSACKNlZFjiYeFl1AXB8ulS4bCCOA6JFM0tzLJue4S9nLW3Dbb34C3vXaRppgd1Got9SEcftvwt8eVNlw7ogTfvpzfT9hT/aj/0eCPQ7G+HS4h2bTiJh1ci3O48gapd+E72Z7NMT4gSQsa8lBsdzfp51SabC4Q3DZbpUW4k93Hf6x+sx8qoZllsaymJnAMYPePcG72uVXkbeXM1zOc37x1aIFAy6VXVuqC24tsL2bcUGkl1HyXcee+/9TUe5ENcFfeL+7z6HypCSo9N+fE33/EVLHFc+2AFA4XNz6cqpkEZKaXp0mmzENbcgLYkcuZ/vXJIwLKGBJ43FgNqqiETt51Pl+WvMfDa17EnYD8T5DepstyvvpFjDXZjYKvOwuTqt4RbnY8DXokGVxwAgKwA2G1rAk3BD8ztvfj8s/UdSsWy5YE5aQXFkeHTuO7SQui3ctJp1yar302OlLDSACDsb340cxmIxM0r4hgSt1D72UFl02vwJHD3CpcDPArKZmsoFxovudV7BidhuBYX59b0UzPNUxERjgKkaSNJFh4QSoAIve3huD58q5GfqMs2otWvPZALdbspdpMZFFh1MjEMTeJARfVbd780925577c7JZoX0qZA1wT7JLLtaxNxccaoYiOPDYCSTGt3ssiNEgY6gtgVjSPfbgCbet6wuTZu0MiMuq9xtbj15ipi6VZMUlHs+ez+RK7o9oxnZuCbeSONzwuY1Let78aEYzAYTDiTCEs0TqZSnEYZ+CFCzag0hJ8I22J2F7hc8/KNIA0UEJEii7SMb6Q1gulF4tuOJ48jQvPHGFiSAtqnN5sTJe5MrgeC/RFGnbmTwoMXTZqSm3vwr/e/ag3sti52dkl74phwU/NtIVSwusY1qG5nxNa/HxUd7M9rxvHiG6lWHPckqb8OIrI9kMZfv0BsrRkuy2uVDLdNXEgjoR862eSZUk2HkZFQSguy4eS2hgN9A1XIuDswO21D1kIJtTXjfuLimnsEYM4SWSyne1uI4eW3+Wq7mWKhgjeWe2lVOxtv0W3MkjYc68jz7tBHHivzELQhNIZbkNr+uLN7IHAfGqfaPtY2KZdasqJsqA3HmxJ9pvP4Wq8fwqUpRfEefcLcH57N37tKECMxuVQAL7gOfnzoUmIYc6L4dkYgAgn7JBB+PD51QxeFAZim6bEWPC/LyINeix7LSXF9mRjFtUkeMamQ4a5Qb+L/P6VewuGXvXXTey7cx04GjdDCv9Obr91RvjGP1vcKsRwiyjSp8YW++/it186s47CqkyeHZuFthw8qrYgKaRjc3PnTLE26E2vRvCYQF3j0jxAMCdXA7bC/UVzDYTVFKoUBou8JDXP6PxN8gfhUslEGGwrxjUAHEokiHAtrUK11B3G5Xf1Fa7shZcLLikaRpMPNhmWO5K6JX0MVHI6uPla/Wq8uH0w4adGIIxBjYeGy/m1kVgCDv4Sd+O21EMsydklx+FRiChxKRlfDreJTNFrG9w2m2ngCwtuKib5I4rgLYxVwWbxzrvDiAuIXpol8M6f8AVqt51NmWFGHmaCM/ncNMHwpOxdZNLmIdfCVPm0R6mg+dKXyuHFpKZJcM4jkRiGWNJlADKOKblRYG252uK7hJ5ExWW4iR3dHso7wgle6kVLKR9WzjY77Gi5AcUEM97NY5sRI+DjQQSHvVDA6lMoDyKelnZhblalUOPus2IDyz6hPifZxMyCxncrZVcAbEcBXKKijZL2VXDxyY6a02NkDGMm/dIwBKBV5Iqjgdzp6kVmcbjMFDgZ0GtsQzqcXKVs0xJuyggCys2x25njelSpcUMm647/czeMzxsUMO84F49SYeNAFRY+Osjm/HjyVdvavmcwxHfSFbnQpLN1PUnqeVKlVtAp2RjEJ3bErd2JCnkqgWAFUFS+3vPpSpVAhwGxb3AVZnw3djTe7sRfbh5A1ylV0QhWG7Achb39K46AXY79P886VKqKLQYJ+jJGpWQkgcCCJCOlwasPM0jCK50HQzLfiI9QjX0Gs/GlSpMvPzJI6gUmR24LdVHT7RA5VXGtI1KMyvMwbwsV2v4QSP83rtKg/v8IoKZk7zvDHIb6ASbCwAAA2A23I+ZqLB4YNiD9mLj5txP9KVKk8RpePqB2JcFigiS4gi5aVSB/7Zuov61RzSNn0s27yWJN/tUqVHCKUr/uxfcesRTEWjJTQvFSQdxRnJu0LLEXIWMmQeJAx1De66SSBx4j+lKlVZccciqS8f5JyC8+Qz425+uw9dKqAL+dgL2pmY5WVkRdtyK5SpmP8AKoxXFF9huGgYPKfrKAPnuaprtGw6lifcB+FKlT19gkS4dD+aIA8I2/lJqfBwnvWPElB5e0Reu0qtljYorQI3SRT8ZKK59hg0MbjlKE/mQ/hXKVDe5ZE8BibCsOLJYjrpxDX+TCrmX4UfTZ4T9eTGD3NDLx+NcpVOSFiGK+Vhr8MchP8AzMKR/UVvsihDZzjdQ9tMPiF98cRYe/T8KVKjQLM72HgBOPy1uDpiYgeNjCxVD8GH8tQTAtlEL8JIJVflwYWIB5eJh8KVKrXBT5Ie2WRvPi5JUEemQRONS73aFCb79SaVKlVPkdFK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36" name="Picture 12" descr="https://encrypted-tbn2.gstatic.com/images?q=tbn:ANd9GcRI3QpytwikR2_hMK5BLl7wmwHm5aujAIQE-OWKsPolU7ABrQkb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143125" cy="2143125"/>
          </a:xfrm>
          <a:prstGeom prst="rect">
            <a:avLst/>
          </a:prstGeom>
          <a:noFill/>
        </p:spPr>
      </p:pic>
      <p:pic>
        <p:nvPicPr>
          <p:cNvPr id="77838" name="Picture 14" descr="https://encrypted-tbn1.gstatic.com/images?q=tbn:ANd9GcQM5XTJHIbeuDCP7h2MhGMIjOlBMxo9GSvtohKNt3S5mnvc8hUv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411760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764704"/>
            <a:ext cx="6516216" cy="316835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обміном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моменту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до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моменту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кінцевих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розпаду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endParaRPr lang="ru-RU" dirty="0"/>
          </a:p>
        </p:txBody>
      </p:sp>
      <p:pic>
        <p:nvPicPr>
          <p:cNvPr id="63490" name="Picture 2" descr="http://www.centr-region163.com/attachments/Image/MetabolismLG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6048672" cy="3781692"/>
          </a:xfrm>
          <a:prstGeom prst="rect">
            <a:avLst/>
          </a:prstGeom>
          <a:noFill/>
        </p:spPr>
      </p:pic>
      <p:sp>
        <p:nvSpPr>
          <p:cNvPr id="63492" name="AutoShape 4" descr="data:image/jpeg;base64,/9j/4AAQSkZJRgABAQAAAQABAAD/2wCEAAkGBg8QEBUQEhAWEhUQEhUQEhIVFBQSERAVFxEVFBgRFRoXHiYeFxolGRgVIC8sJSkrLSwuFh4yNTAqNScrLCkBCQoKBQUFDQUFDSkYEhgpKSkpKSkpKSkpKSkpKSkpKSkpKSkpKSkpKSkpKSkpKSkpKSkpKSkpKSkpKSkpKSkpKf/AABEIAJoBRwMBIgACEQEDEQH/xAAbAAEAAgMBAQAAAAAAAAAAAAAABQYCAwQBB//EAEcQAAICAQIEAgYGBgYJBQEAAAECAAMRBBIFEyExBkEUIjJRYXEVIzOBkZJSVHKCodMHQkNzosEWU2J0g7Gys7Q0RJOj8ST/xAAUAQEAAAAAAAAAAAAAAAAAAAAA/8QAFBEBAAAAAAAAAAAAAAAAAAAAAP/aAAwDAQACEQMRAD8A+4REQEREBERAREQEREBERARE0aPVcxd2Mes647+xYyZ/w5gb4iIFQPC7EcW+jMSnErdQdqoXNXo9oDDr1yxXA75i67iq4wtjfWoQSKNuzZoy6sAAe51eMY9k9/Uzb4gVnQHiDCg2G5CbQupUrptqAad9xQgElDcEwe+GPTE46jxpqXYnbYtCsqFavXs5GoUoCARu5vIbyXyz3JuUQKjqLuLZfYpIBt5YxUCfr9NywSR0+rOo/wA+u2aU0vEmvrexM7LEy+Kx6npmpBAUHtyDScnJHl6xYi1prQb2p2+zUlu7PQ7ndcY/c/jOmBWOMLxB2tStSVyQF9TZZSaUPqnuLeZvXBOMHr0wZxV6fiVK8vT1has4RRXTWa19L3BtoAG5qdykY6eqe+6XSIFTpPFA4AUhOapb1aQSh4hdvbp5nT8snz659rMtkRARE0ajVbGrXGea/L+X1bvn/Bj74G+IiAiIgIiICIiAiIgIiICIiAiIgIiICIiAiIgIiICIiAnBwX7L/i3f+RZO2ywKCxzhQScAk4Az0A6n7pE+FuJ030FqrBYottyy9V9axrBg9j6rKfhnrAmIiICIiAiIgRlX/rrP91p/718k5AUcWoPE7KA45no9a7MHcNr2uSenRcOnXtlgM56SfgIiICIiAnBxL7TT/wB+f/GvnfIXj/F6KbdMtlgQtcSoIOX+qsrwuB6zbrEGB19YdIE1ERAREQEREBERAREQEREBERAREQEREBERAREQEREBERATVptLXUuytFRcs21VCrlmLMcDzLEk/EmearV11LvsdUXtuYhRn3dfOcf0rY/2Ondx+nZ9RX/iBc/chHxgSUSN9D1T+3qBWP0aa1B+Re3dn7lWe/6P6c+2rXf3zvcPyuSo+4QNl/GtMhw19akf1S67vwzma/p6o+ytr/s6e8g/I7MfxnZRpa6xtRFQe5VCj8BNsCOHFnPs6S8/HFSe/wDTsB//AGDxK/rjR2dumX04z8OlhkjECFGpu3m36OPMKisvzNPzCgJYKW3eyCScZ7kzp+krvPR29s9H05+7rYJIxAjjxZx7WlvHxxU//Q5MfT1I9oWp+3ReoHzJTH8ZIxA49PxjTWHCX1sfcHUt+GczsmnUaSuwYsRXHuZQw/jOP6AoH2Yan+6setR8doOw/eIElNV2lrcqWRWNbb0LKCUbaV3LnscMwyPImcXourT2L1tH6NyAMfhvqwB+Qzj4n4p9EUHUaa0F3WtTVtuRnbsN2V2/NwogT0TVptUlih0YOp7MpDD8R0m2AiIgIiICIiAiIgIiICIiAiIgIiICIiAiIgIiaNbrFqQu2cDAAAyzMThUUebE4AHxgZ33pWpd2CqoyzMQFA95J7Tg9Jvv+yXk1n+1sX6xvjXWfZ+b/lI6z3S6F7CLtQPWB3V053V0e4+57P8Aa8uy46lpKBxaXhFSNvwbLP8AW2HfZ8cE+wPgoA+E7YiAiIgRXiTidmnpD1qGY2JXhu2GbBJ6jGO/U4kDf4t1bblXTlRsY7ttgdf/AOXTXdAwzuU22g+r/ZgYzkC5xApWl8SX0tyQBYK9rAsbrbdQjam6s3ISS21UQPjDdFYDoVM9p8aalsYpVsttLBWwAbtIof2j02XuehP2ee2cW8aZA5s2jeyhC3mVUsQp+ALMfvM2wKVd4z1gqscaYFkrDquHy/r6sHAB8hRWTkggOT1O1WmOJ8etruqqVV+sQPucWYfrhkr2g+sq+tg9wfIAsJ2IFN0njLVPsDULWbDUAXFoTLafT2mvKhiGJstC/wB0R1PbZwvxTqr2qUJXi5lHMC2FKyatUzVt63tA019cj7YdO263TVpdKlSCtFCqowqjsB7hAgvDfE7brXDgqBVvAy5Us2q1FZxv6+zUhHXpzPdtxYoiAmNlSsMMoYZBwQCMghgevmCAfumUQOHUcHqZjYuarD3srOxj+0PZs/eBmn026j7dd6D+3rU+qMd7a+pX5rkeZCiSkQMa7VYBlIYMAQQcgg9QQR3EykXdonoJtoXIJ3WacEBbOuS9eeiWefkreeCdw79NqUsQOhyrdj288EEHqCDkEHqCCIG2IiAiIgIiICIiAiIgIlf4P4g1dwc2cPsqKWsgTfVuCjGCxZgGz3ymV64ySDJD6Su/VLPz0fzIHda2FJAzgE47ZwO0qek8fczljkKGuFbr9egQq9dLlVZgoNoFudvmFz59Jx9fcQQdHb1GPtKP5k0aTNVaVJoHCVBQg36c7do2g5Nmc48+8CJr/pBUkDlp6z7A4tPLG6mixHY7Mqh5wBJHTGfPps/0y5jisJsJtWvcLQSCdbdps4KdRmrdj3NjyyZddS47aFx+9pvP9+ec9s7vQGyMjdnTZ6kEjO/3gfgIG7gOtN+lpvPe6pLfI43qG25AAOM4zgZxO+Ry8QtHQaOwfDfp/wCZPfpK79Us/PR/MgSEjNOOde1p9ihjVUPIvjFlvzGTWPdiz9KZ/SN36pZ+ej+ZMfDhzpam83TmN+05Lt/iJgSURECC434ls0tyqdHY+nCCy7Vq1YroBfb1Unc2OjHHYdeuDNVvip14kvDfR8l6DqhbzRs5QfYcjbndny7de87/ABPr9PRo77dT9itL80ebqV27B8WztHxInyuv6YPEKWDVrq/oKxq0atmYDn+rU53gG7tlsBd39XED6TwzxLZqNQa10dg0+LAmsL18uxq7DWwCg7gNwOCe+M4x1k9K/wCG9Vp9RwuptPuWr0cIo3EWVlF2lGZcEOrAgkeYM+e18d1FvB9CyXWludpfStTz7gzNdeqGgMrZZipy2ThRjplhgPsUT5/x+9l4ytONVbUeGPcaNPfahNi6lEFgAtQZ25HfzHznNwPiz6jRaLn6x7GOovrt0ybzq9SVFmzS2MChVqwUNhOFO3qcHJD6TEp3gHVW87X0OXCafVIKq7LDc1Kvp0sNe8k5GTnGSBnAm7imvN3FquHuzLV6E+sKqzIb35y1BGKkHaq72wD1JGe0C1xPnfi/SXaHhdwGutsZNZS1T8x67dPTbqalGnZw+5wELDLHsfgJuTiFlvGdJtaxNNZptQa15toGo5RrC3sm7bt9Y7cglh6x7rgL9E+f8Dps4rw86wayzTah77WW1WYrpRVqGUU8rcEK8tQG3d9xJz0m3xfpGqs0TLqbz6ZxREsK6i5Eal67m5KqrhVQBU7Dyz5mBe4lF173Lr6uGI5srOmu1mLtRcjWE6gKKzYoZ3CAvgE9iM52iYajgWuTQX6Z9awd9VWNLZXda12kruvrRa3sOHsAywy3cfIYC+xPlHiLxpqb+CbksajU0gLrSjbLKrKtTXp2ryvVC7tuH+yrCWni2nV9YaeZbeF0yBNJU71cgl3B1VtodcEgBVyS3qsVB6wLdEq/9GPEbtRwnTW3ObLGV1Z2OWbZc6AsfM4UdfOWiAkYRyNQMexqiQR5LcFLBh7tyKwPxRfNjJORniFsUbgMlbaGUdASRqK8KMkAE9vvgaPEPiE6UqBWH3VXXHNmw4pCEoo2ncxDHHbqPj0i9R4/VUezlrtQsADcosITmb1ZACUcbOzY9rvkYkreS9iWtobC1QYIeZRhd23PTmYz6q/LE2tqXOc6Fzk7j62m6nG3J9fvjpAjKvGysxXlqNuobTHNuDkPqFFoGzBQ8k4Oe+4f1cnDhHiptRbVgFBcwyu9HAzoKNUAPUBx9YR38s+eBLnVuf8A2L/m0/z/AE55VqXQALoXUDsA2mGPlh4EpEj/AKSu/VLPz0fzI+krv1Sz89H8yBIRI/6Su/VLPz0fzI+krv1Sz89H8yBIRK/xPj+rrasV8Pst3lgyB6QwAXO8Nv2AA4HrEZ3DByMFAsEREDC9yqsVXcQpIXONxA6Lk9s9pUl8VasisrUHFgVmJour5X1+lrdGDHO5RZd/8fkA0uEQKiniTXMHPJVdhrxmq1t4fXW6ckYYdq1R/vz2ImdniPVhdQ2xAdOWUVmq/ezKzgAZwrB1COu0k+sR1JEtcQIzg+tvsNi2oFNNjVdFIFnUurrknoamq+TFh5STmvT6ZK12IoRRnCqAoGTk9B8ZsgJG8IOw2ac96nLr8a7GZ1I+AO9P+HJKcXENGzFba8C2rO3PRXU43VN7gcDr5EA9cEEO2Jz6LXJaCRkFTtdG6PW36LDyPn7iCCCQQZ0QIbjvharWvU11lhSixbhpwyiix0OVawbdz9fItjp2mFnhOttevEOddzUqNAUGvlcotvNe3Zk+t1znPxk5ECC0XhGqizUPTddWurZrLKQ1ZpWxxhrUVkJVj3PXBPcHpOVfAGnGiq0AtuFWnsW2vBq35SzmKCeXggN17ZPmTLPECD1fhVbNUNaNRdXaKDpQU5O0Vlw5GHrbqWAOf8uk4G/o40gWrk2XUWae63ULqK7A17WXAC5rDYrK+8AZyPIS1xAg+CeEqtJfdeltzHUlWsWyzem9UCczqNxYgDuSB5ACY+J/BtGvNVjPbRdpyTTqKH5d1e4YZckEFT7iP+Zk9ECua3wLp7tGdE9lxR7FttsLq997qysGsZ1Oeqp2AGFA7DE7LvDaPq6dYbbOZp62qQfVhCr437hszk7V7EYx0xJeIFTH9G2lXUWXJdqK69Q5tv0iXFdJc59pnQDOD5gEA9iMdJLcc8OV6tqGeyxPRbl1NYQoBzFBAZtynIwzDHbrJaIEB4m8GUa/lO9ltN2mJanU0Py768jDAHBBBwMjE20eFq0oFIuuJ5qXvczrZfc6OjKXZ1IxlEGAAMKAMCTUQK5xTwHpL69TX69Y11qXahqyqtY1YTaMlTgZQN08yfeZnqPBtbar0tdTqKnetKbxW6oupVCSvMwuVYZIyhU9emJYIgRHhfwzVw+gaaqyx0VmKcxgxQMxbYuABjJPx69SZLxEBI3iLcy2qgfpC+z4JWcr+NuzHvCt7pv1/EFqAGC7vkV1j2rD/kB5k9B5zzh2iKAu5DWWHdYw7dOyLnsijoPvJ6kwI3xJxq7TvWlQUl6r3CsjubHr5ZWpdpGC24jPXHT5Hit8SawJY4pA2KWCGtywcW2J6P0PrsVVWBXvnoDuWWd9OhZXKgsgYK2PWUNjcAfLOB+AmyBT38W6pXK8kHFvLUbLFLj0rVVAAk4BKV0H3fXA9iJ4vinWEIwrVlcbiRTqAQPSNNUVIfaVYCy0nofsvgwFxiBUdV4o1SsQtalW2cq006jYN4vKBwu5uuysZwMb+vUqJkPE2s37fRxjm7Adj+sv0i2n3ZzgfUgP16efsy2RAq/BfEWsuupSygIltAssYV2DZby1Y1ZY9CM+4/POQLREQEREBERAREQEREBERAREQOPWcODsLEY12qMLYADkd9jg9HTPke2Tgg9ZoTixrIXUqKj2FoOdO5+DH2D8Hx7gW7yTnjKCMEZB6EeR+ED2JD6zgz1ox0jGtsHbVuxQxPwIbl+Z9TH3zDh2r1tNSLqqha6oBZdpzvViOhYowVhnv6ob5DtAm54zAAknAAySegA95nHp+M6extgsAf8A1bZrt/I+G/hNnEdCt9NlLEhbUaslThgGGMjPnAxTi2nbGLqznAHrrkkuUA79yysvzUjuJiONaXIX0irLNtUcxMs2VGAM9TllH7w94kUfBVTFWexiwFe4qtdQYpdZaThAACxsIP49+s5q/BJD1qbd1S0vXY2ytLLM26ZkB2IB7NABbv8Aw2hP/TOmxu9IqwTtB5iYz7s5+I/ETxeNaU9RqKj3/tE8mVT5/pMo+bAecj08JVg0HmMfRwV9Za3FqmxbcEMp2kMowVwe/wACNd/gypwgNr/V80j2ept1VeqJPTrh6wB8D78EBLDi+mPQX1nPb6xOvt/H/Ys/I3uM138d0yoz86ttqlsCxMnFYswMnHsFW+TA9jmR2o8F6dn3hmQeqdgOVGF1K9M9Rn0mw4HTIHxzz2eAaSrDnWetW1WfVyFbR16U46YB21q3z+AAATtHFKnrNu4KqsyMWIXaVfZg9fVOfI9eoyAek5bPElAtFe4beXzWu31ClV278ks4Y+qQcqCMHqRMF8NotfLV2GNS2rRuh2ubTYQR/WXJYHPXr3z1nMvgqgLy9zFM7yhCkGz0c6ZnPTsa2II7fLtAlb+L0I202oNu7fmxF5e2sWEsCcjClSfcGBPTrOiq9HztYNtYqcEHaw7qcdiPdK6fAdPLavnWYdbFJO0ueZpE0pJOOp2ID8yfLpJnhfDF06uqkkWWvd18i5yVHwgdsThv43p0bZzAzj+zTNtn5EBb+E1+mamz7Ojlj9O49fmK0JJ/eZYEizAdT0x1PwkaeKNb6umUP772zyF/Zx1tPwXp72E9Xgofre5vPfawApU/CsdD8N24j3ySAgcmi4ctZLkmyxuj2tjcwHZRjoqjyA6efUkk9cRAREQEREBERAREQEREBERAREQEREBERAREQEREBERA1ajS12LtsRXH6LKGH4GcX0DUv2Zsp9wrsdUHyQkp/hklECO9B1K+zqt397Uj/wDbNcBtav8AVos+O6yn+G15IxAjTrdUO+lB/YvU/wDWqz08Tu/U7e+Oj6b8etokjECLHG2Nhq9Fu3Ki2EZ0/sszKDnm+9WmY4ncf/Z2j5vpv8rTMav/AF1n+60/96+ScCNGs1Z7aVR+3eB7v0Eb4/hPc61vKiv77Lv8q5IxAjvQNS3t6or8Kqq0H/2cwx9AUn7Tfd8LbHsU/uE7P4SRiBro06VrtRVRR2VQFUfcOk2REBERAREQEREBERAREQEREBERAREQEREBERAREQEREBERAREQEREBERAREQIim9fT7BuGfR6lxkZ3Cy9ivzx1+Ul5HpwDTDVNrBUOc9YqL9eqg+7tnsCe5CgdhJCAiIgIiICIiAiIgIiICIiAiIgIiICIiAiIgIiICIiAiIgIiICIiAiIgIiICIiBDcc8Rei2018vcLyctu27ALqKs4wd32wP7vxkdo/HHNqewUhdlVVoDW4D8wWlgDt/qipuuOuDjp1NoNakgkAkdjjqPlNbaOokE1qcZxlR08unugVurxj9W1mxSeYoKNcMqrLpxuXCds2jOfPz6iar/wCkAKhsFAZRzcAXIXHL091xV1AJrYGoqQe27zwRLUmjqUYFagAYACgADp0+XQfhMvR06+ovU5PQdSRgk/HECs2eNiHZORkobQDzOjcu7TVer6uWJ5+cDJ9XABLCb28XDlaWzljdrKxaqtaiKOlZKB2wGfD5A89je6T4oT9EfgINK9BtGF6qMDCkdiPcYFU/0+GD9SFOE27rVStmZtWoBdgAoPoxAJ7mwDHv2p40YnHIX1rOUv12dpGur0Z5mE9XJsDDGchWHlk2VtMhGNi4PcbRg4Of+chPCFamm0kAk63WZJGScay3H4QMeGcce3Uio+r11O5dyuuaHpTAOwHB5wPw2+eZYZiKlHXAz78DPXvMo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4" name="AutoShape 6" descr="data:image/jpeg;base64,/9j/4AAQSkZJRgABAQAAAQABAAD/2wCEAAkGBg8QEBUQEhAWEhUQEhUQEhIVFBQSERAVFxEVFBgRFRoXHiYeFxolGRgVIC8sJSkrLSwuFh4yNTAqNScrLCkBCQoKBQUFDQUFDSkYEhgpKSkpKSkpKSkpKSkpKSkpKSkpKSkpKSkpKSkpKSkpKSkpKSkpKSkpKSkpKSkpKSkpKf/AABEIAJoBRwMBIgACEQEDEQH/xAAbAAEAAgMBAQAAAAAAAAAAAAAABQYCAwQBB//EAEcQAAICAQIEAgYGBgYJBQEAAAECAAMRBBIFEyExBkEUIjJRYXEVIzOBkZJSVHKCodMHQkNzosEWU2J0g7Gys7Q0RJOj8ST/xAAUAQEAAAAAAAAAAAAAAAAAAAAA/8QAFBEBAAAAAAAAAAAAAAAAAAAAAP/aAAwDAQACEQMRAD8A+4REQEREBERAREQEREBERARE0aPVcxd2Mes647+xYyZ/w5gb4iIFQPC7EcW+jMSnErdQdqoXNXo9oDDr1yxXA75i67iq4wtjfWoQSKNuzZoy6sAAe51eMY9k9/Uzb4gVnQHiDCg2G5CbQupUrptqAad9xQgElDcEwe+GPTE46jxpqXYnbYtCsqFavXs5GoUoCARu5vIbyXyz3JuUQKjqLuLZfYpIBt5YxUCfr9NywSR0+rOo/wA+u2aU0vEmvrexM7LEy+Kx6npmpBAUHtyDScnJHl6xYi1prQb2p2+zUlu7PQ7ndcY/c/jOmBWOMLxB2tStSVyQF9TZZSaUPqnuLeZvXBOMHr0wZxV6fiVK8vT1has4RRXTWa19L3BtoAG5qdykY6eqe+6XSIFTpPFA4AUhOapb1aQSh4hdvbp5nT8snz659rMtkRARE0ajVbGrXGea/L+X1bvn/Bj74G+IiAiIgIiICIiAiIgIiICIiAiIgIiICIiAiIgIiICIiAnBwX7L/i3f+RZO2ywKCxzhQScAk4Az0A6n7pE+FuJ030FqrBYottyy9V9axrBg9j6rKfhnrAmIiICIiAiIgRlX/rrP91p/718k5AUcWoPE7KA45no9a7MHcNr2uSenRcOnXtlgM56SfgIiICIiAnBxL7TT/wB+f/GvnfIXj/F6KbdMtlgQtcSoIOX+qsrwuB6zbrEGB19YdIE1ERAREQEREBERAREQEREBERAREQEREBERAREQEREBERATVptLXUuytFRcs21VCrlmLMcDzLEk/EmearV11LvsdUXtuYhRn3dfOcf0rY/2Ondx+nZ9RX/iBc/chHxgSUSN9D1T+3qBWP0aa1B+Re3dn7lWe/6P6c+2rXf3zvcPyuSo+4QNl/GtMhw19akf1S67vwzma/p6o+ytr/s6e8g/I7MfxnZRpa6xtRFQe5VCj8BNsCOHFnPs6S8/HFSe/wDTsB//AGDxK/rjR2dumX04z8OlhkjECFGpu3m36OPMKisvzNPzCgJYKW3eyCScZ7kzp+krvPR29s9H05+7rYJIxAjjxZx7WlvHxxU//Q5MfT1I9oWp+3ReoHzJTH8ZIxA49PxjTWHCX1sfcHUt+GczsmnUaSuwYsRXHuZQw/jOP6AoH2Yan+6setR8doOw/eIElNV2lrcqWRWNbb0LKCUbaV3LnscMwyPImcXourT2L1tH6NyAMfhvqwB+Qzj4n4p9EUHUaa0F3WtTVtuRnbsN2V2/NwogT0TVptUlih0YOp7MpDD8R0m2AiIgIiICIiAiIgIiICIiAiIgIiICIiAiIgIiaNbrFqQu2cDAAAyzMThUUebE4AHxgZ33pWpd2CqoyzMQFA95J7Tg9Jvv+yXk1n+1sX6xvjXWfZ+b/lI6z3S6F7CLtQPWB3V053V0e4+57P8Aa8uy46lpKBxaXhFSNvwbLP8AW2HfZ8cE+wPgoA+E7YiAiIgRXiTidmnpD1qGY2JXhu2GbBJ6jGO/U4kDf4t1bblXTlRsY7ttgdf/AOXTXdAwzuU22g+r/ZgYzkC5xApWl8SX0tyQBYK9rAsbrbdQjam6s3ISS21UQPjDdFYDoVM9p8aalsYpVsttLBWwAbtIof2j02XuehP2ee2cW8aZA5s2jeyhC3mVUsQp+ALMfvM2wKVd4z1gqscaYFkrDquHy/r6sHAB8hRWTkggOT1O1WmOJ8etruqqVV+sQPucWYfrhkr2g+sq+tg9wfIAsJ2IFN0njLVPsDULWbDUAXFoTLafT2mvKhiGJstC/wB0R1PbZwvxTqr2qUJXi5lHMC2FKyatUzVt63tA019cj7YdO263TVpdKlSCtFCqowqjsB7hAgvDfE7brXDgqBVvAy5Us2q1FZxv6+zUhHXpzPdtxYoiAmNlSsMMoYZBwQCMghgevmCAfumUQOHUcHqZjYuarD3srOxj+0PZs/eBmn026j7dd6D+3rU+qMd7a+pX5rkeZCiSkQMa7VYBlIYMAQQcgg9QQR3EykXdonoJtoXIJ3WacEBbOuS9eeiWefkreeCdw79NqUsQOhyrdj288EEHqCDkEHqCCIG2IiAiIgIiICIiAiIgIlf4P4g1dwc2cPsqKWsgTfVuCjGCxZgGz3ymV64ySDJD6Su/VLPz0fzIHda2FJAzgE47ZwO0qek8fczljkKGuFbr9egQq9dLlVZgoNoFudvmFz59Jx9fcQQdHb1GPtKP5k0aTNVaVJoHCVBQg36c7do2g5Nmc48+8CJr/pBUkDlp6z7A4tPLG6mixHY7Mqh5wBJHTGfPps/0y5jisJsJtWvcLQSCdbdps4KdRmrdj3NjyyZddS47aFx+9pvP9+ec9s7vQGyMjdnTZ6kEjO/3gfgIG7gOtN+lpvPe6pLfI43qG25AAOM4zgZxO+Ry8QtHQaOwfDfp/wCZPfpK79Us/PR/MgSEjNOOde1p9ihjVUPIvjFlvzGTWPdiz9KZ/SN36pZ+ej+ZMfDhzpam83TmN+05Lt/iJgSURECC434ls0tyqdHY+nCCy7Vq1YroBfb1Unc2OjHHYdeuDNVvip14kvDfR8l6DqhbzRs5QfYcjbndny7de87/ABPr9PRo77dT9itL80ebqV27B8WztHxInyuv6YPEKWDVrq/oKxq0atmYDn+rU53gG7tlsBd39XED6TwzxLZqNQa10dg0+LAmsL18uxq7DWwCg7gNwOCe+M4x1k9K/wCG9Vp9RwuptPuWr0cIo3EWVlF2lGZcEOrAgkeYM+e18d1FvB9CyXWludpfStTz7gzNdeqGgMrZZipy2ThRjplhgPsUT5/x+9l4ytONVbUeGPcaNPfahNi6lEFgAtQZ25HfzHznNwPiz6jRaLn6x7GOovrt0ybzq9SVFmzS2MChVqwUNhOFO3qcHJD6TEp3gHVW87X0OXCafVIKq7LDc1Kvp0sNe8k5GTnGSBnAm7imvN3FquHuzLV6E+sKqzIb35y1BGKkHaq72wD1JGe0C1xPnfi/SXaHhdwGutsZNZS1T8x67dPTbqalGnZw+5wELDLHsfgJuTiFlvGdJtaxNNZptQa15toGo5RrC3sm7bt9Y7cglh6x7rgL9E+f8Dps4rw86wayzTah77WW1WYrpRVqGUU8rcEK8tQG3d9xJz0m3xfpGqs0TLqbz6ZxREsK6i5Eal67m5KqrhVQBU7Dyz5mBe4lF173Lr6uGI5srOmu1mLtRcjWE6gKKzYoZ3CAvgE9iM52iYajgWuTQX6Z9awd9VWNLZXda12kruvrRa3sOHsAywy3cfIYC+xPlHiLxpqb+CbksajU0gLrSjbLKrKtTXp2ryvVC7tuH+yrCWni2nV9YaeZbeF0yBNJU71cgl3B1VtodcEgBVyS3qsVB6wLdEq/9GPEbtRwnTW3ObLGV1Z2OWbZc6AsfM4UdfOWiAkYRyNQMexqiQR5LcFLBh7tyKwPxRfNjJORniFsUbgMlbaGUdASRqK8KMkAE9vvgaPEPiE6UqBWH3VXXHNmw4pCEoo2ncxDHHbqPj0i9R4/VUezlrtQsADcosITmb1ZACUcbOzY9rvkYkreS9iWtobC1QYIeZRhd23PTmYz6q/LE2tqXOc6Fzk7j62m6nG3J9fvjpAjKvGysxXlqNuobTHNuDkPqFFoGzBQ8k4Oe+4f1cnDhHiptRbVgFBcwyu9HAzoKNUAPUBx9YR38s+eBLnVuf8A2L/m0/z/AE55VqXQALoXUDsA2mGPlh4EpEj/AKSu/VLPz0fzI+krv1Sz89H8yBIRI/6Su/VLPz0fzI+krv1Sz89H8yBIRK/xPj+rrasV8Pst3lgyB6QwAXO8Nv2AA4HrEZ3DByMFAsEREDC9yqsVXcQpIXONxA6Lk9s9pUl8VasisrUHFgVmJour5X1+lrdGDHO5RZd/8fkA0uEQKiniTXMHPJVdhrxmq1t4fXW6ckYYdq1R/vz2ImdniPVhdQ2xAdOWUVmq/ezKzgAZwrB1COu0k+sR1JEtcQIzg+tvsNi2oFNNjVdFIFnUurrknoamq+TFh5STmvT6ZK12IoRRnCqAoGTk9B8ZsgJG8IOw2ac96nLr8a7GZ1I+AO9P+HJKcXENGzFba8C2rO3PRXU43VN7gcDr5EA9cEEO2Jz6LXJaCRkFTtdG6PW36LDyPn7iCCCQQZ0QIbjvharWvU11lhSixbhpwyiix0OVawbdz9fItjp2mFnhOttevEOddzUqNAUGvlcotvNe3Zk+t1znPxk5ECC0XhGqizUPTddWurZrLKQ1ZpWxxhrUVkJVj3PXBPcHpOVfAGnGiq0AtuFWnsW2vBq35SzmKCeXggN17ZPmTLPECD1fhVbNUNaNRdXaKDpQU5O0Vlw5GHrbqWAOf8uk4G/o40gWrk2XUWae63ULqK7A17WXAC5rDYrK+8AZyPIS1xAg+CeEqtJfdeltzHUlWsWyzem9UCczqNxYgDuSB5ACY+J/BtGvNVjPbRdpyTTqKH5d1e4YZckEFT7iP+Zk9ECua3wLp7tGdE9lxR7FttsLq997qysGsZ1Oeqp2AGFA7DE7LvDaPq6dYbbOZp62qQfVhCr437hszk7V7EYx0xJeIFTH9G2lXUWXJdqK69Q5tv0iXFdJc59pnQDOD5gEA9iMdJLcc8OV6tqGeyxPRbl1NYQoBzFBAZtynIwzDHbrJaIEB4m8GUa/lO9ltN2mJanU0Py768jDAHBBBwMjE20eFq0oFIuuJ5qXvczrZfc6OjKXZ1IxlEGAAMKAMCTUQK5xTwHpL69TX69Y11qXahqyqtY1YTaMlTgZQN08yfeZnqPBtbar0tdTqKnetKbxW6oupVCSvMwuVYZIyhU9emJYIgRHhfwzVw+gaaqyx0VmKcxgxQMxbYuABjJPx69SZLxEBI3iLcy2qgfpC+z4JWcr+NuzHvCt7pv1/EFqAGC7vkV1j2rD/kB5k9B5zzh2iKAu5DWWHdYw7dOyLnsijoPvJ6kwI3xJxq7TvWlQUl6r3CsjubHr5ZWpdpGC24jPXHT5Hit8SawJY4pA2KWCGtywcW2J6P0PrsVVWBXvnoDuWWd9OhZXKgsgYK2PWUNjcAfLOB+AmyBT38W6pXK8kHFvLUbLFLj0rVVAAk4BKV0H3fXA9iJ4vinWEIwrVlcbiRTqAQPSNNUVIfaVYCy0nofsvgwFxiBUdV4o1SsQtalW2cq006jYN4vKBwu5uuysZwMb+vUqJkPE2s37fRxjm7Adj+sv0i2n3ZzgfUgP16efsy2RAq/BfEWsuupSygIltAssYV2DZby1Y1ZY9CM+4/POQLREQEREBERAREQEREBERAREQOPWcODsLEY12qMLYADkd9jg9HTPke2Tgg9ZoTixrIXUqKj2FoOdO5+DH2D8Hx7gW7yTnjKCMEZB6EeR+ED2JD6zgz1ox0jGtsHbVuxQxPwIbl+Z9TH3zDh2r1tNSLqqha6oBZdpzvViOhYowVhnv6ob5DtAm54zAAknAAySegA95nHp+M6extgsAf8A1bZrt/I+G/hNnEdCt9NlLEhbUaslThgGGMjPnAxTi2nbGLqznAHrrkkuUA79yysvzUjuJiONaXIX0irLNtUcxMs2VGAM9TllH7w94kUfBVTFWexiwFe4qtdQYpdZaThAACxsIP49+s5q/BJD1qbd1S0vXY2ytLLM26ZkB2IB7NABbv8Aw2hP/TOmxu9IqwTtB5iYz7s5+I/ETxeNaU9RqKj3/tE8mVT5/pMo+bAecj08JVg0HmMfRwV9Za3FqmxbcEMp2kMowVwe/wACNd/gypwgNr/V80j2ept1VeqJPTrh6wB8D78EBLDi+mPQX1nPb6xOvt/H/Ys/I3uM138d0yoz86ttqlsCxMnFYswMnHsFW+TA9jmR2o8F6dn3hmQeqdgOVGF1K9M9Rn0mw4HTIHxzz2eAaSrDnWetW1WfVyFbR16U46YB21q3z+AAATtHFKnrNu4KqsyMWIXaVfZg9fVOfI9eoyAek5bPElAtFe4beXzWu31ClV278ks4Y+qQcqCMHqRMF8NotfLV2GNS2rRuh2ubTYQR/WXJYHPXr3z1nMvgqgLy9zFM7yhCkGz0c6ZnPTsa2II7fLtAlb+L0I202oNu7fmxF5e2sWEsCcjClSfcGBPTrOiq9HztYNtYqcEHaw7qcdiPdK6fAdPLavnWYdbFJO0ueZpE0pJOOp2ID8yfLpJnhfDF06uqkkWWvd18i5yVHwgdsThv43p0bZzAzj+zTNtn5EBb+E1+mamz7Ojlj9O49fmK0JJ/eZYEizAdT0x1PwkaeKNb6umUP772zyF/Zx1tPwXp72E9Xgofre5vPfawApU/CsdD8N24j3ySAgcmi4ctZLkmyxuj2tjcwHZRjoqjyA6efUkk9cRAREQEREBERAREQEREBERAREQEREBERAREQEREBERA1ajS12LtsRXH6LKGH4GcX0DUv2Zsp9wrsdUHyQkp/hklECO9B1K+zqt397Uj/wDbNcBtav8AVos+O6yn+G15IxAjTrdUO+lB/YvU/wDWqz08Tu/U7e+Oj6b8etokjECLHG2Nhq9Fu3Ki2EZ0/sszKDnm+9WmY4ncf/Z2j5vpv8rTMav/AF1n+60/96+ScCNGs1Z7aVR+3eB7v0Eb4/hPc61vKiv77Lv8q5IxAjvQNS3t6or8Kqq0H/2cwx9AUn7Tfd8LbHsU/uE7P4SRiBro06VrtRVRR2VQFUfcOk2REBERAREQEREBERAREQEREBERAREQEREBERAREQEREBERAREQEREBERAREQIim9fT7BuGfR6lxkZ3Cy9ivzx1+Ul5HpwDTDVNrBUOc9YqL9eqg+7tnsCe5CgdhJCAiIgIiICIiAiIgIiICIiAiIgIiICIiAiIgIiICIiAiIgIiICIiAiIgIiICIiBDcc8Rei2018vcLyctu27ALqKs4wd32wP7vxkdo/HHNqewUhdlVVoDW4D8wWlgDt/qipuuOuDjp1NoNakgkAkdjjqPlNbaOokE1qcZxlR08unugVurxj9W1mxSeYoKNcMqrLpxuXCds2jOfPz6iar/wCkAKhsFAZRzcAXIXHL091xV1AJrYGoqQe27zwRLUmjqUYFagAYACgADp0+XQfhMvR06+ovU5PQdSRgk/HECs2eNiHZORkobQDzOjcu7TVer6uWJ5+cDJ9XABLCb28XDlaWzljdrKxaqtaiKOlZKB2wGfD5A89je6T4oT9EfgINK9BtGF6qMDCkdiPcYFU/0+GD9SFOE27rVStmZtWoBdgAoPoxAJ7mwDHv2p40YnHIX1rOUv12dpGur0Z5mE9XJsDDGchWHlk2VtMhGNi4PcbRg4Of+chPCFamm0kAk63WZJGScay3H4QMeGcce3Uio+r11O5dyuuaHpTAOwHB5wPw2+eZYZiKlHXAz78DPXvMo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6" name="Picture 8" descr="https://encrypted-tbn0.gstatic.com/images?q=tbn:ANd9GcR_hO7b9Gm1fXfFgiTvyAGy-XGwjpbLhhMsu8YViXoEm9KuRB57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69979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://dok.znaimo.com.ua/pars_docs/refs/23/22642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ru-RU" b="1" dirty="0" err="1"/>
              <a:t>етап</a:t>
            </a:r>
            <a:r>
              <a:rPr lang="ru-RU" dirty="0"/>
              <a:t> – </a:t>
            </a:r>
            <a:r>
              <a:rPr lang="ru-RU" dirty="0" err="1"/>
              <a:t>травлення</a:t>
            </a:r>
            <a:r>
              <a:rPr lang="ru-RU" dirty="0"/>
              <a:t>: </a:t>
            </a:r>
            <a:r>
              <a:rPr lang="ru-RU" dirty="0" err="1"/>
              <a:t>розщеплення</a:t>
            </a:r>
            <a:r>
              <a:rPr lang="ru-RU" dirty="0"/>
              <a:t> у </a:t>
            </a:r>
            <a:r>
              <a:rPr lang="ru-RU" dirty="0" err="1"/>
              <a:t>шлунково-кишковому</a:t>
            </a:r>
            <a:r>
              <a:rPr lang="ru-RU" dirty="0"/>
              <a:t> </a:t>
            </a:r>
            <a:r>
              <a:rPr lang="ru-RU" dirty="0" err="1"/>
              <a:t>тракті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травних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молекул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до </a:t>
            </a:r>
            <a:r>
              <a:rPr lang="ru-RU" dirty="0" err="1"/>
              <a:t>простих</a:t>
            </a:r>
            <a:r>
              <a:rPr lang="ru-RU" dirty="0"/>
              <a:t>.</a:t>
            </a:r>
          </a:p>
        </p:txBody>
      </p:sp>
      <p:pic>
        <p:nvPicPr>
          <p:cNvPr id="64514" name="Picture 2" descr="http://school.xvatit.com/images/7/71/R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2882255" cy="4371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ІІ </a:t>
            </a:r>
            <a:r>
              <a:rPr lang="ru-RU" b="1" dirty="0" err="1"/>
              <a:t>етап</a:t>
            </a:r>
            <a:r>
              <a:rPr lang="ru-RU" dirty="0"/>
              <a:t> – </a:t>
            </a:r>
            <a:r>
              <a:rPr lang="ru-RU" dirty="0" err="1"/>
              <a:t>всмоктування</a:t>
            </a:r>
            <a:r>
              <a:rPr lang="ru-RU" dirty="0"/>
              <a:t> в кишечнику та </a:t>
            </a:r>
            <a:r>
              <a:rPr lang="ru-RU" dirty="0" err="1"/>
              <a:t>надходження</a:t>
            </a:r>
            <a:r>
              <a:rPr lang="ru-RU" dirty="0"/>
              <a:t> у кров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лімфу</a:t>
            </a:r>
            <a:r>
              <a:rPr lang="ru-RU" dirty="0"/>
              <a:t>, </a:t>
            </a:r>
            <a:r>
              <a:rPr lang="ru-RU" dirty="0" err="1"/>
              <a:t>рознесення</a:t>
            </a:r>
            <a:r>
              <a:rPr lang="ru-RU" dirty="0"/>
              <a:t> по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молекул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ІІІ </a:t>
            </a:r>
            <a:r>
              <a:rPr lang="ru-RU" b="1" dirty="0" err="1"/>
              <a:t>етап</a:t>
            </a:r>
            <a:r>
              <a:rPr lang="ru-RU" dirty="0"/>
              <a:t> –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клітинними</a:t>
            </a:r>
            <a:r>
              <a:rPr lang="ru-RU" dirty="0"/>
              <a:t> структурами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в </a:t>
            </a:r>
            <a:r>
              <a:rPr lang="ru-RU" dirty="0" err="1"/>
              <a:t>клітину</a:t>
            </a:r>
            <a:r>
              <a:rPr lang="ru-RU" dirty="0"/>
              <a:t>, </a:t>
            </a:r>
            <a:r>
              <a:rPr lang="ru-RU" dirty="0" err="1"/>
              <a:t>складних</a:t>
            </a:r>
            <a:r>
              <a:rPr lang="ru-RU" dirty="0"/>
              <a:t> молекул,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організмові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16824" cy="1362075"/>
          </a:xfrm>
        </p:spPr>
        <p:txBody>
          <a:bodyPr/>
          <a:lstStyle/>
          <a:p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І</a:t>
            </a:r>
            <a:r>
              <a:rPr lang="en-US" b="1" dirty="0"/>
              <a:t>V </a:t>
            </a:r>
            <a:r>
              <a:rPr lang="ru-RU" b="1" dirty="0" err="1"/>
              <a:t>етап</a:t>
            </a:r>
            <a:r>
              <a:rPr lang="ru-RU" dirty="0"/>
              <a:t> – </a:t>
            </a:r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синтезованих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вивільнення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 </a:t>
            </a:r>
            <a:r>
              <a:rPr lang="ru-RU" b="1" dirty="0" err="1"/>
              <a:t>етап</a:t>
            </a:r>
            <a:r>
              <a:rPr lang="ru-RU" dirty="0"/>
              <a:t> –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.</a:t>
            </a:r>
          </a:p>
        </p:txBody>
      </p:sp>
      <p:pic>
        <p:nvPicPr>
          <p:cNvPr id="66562" name="Picture 2" descr="https://encrypted-tbn2.gstatic.com/images?q=tbn:ANd9GcR57lJ59jvviu5CvTezSR4Cl4V_w4zE8bA6wQRVx8VUidoT21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2808312" cy="2255541"/>
          </a:xfrm>
          <a:prstGeom prst="rect">
            <a:avLst/>
          </a:prstGeom>
          <a:noFill/>
        </p:spPr>
      </p:pic>
      <p:sp>
        <p:nvSpPr>
          <p:cNvPr id="66564" name="AutoShape 4" descr="data:image/jpeg;base64,/9j/4AAQSkZJRgABAQAAAQABAAD/2wCEAAkGBxQSEhQUExQVFhUXGBgaGBcYGBwXHhweHh0bIB4hHhsZHCggGhwlGxofITEhJSkrLi4uGx8zODMsNygtLisBCgoKDg0OGxAQGywkICY0NC80LCwsLyw0NSwvLCwsLDAsLywsLCwsLCwtLCwsLCwsLCwsLCwsLCw0LCwsLCwsLP/AABEIAQoAvQMBIgACEQEDEQH/xAAcAAACAgMBAQAAAAAAAAAAAAAFBgAEAgMHAQj/xABIEAACAQIEAwQGBgYJAwQDAAABAgMEEQAFEiEGEzEiQVFhBxQycYGRFiNCUlShM3KiwdHTFUNic4KSsbKzJMLwNVPS4TRjk//EABoBAAIDAQEAAAAAAAAAAAAAAAACAQMEBQb/xAAyEQACAgECBAMGBgIDAAAAAAAAAQIRAyExBBJBURMikQUyUnGB8GGxwdHh8UKhFBVi/9oADAMBAAIRAxEAPwBbzH9NL/eP/uOGSDh2mhpoZ66WVTPcxxwhSdPiSwPcQfiOuFvMv00v94/+44b5qmmzClpUkqVppqZSh5gJVlsBcEW37I29/vxniedwxi3K6b6X8zWeCk9bpYxKz09SrPHIAA1guqxBFr9O7v6YzHCdLN6xHS1EpngDEpKgAbQbGxUDv2v5jbF+PiSlWsy+NJP+npEdTMwIDEppva17bD4k4DScXCEVKU8MYeV5gam5LMjSMRYEbdkjv7hthvKaWuHjd19rp9TMcP0UdLTT1E1QpnUkCNVYC1r9Vv3jHnCPCkVYZneVo4EcRxt2QWZmsoNxa9iu3iwxo4izGKShy+JHBeJXDqL3W+m1/li7HnNLFQ0cJLSdtppljbQwbfQCSO4kdPuDEaWKli8TVKkvVsp5HwpzayopZmZTCkjXW2+kqB1B2Ia/yx7l3B7tSVFROJI+XGHi6We4J36m3Tw64ZxxDRnMDUiVVWWjKte+0l1sp266dv8ADhc4azpVoa6KaZtTxKsSuzN3MLLe4HdiaRPh4Yun+P8ABb+gqcumnacxwPCskzvbslgpCoANybnrfoOuAnGeSLRVJhRmZdCtdrX3v4ADuxf4uzlJafLo45NQihUSKL2VwqDcd5FmHz8cavSLmMVRWGSFw6ctBcdLi9+uIlXQrzLFyPlWqr+S1kHDtFUU0kzTVCmBA0wCpYXBJ03W7eyceUfD1E1NJVSTVAiWYxppVCxFlsSNPW5xX4WzOKKjzGORwryxARqb9o2fYfMfPG/LM4gjywxPpkf1kPyWJGpbL3gbDb8sCoeHhNK0tm/qU+JOGlhFPJTyNNFUfoyRpbVtsR538B0OCHFfBS0lOJY5TIyMqTrtZSwBFrC4FyNjfZhjPLuJ0qKylM4jp6anuUjFyoIG29tze3d3Yt5dxHSSx10cpeN6lZGMjtdC1zywqj2SFK/5cTUSVjwSuq12+i/fuVI+FaRYqRpZKrXUoGAiRXA9m/2bgXYeOK9NwVrrpqfnARQDVJLtstr2tewbqPAWJ8sGoM1iaGgMeYJTSQwhJAULEg8sleluqYwmz+jL5tymCLPThY9ivMk0yhiBba5YdbXO/fgpDvFh0uvX8P3BGZcO0nqUtVSzTSCORY+2qqCSVubaQbWa+L2dcGU8IdEaslmWISALGrICwbTqIXYEofgMCqHMolyiogLgStUKypvcqOVv4fZPywe4trIZ3aaDMhEeSqmNeYC5TWQCVIBvqtv4nBoKlicbpXS/XuwJmHBz6KQ04klaaHmuOz2R2OnTa79+CL8DRCtlpubJpSm5wbs3ve1j2bWxT4mztGiy8QTENHDok0Mykfo9ja33Tt5YYZOJKX+kppucvLaj5YbexfVe3TrgqJKhg5vT8hYoeEHNHUVM4kjMcYeMbWcEX36nw8OuLr8J0kHq6VdRKJ5gpCRICBqIAuSD3m1/I7YrcPZ0q5fXRTTHW8arEjszX2Oy3uB3Yu/SCH1WlWd46icPHZ9NjTxqymxa12aw/wBdza5hcosI4aTpbdfn+YucWZStJVSQIzMq6bFrX3UHuAHfjrXou/8ATYf1pf8AkfHLuPK6OetlkiYOh0WYd9lAPXzx1H0Xf+mw/rS/8j4mHvD8GkuJko7a/mXZOCqFiSaZCSSSbt1Pxxj9CKD8Mnzb+OGHExbyo6fhY/hXoL30IoPwyftfxxPoRQfhk+bfxww4mDlXYPCx/CvQXvoRQfhk+bfxxPoRQfhk/a/ji4tS0p1K2mK/Zt1e3eT3Ke63Ub3sbY0HLYibmNSb3udz49Tv1wcqHXDQf+K9DV9CKD8Mnzb+OJ9CKD8Mnzb+OLKRsm8bHzVyWU/E3KfDbyOL1FWiS4sVdbalPdfoQRsVNjYjwPQgjByoh8PBf4r0BH0IoPwyfNv44n0IoPwyfNv44YcTByoXwsfwr0F76EUH4ZPm38cU8s4OomVi1OhIklA3boHYDv8AAYbThT4gr5IMvqpIrhxJKAR1GqYqT8ASfhiGkJOGOKtxWn4G8cHZdfTyIr+Go3+WrGf0IoPwyfNv445TTU8f9HvVLzBUpOimXWb779m3la5NzfDtxdndQMppZ1eSOWWSlDmIDWQ5AbSGBFzfYHvthYtPoU4JY8jpwW1/egw/Qig/DJ82/jifQig/DJ82/jhDmzbMYkKNLUxQz1tNBDPUrEJ0RlYymyjSLsulSR9rxwap45/XanLxW1LRrBFOst4zLG2pgU1FLFWABsR7sPSNPhY/hXoMX0IoPwyfNv44n0IoPwyfNv44GeitppaKOpnqZpnmDXWQppXTI69kKgO4AvcnDpg5UHhY/hXoL30IoPwyfNv44n0IoPwyfNv44YcTByoPCx/CvQXvoRQfhk+bfxxPoRQfhk+bfxww4mCkHhY/hXoL30IoPwyfNv44L5dl8cEYjiUIgvZR3XJJ6+ZxaxMFImOOMdUkTExMTEjkxSzixhYHo1lPuZgp/I2xdxQzo/Vf4o/96/uwErc1cwAWsAO7u6Y1tPjWeh872xpnkCIWdgqjckmwA8yemIZrSRcWXHuVEtJK2wC6YwOt9g5J/wA4AHkfHYRl2f00zFYp4nb7oYXNvAdT8MepxNTUcSieTS7NIdIBZiOY1mIF7Agd/wAMTolZVxDWNebT5jXiYpZTmsVTGJIXDr0uNrHwIO4PkcXcBnTTVomBdDGrRSrIAUMk4YN0I1te9+62CmFDiWGR8tq1ivq1y7DqVEpLjzul8QxMjpXV7i3S0OS8/lipcqWvyi7ckt3drTZvi2Oi5jRQyIqzKhRWVlDbAMu6keYPTHLqupH9F6DJTSM0cYESlBy7G9wN3eZr79B+8zxhRO2V0EU66m59EsisNV+0Awbx22PxwsTPw0lbSS76fkO+ZU9PURNHOI5Im2KvYqSNx17xa/lbFbJsno6RH9XjiiRj22W29vvMTc2v3nvwpcV5RSmfL8vhpk0+sioliWL6sRiORSz7aBckCx62wpw0KxqoliIy6PNqznxhCUC2AhLIo3iB+HTDmw7FlcEFPCiQ8tIRfQFI07kk238STi0tQh6Mp7tiMcpynKKeoXN2jgVsvAV6VWjsglWFhI8SsNhqI3Hfe2KsmTNHQ5L6kkcNRLZi+j+sNK9mfbrc9Tfc9/TAB2HnLYnULDY7jb3+GNgOONVbxz0VJl0FNOeZI7VsII5t4t31PIyqWaUq2otuBt4YffRvmDy0MazBlmgJglDddUZ03O5uSoBuCep3OABoxMTEwATExMTABMTExMAEwKz+YqqkC9tbW8SqMQPn/pgrirmFPrUWNmU6lJ6XsRv5EEj44CUckySijq4XqamOZm+sLT62Fmt2FhRb6rHrcWGBEVbUZk1PSvJYJcFjvewZi7i41FVFh5+/D3T5HHI7iKephVW7cUMv1V2uToNiLHe4HTwGBtPl6Q5xEsYCxiLSq+HYk+fsnfzxU4PZlnsnDkw5XkfSL+r6P6fiaJ+BqMxMIatnmA7Gl43Jf7PYVbjfz2xSnX1TORzQgj1ppaUAgR2AVgW6EBbau4g46XTVbJJITESp02ZSL7LvsT0ubePlixNHTVXZdI5CN9LruPPSwuPfh3jS90r4+Wbiq55N07ViV6LkY1VdKv6FnYBh7LHWxFj0NlP7Qx0gY108CooVFVVHQKLAfAY24mKpUU4cfhw5SYEU1YkME0kh0okk5Y+QkbBfCtnOVtVUFTCnttJKV7rlZSwHxtb44GTkbStbgGLP4Ef1s5XohJBFTpTXubBygW4B+9ffzvhxzriGGlp/WHYsh0hNA1s5f2QgHtE32xzaMH1aSkSnqzUSpGhV12VkPXmk/ottl6C/nhtzrhSWSgpYYnTn0rwSoXvoZ4rGxtuFPu8MLFlHDSk2/vU3DjmMLJqpawSRFeZDygXVWViH2bSU7JBIOxsDjSnpDhMUUop6zTM6pCOULyFlZgUGrtCy9fdi9RwV8y1PrIgjDxlIoY2MliVILNIUUm5PQDYDvwEqOCZpKPKqdmCmleMzFJGQ2WNlPLdQGvcjww5rCrceUopZqlhMogkEUkTRlZQ5KgLoJ3J1A7G1r+GN1fxlDGKUqk0xq0aSEQoHJVVRjcFhbZx+eBOYcCsGpo6VxFCkz1E0khM0jy6dKEiS+u1z1O1htgFLwBWAUiFYKiOkerCK00kGqKUxmPeNCVK6W7I2sAN8ADYePKYwRSosztNI8UcCx/Wl0vrGkmw023JNhiJx5T8mSVknTkyrFOjJZ4S3RnF/0e/tLcWwvZdwRWU6UcqNC09LNUNHAXcRiKZSpjEhUsStyQzA9cb5eE65465iYEmzCSNZgGLLDAqlDpJT6yQqT1AG/lgAL1vGsZF4LlVq4qYyMmpHZzYhCrgmxIBboD44mc+kGnppZo3iqW5DRrK6RhkUyBSt21DrqGA8XBdTFAtIhjangrYJ6dixD8pX1ujgJuwN7HvvvbACqyPM6mkrpDTwg1cgmYGSRZFEJGhBHytzpjt131YAOy4mKuV1DSQxO6aHdFZkP2SQCRuB0O3TFrABMTExi7AAk7Abk4AKtdXCMhQNTncKNtvEnuH+vdfA91L/AKUh/wCzayf5b728Wv8ADGmmkuutvak7R+PQe4Cw+GMzJgujTDF3BGbcRskvIp4edKF1sNQRI18WY7D3bd2F6mzB5M0j5sXJlWysmoP/AFcxuGA3BDjEz/KdFW87RTSxyKCDDYvG62sTGey69nowI8fPRTzGTNVnaJ4tRTSsg7R7BXUwGy30kWxU5OzLgy5/+Q4/PT/zT12OjiXpjyaJXA1KDbpfqPceoPmMeBsbVxcjY0aRLJGLoTJb7Dm9/wBV+oP61/h1wWglDqGHQgEfHA/UPDFjKj2D4B3H7RwMomluXML9Rmq0tJPOwuEkm26XJkIUX7rsQMMGF+oypaukngY2DyTb+BEhKn4MAcKzPkuvLuKEXFuYCBq1+RyQy2g0kMys2kEHqBcEAm97HbDbmnFKxU1PUKhdZ5IEAvpI5pAudj0v0wsLkOaPE9JIYDE4Red2bqi7WCqoZtvvbjxww5/woZqOCmgkEZgeF0d11/ojcXUML3I33wsbKOH57811XXuaM143ECZi5hLeotECNduZzFQ7dns21+fTGPEnGklNLLHHSmYQ0oqpG5yx6Uu4IAKnURoJ28cB6/0f1sy1ivWwWrChltTMN0CgafrttlHW+DM/B8kpr3lqAz1VO1NHaPSsUdn03Gol2u9ybi/gMOaytWekZIRLzYCpFNFUwjXfnCTSNC9nZhIwW2/W+Mqr0hpFHWmWNUlpAn1RmW8haNXIW6g7FtN7G9sZ1fA5mmy9pZI2iolTSoj7bOqgXLlrBLqrabdV64xzTgBJxmOpoy9YVKOYgxisirsSbnpfa3XABsrONJTJKlLRtUCnRGnbmiLSWXXpS6nmOE3tt4Xxpm9JUAKaY3ZZaZJ4rHtyO76FhVAN3J87Cx7hfGVRwhUxyTvR1UcQqURZlkiMlmVNGuMh1sSttjcXxVk9GMZ0KJSEjpEgiIFpEkSTWswcHY6vsgd53wAPFDI7Ro0iCNyAWQNr0nw1WF7eNsWMVstSRYkWZ1eQABnVdAY+Om5tfwvizgAmJiYmACYp5u1oJf1G/MYuYo5z+hbzKj5sB+/AStwZMdiFtfe1+l/h3YqUlUJED2tf7JHQgkH8wd+8b4uMowNy4WjVT1TssPNdvzG/xwjN6L6vgBmqg1im3smnP7cgwd2wKzVBzdXfan390x/ccLLYeLph9GGMllGNKEdMa3lCi52A6k9w8z4YeyqjOl2lmJJN9BHdYdoAD4hjf+17sEspJ0sD1Ej/ACJ1D9lhgTlFSJdcgGxOhSdrhLi9j3Fi1j3ix78F8uO8n6wPT+wo+PTFj2M+TYunCvnGatS0NTMguyyShe+xaYqD521X+GGjAimo0mgmikGpHknVh5F2+RwjMuRNqluc7mDpTetRVM7VKxRyyXmaw1ne8ZTSydRa/wANsMvEHEc/9H0k8BWOWolpkJZdYXmmxOkkXsTfqMVE4XRiKVsyZ4VsPV9SB7A3ClgbkDwt8sN2Y5HDNHFG69iJ45ECnTYxm6dO4W6YWKKOHhJNt/bOeZzxXmFIuYo88UslN6nokEGj9M1m7Gs6tjtvi59IK+OITa5ahFqYFlX+jpKdliJbmFUZiz7W3A2t54aM14Npag1BkV71PJ5tnZb8k3S1vZsfDri5kuQpSlyklQ+u1+dM81rX6aydPXu8sOaxAqOLpKmQW/RrmlNDGHjeJgjRljdTpa+r7w6d2PV9Ic/KUaZOaa/kGTkNyuXztFuZbTr0+d74dZ+EaZ5DIVbUaiOpPbI+sjXSpt4ae7pifRGm5Ih0toFR6wBqN+Zr13v4au7AAq5FxfVVVY1IGSMrUVJaRk6wxPpWOIHZ5Cd2b7I3sb4tZbxpI+aNCdHqjvLTxEe1zolQtc/dbtqPNPmcPBdLYWV1YVD1KurkMsr+0QfunvXofDGheBaCJI7RBDFIJVmvaTWGJBaU9prsehO+wwANWJjGOQN0IO5GxvuOo9+MsAExMTEwATFDOD2FHi6fkdX/AG4v4HZibyRr93U5+Wkf7j8sSiY7lUjCxWzJElRUuXSz2Gk7tYKqix7LXIJF72ufPDTVHSjsOoViPeASMAuOMpDUrxXC6Yg4Y9Lx9b28R5YhrQuy5JKL5N60AS57UU4WaqEZhcIQokTmKGsQdAUFjY3ttgzndiFKkaZEZA3cGNmQ/EX+QHfhEzTi1ZaVoNEl3EQbXJrVeX3xqRdS3fc4CzZ9UNGImmYxi1lGlelrXKgE2sLb+GM8prY0+y+B4zPJuSaiq1lprrfQ7BBm0Lp9Y4iax1K7aCLDexuLgfeX34H0OaUMsoRZuY9+yJGdhfu06+yT59cKFTVy1GWamFyHGpre0in2rDzsT7iemLOeTUhy5I6WQFknXQugiRzo7Rbe/UlgwFtgo6XwQyuSMHHZ58NmeNVor16/I6DksgKObdJph8pG/dY+7BOhk+tkH9iM/nIP3YFZXGY1CtuQsVz4nlpcnbqTi+r6XRr230n3Na37QH541Fr80bC+FDiSpkjy2reK4cPKLjYgGYhiD3WUk3w3YH5UgaOQEAgyzAg7gjmNhGZZx5lRzTMcogXLhJFGFZYYpeeV9py3aCyB7hwfs2sNvg25lWyf0QtRJOaeVIUlMn9pQDZl+0HPZK9e1tvbG+LgGhWTWIehuELMUv8Aqk2+HTHnpGr1p6PmmnWoKSw6ImNgXLgKeh3BNxtiIxoqwYXB29Omgn8K8T1dRUlJzJDpNRMkRYEysoX6gMBsserUV6nUO4HGzKc0qFTK6r1uWZ65ys0TEFAGR2JjUDscsqBt8cWK/iGnaoiiipVIeJ6zng2aOYwu403UjmFALk+IuDijQ5lBRmmlTL0NTXU8DU8gtqlkkCc1XZUCxkaw7MqgEE7DphjSUuGc2r5BTKZ6hWq6WpEbStG6yTKpKGPR2otIBN3t0t34sZ3xLXok4dZ6aSKgibSzxtqk5yqzqUYjfcb292CdFU0tFWNBDl9PHWc6KOMptrhkUs0gOm4ChHBHioF98Y5TxLHX1EC1NHTEVaSxgpLzZAsR12ljKDShIve53t44AKufcW1MctU8vMpUibLiULq+lHlkEhulxZlXceWB1dxVUL6xJWOVh9aomaEqCEp5UlcxMpBuSgXUO9r46zWZFTylmkhRy/L1Fhe/LJKX8dJJI9+ManIKaR2d4I2dnjdiVuS0YIRj5qCQPfgAWfRhUTk1qVAVCkyaYUACxK8aSaAAB012J7zc4ecV6eijjaR0QK0hDOR1YgBQT56QB8MWMAExMTEwATAvrLKfNU+AUN/q5wUwFJs72662v+X7sF0PjVs21g7BH3rL/mIX9+K3FVDzkKd7xSp/mC/vGLK9po18yx9yjb9orgfxc5ZSARsFU++SRFt/l1XHgRiW9LH1U0cQTK5O0ZNMQRWLNIyj2RuFF+23kNvMdcMeU8P0ifpp0kcW1LqXSPL/AO7jDFU1vKbflojRs+0LOdKkjtaG6aSLX8G8Mb2zQAheYtz7NoZWB9xDWJ8gdscuTb20+/kdzP7Qy5tJPTsv7PY8wplGlZENhskfbNh4Ilzb4Y2ZDR0umV0WLnOHYAAXQadNhbob7tboWIxSnzdQL3lOpXI0KqhinUFiSftdQfdc4wzDNkgaPmF1e8cio31jC5KyA6b7cu/f428MPg8kro5fEODXNOtO/wDI8S21+TRoR8Lg/lbGFQ/YJ6WGrw6b/uxRyjMYZoA8LB1hYp0ItG1rAg2I09kf4Di9UrdHFuqsPyOOiUY5KUdA7ijk/sP/AHs3/I2LcDXVT4gf6YV+IK+SDL6qSK+sSSgEd2qYqT8ASfhhXoZZyUdX0GkSC9ri/hff5YG8SZMKuJYy5TTLFJcC/wCjdXta466bY5TJLAlCKr1cR1EjlIZFlkL6l9uUkn719t7nD3mdZUyZUtTHO0EqU5nbSiNrIjLaSHBspO+2+IjKyrDnWR19TTTejyKM3SVhd6pzcX/Tx8sL12EaAAe7uxrn9HKukYeocvBBBDSuFAMBi0nmKL7uzKL+QtgZDmtaYstj9bbmZgdTTGKP6pVi1lUAXSSx6FgcVcz4rrKY1NOZTM9NVUSiUIgeSOcktGygaNdlsCLXv3YY0DpFwvevFbNLzHSLlRJy1QJcDWdQuzEnURfoHIxnwpwnBQxqESNpRqDTctVdgWJ3Ybnrbr3YSM542qw1eUEsIiagEcbomtea9pNtwdQ6XPyxuq+LKgUfrxqBGr1sUXJ0r/08YkKushZb80jdj0G2nxIB1HExxzNuNax0zFyRHDy6R6dGRTaKWcRkuGHV47mx6Bh0wX4FzZnzSWOJFjo5KZpIRa7OI5FjWQs120katC3sE07YAOmYmJiYAJiYmJgAmA6qC8n65/dgxgPCoJc//sf8iR+7EPYsx7liiXts3cFVfcdyfy04E5n7EZJ9udWLbbXPYv8AJE+OL6OFgla9tTOAfO4jFviBjTncH1D2BOkAiwv7JB2HedvywSXlomPvWIvEr6FpNSKyMhS5OkajpsHN76CQCe7SGBve2K1bzIoWaVKdoJpAg5MocjaxVA/ZsLE2uACSdr4JcU5QamFY4iGkErtEAwsyN2jv0FgQLnvAH2sCsxySeoaASQPT01PGqHUQSd+1oA9p3YgC3fbGSEE1sZeKzZ45ajdaV+thNqUyTKpJF1jMiiS6sga9x3IllZdI9osL3AudGXVSxVlY0jrG0iIYTI/J1LqHSSx02UdLb4N0tOsMYjJJAsGAAYsbdiFfvaUABv3WJ6sQWTJ0k1GoSNyxHZYBwoA2AJG53JJ8Se7EY0+Y18Ti8SKp01qAeEmWTMa5kIemm7OoCys1r2HjYa9/Pzw2wLddzcrdW89JIv8AHr8cYLTrGIwgChXWwWwABOnoPJsSiAPMb70kl/KzFf8ARQfjjYlSK8GLw1y2Xcok1Qp/ZBQ+9CVP5rjTl8CyRSo4DK0k4ZTuCC7XBxjT/VyAC2mQm4/tAXB+IUg/Dzxuyf2H/vZv+RsSLNeahdX0c0updTztGhJSFpCUW5ubC17E9d9+/BHjLMIqeltNHqimdKdlDaLLKdBOodAAe62D98A+L8g9ehji1KoWaKU6l1BgjXK28xtiEkhIY4Q91UKlbmFJNS0qGkc0nrUNNSPzWR+jASowOtUGkgHVdhv0O46nznLQlVFFSyPHT1VKTIZXJlleQosmtmLMFZT1JBHTbBbM/R3LJTikSr0QJUrNB2SZIks4aNW1WsC/YNtgLb425l6PC3rIglSJZBRCJShYIKUkgGzDVq+GJHNPENTRa82aWlZ2p1pXmPNZebpUPHpAbsab/Hvvihm0tLPUVcIy7nEmnlmvVLCruU1IdDOAWAuCQN+++LdfwLXy+u6qul/61UWW1O+wRdI0fXbG3jfG6s4BlNVNOjUT8wQgCppTOUMaabqeYNNzufcPDABUz3MsvmirnnptTCaGklj5xUuEeMoQFYaVV3vt10nc43z8T0VOaurEGmaiJogglsXjVkPYS+kC5G9r9m18GuKuCIayO4jgSpLRMajlDV2GUnf2twunr0OBWZ+jVZoa9S0POqqhpUmMV2jUlTpve59k9COuAC3nXpGhpo6t3jYmnnEAQEXkbSHJHgApJN+gU4zqOP0WWSBYXeZTTrFGrDVK00fM2v7KovtMdhilV+jfmSZjIZrvVh1iup0w61Ac2v2mIUC+2wt34zqfR8zTTVCThJyaZqeQIbxtDHy2DdrtpIOq7d3hgAe4ybC9ge8A3F/fYXxljCHVpGq2qwvbpfvtfuvjPABTzCVhpVTYsfa66QBckX2v0A8zfe2KtNTqllW4Av1ub3JJJJ3JJJNz440ZjPJz1CqbXRdbCwsSWe1/aJChbDpYk917bvoVnPRQWPwF8DRbDRWao0/6dAe50/KUW64sNjGSIpTqDa6hCe/2SpP+mJyziJBAow5VGsxlVdLEWYAABt+psN23Iv5791sc1nUSQIx03ct2tgbI/edib2NvLBJY8aM2pw0MoIBGhtiLjoe44WrVDt6gTLqunvLM0kYVHaNWLKAN+1uT7TOpJ8gMGaedJAGjdXU9GUhh8xhJzmLmZq8UqKyrTn1dWTWisQDq5dxrGq4IG+w8Nt2RRLFms0UFhEYVaVU2RZLL0H2dz08z4YWOmiMa4xvJVaXQ41iWTbqWQftrjOni9tT9mRv2rP8A6Nb4Yk0YvGPF1/K7f9uPa9GR+aqllICuFBLC19LKoHa62I8LHuxcjS35ilXa0lTSrvcahbezKyj4alci/QW3xWzrNHpaCpmj9tZJQptexaUrf4Xv8MF6NneTUUKIqsO1bUSdJ6dwFiPPa22NdJSJNDLHINSPJOrDxBdsRLsUZblonqc9qaFo6U1Kzz+tLDFOTzSW7Z3DRkaeWB03PTpthszLNqlssWrgaKOQQGZxJGZAwEZYqoDra5Gx327safoKSBE9ZUNTC1oSQNh0UuNyo8LYJ8VVMEFLy5VblTFKW0dgQJfqxa5sAAcLFMowY5RdvRfr3FiHiSvMVAnMpzPXnUj8pgkSCPmNdeYTI3cNwMVs242rKZKqFzC1RTzUqc1YmKtHOTY8oNq1rY7A77Wxuraqhlp6WILVCKGqjpaWpjYK3MCsupHv2kGkqTaxPQG2w2STK9FbCGq5GjqqUz1AdTI8rOUjs5+yjKRYAAd2GNJZi4/qlgq78mSWOanhgYxyU9zNbtSQyMXVVJNjtqsbYZeXmqLKrT0hsquk3JYdL60aLme4hw3jcYX8woMvjTNUmFXM0SQNUSPJqcgLrj5bXFit79Bv44zy2rgp6mpWOHMa2oEUSSzMUkZUdSyKCWUAbk9NyN74ANVBxlWrSUFXUSU3Lqp40YCJk5aaZS5LGQ3PYFjYW364qScfVE6VetEjh59HHGDqRuRUlhqZlcFXMdmBFit/LFuvgy1suEMkdQ1Pl9XHFoJXU0l1A1b2ZPr7Hp0OMeIostmhzSeZajQtRFHUKpUXaCyroHctn33v7sABH0f8QPPWVcQDer6ElheR3d5AxKa7sxsjcu6qANt+pOOgYQKniGgopK2sIlVoDFSMg02bSNSiJb+DnqRsp8MFqnjqnRpUKyl4zAqoqgtI0ya0WMX3OnrewFjgAacTGMbXAJFj4eHltjLABSzRW0qyrqKNq0jqRZlNvEgNe3fa2KoDynSFKx3BZnupbe9lW3Q23JtsbWvexfEwE2aauLWjr01Kwv7xbFSEllVvEA/MYI4FxDSXT7rG3ubtD5XI/wAOCrGhublXFbPG000zeEbn9nG8McVs2j1wuhvZxoP+Ihf34IrUeSMc8yCCqAE0YbT7LAlWHuZTe3l0xhlGQw0qlYUCg7k3JJ97E3OLlPISik96qfyGPQTga1FjijfNSvuSOP61PJWb47D95wRxQy8XaRv1VHw3P5tb4Yv4BZbkxQyf2H/vZv8AkbF/CzmmbGkoaiZRdlklCg9LtKVF/IE3xDKpyUdWMuF7jnIGroI4l0WE8MjhyQCiNdhsDuRt+8YTpPWkpzWJWVDyLGkzXIMDajZowoOzL37fK+znUcShMtNcy9IOZo8WI2UHzayj34hOxMebndVQq5nwNWtSx0cU0Sx09VHJTSktzEiCuNLDQQXQt2TfcAXtjzMPR3KoqlpeSqP6hyVdmH/4zEtrIQ7tfqL3JN7Ytv6QJI6OKeaJI5RWLTVMZJtHcm7A9T9Xpb442D0iowzOSMJJFSJCYmUn615Q9lNxteQBRbxwxcCsz4TzWb+kCVoR68kat9dL2NCaRb6ne433xtr+Bqk1c06w0c6yLAF5000ZQxoFO0aEG58T3DBQ8bSDKp6sxItRA7RywkmyyLIFtfrYqwYfrDFGv48qqb1taiKn1U/qhujOVInfSb3AN1G+AC9xd6P4qpDJFHGlW0kLs+uRVJV1L9kbElQQCVv0wIzf0ZGaLMCVgNRUVLSQSFn7CEobNZdjs3QHr1wczz0gU6U7TU0kcuiWFJAbgosjAXI2YbXI23tgdmHpJ7VWaYRyxweqaGu3aM0mhr/q92ACvmXo5mmkzORpIz6xr9VQk6UZ0CM79nZtK6Ra9gW8cbargKo9Zlq4pIkqF9VNMxLEfVxcuVJBp9hx3i52B2xhmvpKYPXiKFWipoOZG5LDmkSCNiLfYDagCO9b4t8NcTFsyNGrSyxcknnSsDd4yoZU0qAQpezMbksCCdsAD5CTpGoANYXANwD32NhcedhjPExMAExMTEwATA3MF0uj/e7DfmV/O4/xYJYH58bQkgXKtGQPEh1sB5np8cCJT1McYy7lF8XX9ntf9uMsYxj66PyVz/tH78SXz2MKRrIB90sv+Viv7sZySBVLHYAEn4Y0U32t/wCsk/3tjzMCAg8DJEOl+siD5b4OodApQRlY1De0Rdv1jufzOLGJiYgzkwGioEqKeaKQXR5Jgf8A+jbjwIO+DOKGT+w/97N/yNgFat0xS+gs7LyHrL02wKrEqyMqm4UuOtv/AAYJcbZXS+pKtTI0NJA0TMq/bVCNMe3asWsOz2r2thpwvceZJJWUuiErzUkjlQNsrGNg2kkdAbWv7sQkkLDFGGwjwUOXM8pjatjKSU1U1M0MrSExtpV1WRWkdW1ANYm1h0xhmEuW1Rqqp5K0QvLTNMvIkRWMLGNYw2gMSXk3CnUCO62GvKsuqp8xWtqYUp1ip2hSMSiVmLMGLEqAAotYDqeu2BNXwjUtlE1KEUzNVNKF5mm6moEntj2Tp+RxJYAcxo6Hk1jQT1McSyU0lRRzLJGCSyKhZpImnsxAOx3t3DoS4pmy9564Sz1MbO1Kk0iQM0cLQkMn1mgqLlhfVjTUcFVskNeqxLGJxTaI5Kk1Llo5VZmMzjUF0AgISd+lsGo+ATPUV7VMkywTzq4ijl0pIoRB9YAL9Vta42wAXG9H6Scx5ameaWR4GaRhGNoW1IoVECgE9Ta+N3EPAUVWasvLIvrKwK2nT2eS2pdNx1J63w2qLbDHuABPzL0e08okVWeNHpUpQqabKiPrBFx7V9t8Xcq4Php5aeSIsBTwNAq7WIZgzMxtcsWFyfEnDHiYAJiYmJgAoevP+Hm+cX83E9ef8PN84v5uL+MJZAoJJsBiCKfcp+vP+Hm+cX83GuoqHcWNPNa6nrD3EEf1niMamzcuPqlF72JPQe4Dr+WKU+b1C2Fo779zf/LFTzwRdHh8j6l/mN+Hm+cP8zHiswcP6vNcKV6w9CVP/uf2fzxWy3iMO/LkXS17BhfST4b9D88HxiyE1NWmLkhkg6kBoVZRYQT95veHck3J/SeOMpCxFjTz9QesPcQf/c8RgxiYYS5dyh68/wCHm+cX83E9ef8ADzfOL+bi/jGRwBckADqTtgIp9yl68/4eb5xfzcVsvnkRWBp5d3kbrF0ZyR/WeBxuqM+pkvqmj27gdR+S3OK1DxbRTSCJKmIyHpGToY+5XsT8MRaJeOS1dl315/w83zi/m489ef8ADzfOL+bi/gTxDnsdIis4LM7BI41tqdj0Avt8cAknyq2zf68/4eb5xfzcT11/w83zi/m4DZdxaTMkNTTvTNISIyzK6sR3XXod+8W88M4wJkQkp7Mo+uv+Hm+cX83E9ef8PN84v5uL+JiRqfcoevP+Hm+cX83Givzloo2kanm0qLm3KP5CS5wWxprKcSI6N0ZSp9xFsBNPuBso4l9YRnWnmAVirX0LY2DfbdTazDe2LFLnglvy42e3XS8LW+UuOemoYRMS10Kh2QdGZQdz4i1rDyB8LVeHsoqZ4pasyzo/LlNOIri5S1wSNgpawC9WsT3YiToqzZPDaS1bOqevP+Hm+cX83FmnkLC5RkPg2m/7LEfngJwJnL1dGksnt3ZWI2uVPX4i3xvhhwJ3qPCXMlJdSYXuKKwhSq93U+Z6D5b/ACwfZwBckADvOE/jDI3kR54KhlIGvQLMrWG9j3Gw8xfwxVnUnComvhuTxVzMnCjbEH88X8xkVTfbbvwu5LDOt5ZXW2iwPS/fc4qVuerfbXJ5gAD5sRfGFTqFUdGWBzytrX5BGtCspsSB32uv59caeHOPGZyky3iBsJB7QHS7D7Q8xv78B5s/WxDxyKOhbssB77XwPoGVCiixQnssPA7EH4E/G2FjklB3E1Lhozg4zR2wHHuBfDcuqnjublRoJ8dJtf5DBTHUi+ZJnnpx5ZOPY0V1WkMbyyMFRFLMx6AAXJ+WOHjiebNZWncslMrWhp+yV8mexJMnfuAB3Xw6+navMWUyBbjmvHGSPAnUfmFt8cIPCUWilitcbX6n5i4H5D59SuV1E18DjU8tvoM65Q+jUSBte3X/AE/83wu55liTROCvbAJVh1DAbEEAm/d0J8MHpczdl07W+dxa1jfr78LXE2YiKFxc3KnoAxAO19Le0t7A26XxnjvodfJXI+fYO8McVVLQQzCVrsnaVtxqBKt2T0uyk7W64v8AFlZPO9LM0Lf9O+s8s6rrdGuAwNmGnob45Xw7nvIhpixsmqoRvDYxuD8NZ+fww/ji9BHYyoAARc9Rb/z88WS5kzmyw4OKw8stH3/U2V+d0s9VRqZNBWYu08ypCSNWpU7FgSLW1G2/vx2VGBAINwehGPlPieu/pCaOCmRpGv8AZUtfzAUE2x3n0U8P1NDR8qokZrtdEY30CwuB90E7he7yJIFsNrZzPAjik6d/iOhwOzLPIKe/MkAIF9I3PyG+AtXx1EruscNROsZtJJEmpFI6733thFzDOea8k6qWRyzez0HQbd9gLeWKeIzvHHymngcePicjjzbDhmvFpZlMD6Y7XuVFy29wQ17AAX8xcg2BwOq82nluHlax2Kr2Ft3jbe3vJwvZdXrcPA5BHdff7v8AiBuez0wRpqmPo4kW3XQVA8wA6kjy3t7sJh42D0yaM2ZvZ8ou8eq/2bCPlgKlE0BblzypFIrKVUA3UntBS2wHg1ut7HZrMpraZVukDu9gfr2BG570U6SQN7WHvwvZ3mRBMkp1O3si3+UBfujw/jfBxHFRarHqxMfsxZZJ5lSXr/o6LwPW07QcmnV1ENgVe2rfe5I2JO5wx45/6L6Z4WmWUgPKqShR1A3BBPlcY6Bi/DLmgmZOIxRxZHGG3Q5N6VswY1ccEmvkKiuVUhSxJYE3IIuLAC4Nt/HGWXxcjNJ6On1JBJHYoLsAeSrarHqdW3nqt4YfuI+GIK1VEwOpfZdTZh8e8eRxpynh6ChEkwLvJp7Usja3Kjuueg2HTwHhiXHXU5i4fJ4/Ou6f8ChRZhUSwsjxpYD2wbWt4g4XXksTcb+eHmniWOMvcFnbUR3bnce7fCFWuXcnQFG4AUWAFzjls9vwbUpSpUixE1yLY1JRukhiUDTI2pd7EabEjcfL3Y8ofaGCub0BF5G/RpE1jfq7bD5f6kYhal2aXJJDdkefQU0Lc+VY7ubBjudhewG9r4Z6CvjnQPE6uh+0puP/AKPljjvCCPLUSM/JB5SHmShWKjb9Gr9lmbpvsN/i08CFv6RrtEfKgsh0AqVDG2m2glblbkgHa9u7HSwNqCR4vPxDlxElWlten9GHp6p9eUSH7kkTftaf+7HJOHeKoo4Ash3AJ6knqoFyfaYm58AoGO2+l8j+iKsHe6oFHixdbW8744/wNwFYLNVL2mcLHGeurrax21AXZiQQigndtltkk9zTizSxPmRm3EzytopKeWdrjZEZttTAnsja6gEH+1inJwJm1YwE0Sw+yfrGAJZhpJVVu24W7C1tr7Y6J6OuJqGAVNtakENq7co5ZGtLXZnuQdR2tc2uQow21efRaua8ipdQIh/WWIW9l3IYk+B2C9MVOoFmTLly+9sLdB6HKVKaKKeV3ZNZLAKq3e17AgkWCgDfu+WFD6K8mibtF52v7LS6reWmEL+eK/EmaCpDJGs11cB2Rw77XGgmRgsd2sTpLbXva5xVy7gqQhJBpvcC+o1Mgt1tYLEp2PW4HiThvERTTYy/0zTUjJTUMEaM7BSIgupRcBmfTdV0rc3cltvZ6kOFCHenXU13ZLavG42bYAAnrsB1wE4f4UWKxdQDYaujO/Q/WMAAFuP0adnYbkYabYmPM9WLKtjlXD+ZR5fGtPUlo5Y5ZWKmN2LBkKqYmTs+d2uOvTuV8rTTC4Ovv7r2G/l12x3aup9aMtgSVYD4j8scQ9YcOVkeS+67jTuPAXPeMY+MtJI2exuESyObfuqkvn/RMoyWOelZ0aQToCdrAbMbXAG5269cWafKq5VveJtViFdrNYC/QjbbuwLyiumgmCI5RSSL21He+1h1JI/PDXTxSLEzgmSd7qSeyIxqItb8zjNJ9zty5o9fv9gBTTVbBSAqBboz26bEEm3dv/pgzl+UxRhZGC1EjewZDa/mq9B7yfliCveNlhhGpIgS/wDb27XxNyflitURM4STVy4vaRRu6je+kdLEX2vhbrYmSb30DPB1ZI+YIzjQGjkUR33FrHcd3Tp5Y6ZjmXAcqyV101OqRN228SQLi22/7zjpuOjwl+GcX2jXjUuyPcaqmASIyN7LAg+4424mNRgWghVvBtWBaKoRgOgdSp+JBIv8BgJVZHma/wBWGHirK1/mb/ljrGPDjO+Fg9jfD2jljvT+hyLhmneWYrKp1KdwwsQfMdRjfxhPzHMakcmG2oXtrfvA8lB+d/DDfmdHorNa/wBYgI82Tr+RXHPI8m0VciyPsCWDE9Q1yD7+t/MHGKceS0dPDlWbIsj6K6/MPcC5PBVRlKiJZNCqBqG6lSykAjcdNx5Y6Hl2XxwII4UWNB9lRYe/zPngRwnBbmS7Wl0NfzsQ35i/xww434I1BHE4txlnlJL7oTeNsweSWGhhRGkl7ZZ72QLcg9kg37J+Vu/ADLCyZgkFSwcvTNHAVjMKxghrgRlRa4FrjwA9zPxTkEzzw1dKU58QKlHuFdTfa46Hc/PyxRyDhmY1EM9QscSU6aIYY2Z7XvuzNuevie7p3u07OXNZHk67/SjjVDC8crwMQGdV0X2+uisjpupuRKh7JI2Km4BvgzVJM4FXHAxOnf2m0OPaOiwYkMSVYrYdna+Hj0h8IyiT16kjEpDq89MVDaio08yLUDpk0bED2gAfaUYwyviGkqksGQj7UUnZZT0II6qR02OIk2tUdfHFZY8t6oyyZVhSGJoVmNiod99JVU1uFJKsofs3sG1EdVN8W8rzuoXNVgaRfV3iAjiIAN1BJZT32tYjzGw76mZ8RU1OLag0jezFGTJI53sALljufzwxcG5LIoNTVqPWHN0S+oQJ3KO4OQe0w67C5CjC41IbLGGOFPVjUMe4mJi4xnhxzX0jcJtqaqgHtfpV2Fv7QPcD3+++Ol4xdQQQRcHqDvhMkFONMuwZ5YZ8yOE5CXilhlmsserqbHqCB7rEj88HJIjKCysbmVVJU+0t/wCHf5YYM/yCeAaqX6yPVflFb6Qb9Otx5WwpV+YvDaycl2O6adIv3kCwsbY5GSEoumj0GPLHN5oM99fSnqiwkjjVBZUYM2q/W+kE+HaONGZVnNsIAHdlKRpFdzubknb4eVzj3g2tdat9UoWKzSyahGS4QbKCwNiSbbeeGT0XVD1FTWVLIoDhRcAAA9yj3KBfx2JxphwyklqcL/uZrO4uPVpd9OrGfgbIDR04V95XOqQ+G1go8lH5k+OGLEGPcdBJJUiic3OTk+pMTExMSKTExMTABiRjwxjwHyxniYAMQLYyxMTABMTExMAEwJzPhqkqG1T00ErfeeNWPzIvgtiYAB2WZDTU36Cnhi8THGqH5gXOCOJiYAJiYmJgAmJiYmACYoZtlSVCqr9A1/yI/fi/iYiSTVMmMnF2gFHwpTGJIpIo5Al7EruLkk2PUdcFaOjSJAkSKiDoqgAD4DFjEwKKWxD1k5PdkxMTEx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6" name="Picture 6" descr="http://zadacha.uanet.biz/uploads/10/af/10af4c09fc344a6e1653dd2f44cd88a6/anatomija-organi-travlen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616" y="1340768"/>
            <a:ext cx="2894383" cy="407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://dok.znaimo.com.ua/pars_docs/refs/23/22642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388"/>
            <a:ext cx="9144000" cy="692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7704856" cy="430801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які </a:t>
            </a:r>
            <a:r>
              <a:rPr lang="ru-RU" dirty="0" err="1" smtClean="0"/>
              <a:t>викоистоввує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біологічне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і </a:t>
            </a:r>
            <a:r>
              <a:rPr lang="ru-RU" dirty="0" err="1" smtClean="0"/>
              <a:t>менша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– </a:t>
            </a:r>
            <a:r>
              <a:rPr lang="ru-RU" dirty="0" err="1" smtClean="0"/>
              <a:t>небіологічне</a:t>
            </a:r>
            <a:r>
              <a:rPr lang="ru-RU" dirty="0" smtClean="0"/>
              <a:t>.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складють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У </a:t>
            </a:r>
            <a:r>
              <a:rPr lang="ru-RU" dirty="0" err="1" smtClean="0"/>
              <a:t>поняття</a:t>
            </a:r>
            <a:r>
              <a:rPr lang="ru-RU" dirty="0" smtClean="0"/>
              <a:t> “</a:t>
            </a:r>
            <a:r>
              <a:rPr lang="ru-RU" dirty="0" err="1" smtClean="0"/>
              <a:t>поживні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” входить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До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енергетичні</a:t>
            </a:r>
            <a:r>
              <a:rPr lang="ru-RU" dirty="0" smtClean="0"/>
              <a:t> і </a:t>
            </a:r>
            <a:r>
              <a:rPr lang="ru-RU" dirty="0" err="1" smtClean="0"/>
              <a:t>пластичні</a:t>
            </a:r>
            <a:r>
              <a:rPr lang="ru-RU" dirty="0" smtClean="0"/>
              <a:t> потреби </a:t>
            </a:r>
            <a:r>
              <a:rPr lang="ru-RU" dirty="0" err="1" smtClean="0"/>
              <a:t>організму</a:t>
            </a:r>
            <a:r>
              <a:rPr lang="ru-RU" dirty="0" smtClean="0"/>
              <a:t>. До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6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: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вуглеводи</a:t>
            </a:r>
            <a:r>
              <a:rPr lang="ru-RU" dirty="0" smtClean="0"/>
              <a:t>, </a:t>
            </a:r>
            <a:r>
              <a:rPr lang="ru-RU" dirty="0" err="1" smtClean="0"/>
              <a:t>ліпіди</a:t>
            </a:r>
            <a:r>
              <a:rPr lang="ru-RU" dirty="0" smtClean="0"/>
              <a:t>, </a:t>
            </a:r>
            <a:r>
              <a:rPr lang="ru-RU" dirty="0" err="1" smtClean="0"/>
              <a:t>вітаміни</a:t>
            </a:r>
            <a:r>
              <a:rPr lang="ru-RU" dirty="0" smtClean="0"/>
              <a:t>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вода.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у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  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які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енергетичного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пластичного </a:t>
            </a:r>
            <a:r>
              <a:rPr lang="ru-RU" dirty="0" err="1" smtClean="0"/>
              <a:t>значення</a:t>
            </a:r>
            <a:r>
              <a:rPr lang="ru-RU" dirty="0" smtClean="0"/>
              <a:t>, </a:t>
            </a:r>
            <a:r>
              <a:rPr lang="ru-RU" dirty="0" err="1" smtClean="0"/>
              <a:t>алевиявляють</a:t>
            </a:r>
            <a:r>
              <a:rPr lang="ru-RU" dirty="0" smtClean="0"/>
              <a:t> </a:t>
            </a:r>
            <a:r>
              <a:rPr lang="ru-RU" dirty="0" err="1" smtClean="0"/>
              <a:t>смакові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допомагаючи</a:t>
            </a:r>
            <a:r>
              <a:rPr lang="ru-RU" dirty="0" smtClean="0"/>
              <a:t> </a:t>
            </a:r>
            <a:r>
              <a:rPr lang="ru-RU" dirty="0" err="1" smtClean="0"/>
              <a:t>всмоктуванню</a:t>
            </a:r>
            <a:r>
              <a:rPr lang="ru-RU" dirty="0" smtClean="0"/>
              <a:t> і </a:t>
            </a:r>
            <a:r>
              <a:rPr lang="ru-RU" dirty="0" err="1" smtClean="0"/>
              <a:t>розпаду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приймається</a:t>
            </a:r>
            <a:r>
              <a:rPr lang="ru-RU" dirty="0" smtClean="0"/>
              <a:t> до </a:t>
            </a:r>
            <a:r>
              <a:rPr lang="ru-RU" dirty="0" err="1" smtClean="0"/>
              <a:t>уваги</a:t>
            </a:r>
            <a:r>
              <a:rPr lang="ru-RU" dirty="0" smtClean="0"/>
              <a:t> при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раціоналнього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2706" name="AutoShape 2" descr="http://i.obozrevatel.ua/9/1206034/4647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8" name="Picture 4" descr="https://encrypted-tbn1.gstatic.com/images?q=tbn:ANd9GcToURxA7vgbmNSe92XDHH6_8Wup2LoPBJpm-VQZCPUW3Zt_N57hofRD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592288" cy="1816460"/>
          </a:xfrm>
          <a:prstGeom prst="rect">
            <a:avLst/>
          </a:prstGeom>
          <a:noFill/>
        </p:spPr>
      </p:pic>
      <p:pic>
        <p:nvPicPr>
          <p:cNvPr id="72710" name="Picture 6" descr="http://nashkraj.ua/files/MYSLI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509120"/>
            <a:ext cx="3048000" cy="2068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://dok.znaimo.com.ua/pars_docs/refs/23/2264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996612" cy="576064"/>
          </a:xfrm>
        </p:spPr>
        <p:txBody>
          <a:bodyPr/>
          <a:lstStyle/>
          <a:p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412776"/>
            <a:ext cx="6372200" cy="3672408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ru-RU" dirty="0" smtClean="0"/>
              <a:t>При </a:t>
            </a:r>
            <a:r>
              <a:rPr lang="ru-RU" dirty="0" err="1" smtClean="0"/>
              <a:t>обмеженнях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сповільнюється</a:t>
            </a:r>
            <a:r>
              <a:rPr lang="ru-RU" dirty="0" smtClean="0"/>
              <a:t>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залишатися</a:t>
            </a:r>
            <a:r>
              <a:rPr lang="ru-RU" dirty="0" smtClean="0"/>
              <a:t> </a:t>
            </a:r>
            <a:r>
              <a:rPr lang="ru-RU" dirty="0" err="1" smtClean="0"/>
              <a:t>незмінною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зменшуватися</a:t>
            </a:r>
            <a:r>
              <a:rPr lang="ru-RU" dirty="0" smtClean="0"/>
              <a:t> – у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кількості</a:t>
            </a:r>
            <a:r>
              <a:rPr lang="ru-RU" dirty="0" smtClean="0"/>
              <a:t> та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спожитої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При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голодуванні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вираженому</a:t>
            </a:r>
            <a:r>
              <a:rPr lang="ru-RU" dirty="0" smtClean="0"/>
              <a:t> </a:t>
            </a:r>
            <a:r>
              <a:rPr lang="ru-RU" dirty="0" err="1" smtClean="0"/>
              <a:t>недоїданні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сповільнюється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через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у </a:t>
            </a:r>
            <a:r>
              <a:rPr lang="ru-RU" dirty="0" err="1" smtClean="0"/>
              <a:t>м’язах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м’язової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.</a:t>
            </a:r>
          </a:p>
          <a:p>
            <a:pPr algn="l" fontAlgn="base"/>
            <a:r>
              <a:rPr lang="ru-RU" dirty="0" smtClean="0"/>
              <a:t>При </a:t>
            </a:r>
            <a:r>
              <a:rPr lang="ru-RU" dirty="0" err="1" smtClean="0"/>
              <a:t>переїданні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і </a:t>
            </a:r>
            <a:r>
              <a:rPr lang="ru-RU" dirty="0" err="1" smtClean="0"/>
              <a:t>сповільнюватися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пришвидшуватися</a:t>
            </a:r>
            <a:r>
              <a:rPr lang="ru-RU" dirty="0" smtClean="0"/>
              <a:t>. </a:t>
            </a:r>
            <a:r>
              <a:rPr lang="ru-RU" dirty="0" err="1" smtClean="0"/>
              <a:t>Сповільнення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накопиченням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малоактивної</a:t>
            </a:r>
            <a:r>
              <a:rPr lang="ru-RU" dirty="0" smtClean="0"/>
              <a:t>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, а </a:t>
            </a:r>
            <a:r>
              <a:rPr lang="ru-RU" dirty="0" err="1" smtClean="0"/>
              <a:t>пришвидшення</a:t>
            </a:r>
            <a:r>
              <a:rPr lang="ru-RU" dirty="0" smtClean="0"/>
              <a:t> – </a:t>
            </a:r>
            <a:r>
              <a:rPr lang="ru-RU" dirty="0" err="1" smtClean="0"/>
              <a:t>підвищеним</a:t>
            </a:r>
            <a:r>
              <a:rPr lang="ru-RU" dirty="0" smtClean="0"/>
              <a:t> </a:t>
            </a:r>
            <a:r>
              <a:rPr lang="ru-RU" dirty="0" err="1" smtClean="0"/>
              <a:t>навантаженням</a:t>
            </a:r>
            <a:r>
              <a:rPr lang="ru-RU" dirty="0" smtClean="0"/>
              <a:t> на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, </a:t>
            </a:r>
            <a:r>
              <a:rPr lang="ru-RU" dirty="0" err="1" smtClean="0"/>
              <a:t>пов’язаним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надмірною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71684" name="Picture 4" descr="обмін речо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627784" cy="1714500"/>
          </a:xfrm>
          <a:prstGeom prst="rect">
            <a:avLst/>
          </a:prstGeom>
          <a:noFill/>
        </p:spPr>
      </p:pic>
      <p:pic>
        <p:nvPicPr>
          <p:cNvPr id="71688" name="Picture 8" descr="https://encrypted-tbn2.gstatic.com/images?q=tbn:ANd9GcQAy9a-XuCoXyjqjRVgyKugWsIeRF5zVhyrfguv5fM_scbfiJRg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048345"/>
            <a:ext cx="2592288" cy="1809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446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обмін речовин та енергії в організмі людини </vt:lpstr>
      <vt:lpstr>Слайд 2</vt:lpstr>
      <vt:lpstr>Слайд 3</vt:lpstr>
      <vt:lpstr>Етапи обміну речовин.</vt:lpstr>
      <vt:lpstr>Етапи обміну речовин.</vt:lpstr>
      <vt:lpstr>Слайд 6</vt:lpstr>
      <vt:lpstr>Слайд 7</vt:lpstr>
      <vt:lpstr>Слайд 8</vt:lpstr>
      <vt:lpstr>Фактори залежності</vt:lpstr>
      <vt:lpstr>Слайд 10</vt:lpstr>
      <vt:lpstr>ТОП-4 продуктів, що прискорюють обмін речовин</vt:lpstr>
      <vt:lpstr>Грейпфрут</vt:lpstr>
      <vt:lpstr>Куряча грудка</vt:lpstr>
      <vt:lpstr>Зелений чай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обмін речовин та енергії в організмі людини</dc:title>
  <dc:creator>Master</dc:creator>
  <cp:lastModifiedBy>Master</cp:lastModifiedBy>
  <cp:revision>6</cp:revision>
  <dcterms:created xsi:type="dcterms:W3CDTF">2013-10-14T20:07:34Z</dcterms:created>
  <dcterms:modified xsi:type="dcterms:W3CDTF">2013-10-14T20:58:26Z</dcterms:modified>
</cp:coreProperties>
</file>