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05.03.2014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1335" y="126876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/>
              <a:t>	</a:t>
            </a:r>
          </a:p>
          <a:p>
            <a:pPr algn="ctr"/>
            <a:r>
              <a:rPr lang="ru-RU" sz="4800" dirty="0" err="1"/>
              <a:t>Рослини</a:t>
            </a:r>
            <a:r>
              <a:rPr lang="ru-RU" sz="4800" dirty="0"/>
              <a:t> </a:t>
            </a:r>
            <a:r>
              <a:rPr lang="ru-RU" sz="4800" dirty="0" err="1"/>
              <a:t>Кіровоградської</a:t>
            </a:r>
            <a:r>
              <a:rPr lang="ru-RU" sz="4800" dirty="0"/>
              <a:t> </a:t>
            </a:r>
            <a:r>
              <a:rPr lang="ru-RU" sz="4800" dirty="0" err="1"/>
              <a:t>області</a:t>
            </a:r>
            <a:r>
              <a:rPr lang="ru-RU" sz="4800" dirty="0"/>
              <a:t>, </a:t>
            </a:r>
            <a:r>
              <a:rPr lang="ru-RU" sz="4800" dirty="0" err="1"/>
              <a:t>занесені</a:t>
            </a:r>
            <a:r>
              <a:rPr lang="ru-RU" sz="4800" dirty="0"/>
              <a:t> до Червоної книги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32145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301208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Зозульки</a:t>
            </a:r>
            <a:r>
              <a:rPr lang="ru-RU" sz="2800" dirty="0"/>
              <a:t> </a:t>
            </a:r>
            <a:r>
              <a:rPr lang="ru-RU" sz="2800" dirty="0" err="1"/>
              <a:t>плямисті</a:t>
            </a:r>
            <a:r>
              <a:rPr lang="ru-RU" sz="2800" dirty="0"/>
              <a:t> (</a:t>
            </a:r>
            <a:r>
              <a:rPr lang="ru-RU" sz="2800" dirty="0" err="1"/>
              <a:t>пальчатокорінник</a:t>
            </a:r>
            <a:r>
              <a:rPr lang="ru-RU" sz="2800" dirty="0"/>
              <a:t> </a:t>
            </a:r>
            <a:r>
              <a:rPr lang="ru-RU" sz="2800" dirty="0" err="1"/>
              <a:t>плямистий</a:t>
            </a:r>
            <a:r>
              <a:rPr lang="ru-RU" sz="2800" dirty="0"/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24" y="292462"/>
            <a:ext cx="6324600" cy="50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5805264"/>
            <a:ext cx="3235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Півники</a:t>
            </a:r>
            <a:r>
              <a:rPr lang="ru-RU" sz="2800" dirty="0"/>
              <a:t> </a:t>
            </a:r>
            <a:r>
              <a:rPr lang="ru-RU" sz="2800" dirty="0" err="1"/>
              <a:t>понтичні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78" y="692696"/>
            <a:ext cx="6001072" cy="50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5589240"/>
            <a:ext cx="290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Ковила</a:t>
            </a:r>
            <a:r>
              <a:rPr lang="ru-RU" sz="2800" dirty="0"/>
              <a:t> </a:t>
            </a:r>
            <a:r>
              <a:rPr lang="ru-RU" sz="2800" dirty="0" err="1"/>
              <a:t>Лессінга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01317"/>
            <a:ext cx="6264696" cy="498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5661248"/>
            <a:ext cx="3068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Коручка</a:t>
            </a:r>
            <a:r>
              <a:rPr lang="ru-RU" sz="2800" dirty="0"/>
              <a:t> </a:t>
            </a:r>
            <a:r>
              <a:rPr lang="ru-RU" sz="2800" dirty="0" err="1"/>
              <a:t>болотна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84051"/>
            <a:ext cx="6289104" cy="50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5661248"/>
            <a:ext cx="2595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Рябчик </a:t>
            </a:r>
            <a:r>
              <a:rPr lang="ru-RU" sz="2800" dirty="0" err="1"/>
              <a:t>малий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22062"/>
            <a:ext cx="6289104" cy="50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5445224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/>
              <a:t>Повстянка</a:t>
            </a:r>
            <a:r>
              <a:rPr lang="ru-RU" sz="2800" dirty="0"/>
              <a:t> </a:t>
            </a:r>
            <a:r>
              <a:rPr lang="ru-RU" sz="2800" dirty="0" err="1"/>
              <a:t>дніпровська</a:t>
            </a:r>
            <a:r>
              <a:rPr lang="ru-RU" sz="2800" dirty="0"/>
              <a:t> (</a:t>
            </a:r>
            <a:r>
              <a:rPr lang="ru-RU" sz="2800" dirty="0" err="1"/>
              <a:t>цимбохазма</a:t>
            </a:r>
            <a:r>
              <a:rPr lang="ru-RU" sz="2800" dirty="0"/>
              <a:t> </a:t>
            </a:r>
            <a:r>
              <a:rPr lang="ru-RU" sz="2800" dirty="0" err="1"/>
              <a:t>дніпровська</a:t>
            </a:r>
            <a:r>
              <a:rPr lang="ru-RU" sz="2800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5869"/>
            <a:ext cx="6505128" cy="51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661248"/>
            <a:ext cx="3682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Шоломниця</a:t>
            </a:r>
            <a:r>
              <a:rPr lang="ru-RU" sz="2800" dirty="0"/>
              <a:t> </a:t>
            </a:r>
            <a:r>
              <a:rPr lang="ru-RU" sz="2800" dirty="0" err="1"/>
              <a:t>весняна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26" y="692697"/>
            <a:ext cx="6197534" cy="49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5733256"/>
            <a:ext cx="3626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Тюльпан </a:t>
            </a:r>
            <a:r>
              <a:rPr lang="ru-RU" sz="2800" dirty="0" err="1"/>
              <a:t>дібровний</a:t>
            </a:r>
            <a:r>
              <a:rPr lang="ru-RU" sz="2800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81" y="476672"/>
            <a:ext cx="6289104" cy="50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5805264"/>
            <a:ext cx="2281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Рястка</a:t>
            </a:r>
            <a:r>
              <a:rPr lang="ru-RU" sz="2800" dirty="0"/>
              <a:t> Буше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58" y="620688"/>
            <a:ext cx="6003283" cy="47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80526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Сон </a:t>
            </a:r>
            <a:r>
              <a:rPr lang="ru-RU" sz="2800" dirty="0" err="1"/>
              <a:t>лучний</a:t>
            </a:r>
            <a:r>
              <a:rPr lang="ru-RU" sz="2800" dirty="0"/>
              <a:t> (сон </a:t>
            </a:r>
            <a:r>
              <a:rPr lang="ru-RU" sz="2800" dirty="0" err="1"/>
              <a:t>чорніючий</a:t>
            </a:r>
            <a:r>
              <a:rPr lang="ru-RU" sz="2800" dirty="0"/>
              <a:t>, сон </a:t>
            </a:r>
            <a:r>
              <a:rPr lang="ru-RU" sz="2800" dirty="0" err="1"/>
              <a:t>богемський</a:t>
            </a:r>
            <a:r>
              <a:rPr lang="ru-RU" sz="2800" dirty="0"/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57" y="620688"/>
            <a:ext cx="6500669" cy="51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7863" y="5445224"/>
            <a:ext cx="3139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Гелодій</a:t>
            </a:r>
            <a:r>
              <a:rPr lang="ru-RU" sz="2800" dirty="0"/>
              <a:t> </a:t>
            </a:r>
            <a:r>
              <a:rPr lang="ru-RU" sz="2800" dirty="0" err="1"/>
              <a:t>Бландова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r="26882"/>
          <a:stretch/>
        </p:blipFill>
        <p:spPr>
          <a:xfrm>
            <a:off x="2466109" y="91049"/>
            <a:ext cx="4142510" cy="535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5877272"/>
            <a:ext cx="2869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Рябчик </a:t>
            </a:r>
            <a:r>
              <a:rPr lang="ru-RU" sz="2800" dirty="0" err="1"/>
              <a:t>руський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20" y="764704"/>
            <a:ext cx="6145088" cy="48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6021288"/>
            <a:ext cx="3310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Шафран </a:t>
            </a:r>
            <a:r>
              <a:rPr lang="ru-RU" sz="2800" dirty="0" err="1"/>
              <a:t>сітчастий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50671"/>
            <a:ext cx="6671017" cy="53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877272"/>
            <a:ext cx="422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Брандушка</a:t>
            </a:r>
            <a:r>
              <a:rPr lang="ru-RU" sz="2800" dirty="0"/>
              <a:t> </a:t>
            </a:r>
            <a:r>
              <a:rPr lang="ru-RU" sz="2800" dirty="0" err="1"/>
              <a:t>різнобарвна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736724"/>
            <a:ext cx="6145088" cy="48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5949280"/>
            <a:ext cx="3637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Бруслина</a:t>
            </a:r>
            <a:r>
              <a:rPr lang="ru-RU" sz="2800" dirty="0"/>
              <a:t> </a:t>
            </a:r>
            <a:r>
              <a:rPr lang="ru-RU" sz="2800" dirty="0" err="1"/>
              <a:t>карликова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76935"/>
            <a:ext cx="6289104" cy="50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0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5877272"/>
            <a:ext cx="4584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Водяний</a:t>
            </a:r>
            <a:r>
              <a:rPr lang="ru-RU" sz="2800" dirty="0"/>
              <a:t> </a:t>
            </a:r>
            <a:r>
              <a:rPr lang="ru-RU" sz="2800" dirty="0" err="1"/>
              <a:t>горіх</a:t>
            </a:r>
            <a:r>
              <a:rPr lang="ru-RU" sz="2800" dirty="0"/>
              <a:t> </a:t>
            </a:r>
            <a:r>
              <a:rPr lang="ru-RU" sz="2800" dirty="0" err="1"/>
              <a:t>плаваючий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38" y="620688"/>
            <a:ext cx="6001072" cy="47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5805264"/>
            <a:ext cx="3228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Астрагал </a:t>
            </a:r>
            <a:r>
              <a:rPr lang="ru-RU" sz="2800" dirty="0" err="1"/>
              <a:t>Геннінга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48680"/>
            <a:ext cx="6381264" cy="508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949280"/>
            <a:ext cx="52485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Астрагал </a:t>
            </a:r>
            <a:r>
              <a:rPr lang="ru-RU" sz="2800" dirty="0" err="1"/>
              <a:t>шерстистоквітковий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44" y="692696"/>
            <a:ext cx="6145088" cy="48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735" y="5589240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Боровик </a:t>
            </a:r>
            <a:r>
              <a:rPr lang="ru-RU" sz="2800" dirty="0" err="1"/>
              <a:t>бронзовий</a:t>
            </a:r>
            <a:r>
              <a:rPr lang="ru-RU" sz="2800" dirty="0"/>
              <a:t>, боровик темно-</a:t>
            </a:r>
            <a:r>
              <a:rPr lang="ru-RU" sz="2800" dirty="0" err="1"/>
              <a:t>каштановий</a:t>
            </a:r>
            <a:r>
              <a:rPr lang="ru-RU" sz="2800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9"/>
          <a:stretch/>
        </p:blipFill>
        <p:spPr>
          <a:xfrm>
            <a:off x="1835696" y="764704"/>
            <a:ext cx="5050013" cy="46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5877272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Гвоздика </a:t>
            </a:r>
            <a:r>
              <a:rPr lang="ru-RU" sz="2800" dirty="0" err="1"/>
              <a:t>бузька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4343"/>
            <a:ext cx="6721152" cy="535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/>
              <a:t>Тварини</a:t>
            </a:r>
            <a:r>
              <a:rPr lang="ru-RU" sz="4000" dirty="0"/>
              <a:t> </a:t>
            </a:r>
            <a:r>
              <a:rPr lang="ru-RU" sz="4000" dirty="0" err="1"/>
              <a:t>Кіровоградської</a:t>
            </a:r>
            <a:r>
              <a:rPr lang="ru-RU" sz="4000" dirty="0"/>
              <a:t> </a:t>
            </a:r>
            <a:r>
              <a:rPr lang="ru-RU" sz="4000" dirty="0" err="1"/>
              <a:t>області</a:t>
            </a:r>
            <a:r>
              <a:rPr lang="ru-RU" sz="4000" dirty="0"/>
              <a:t>, </a:t>
            </a:r>
            <a:r>
              <a:rPr lang="ru-RU" sz="4000" dirty="0" err="1"/>
              <a:t>занесені</a:t>
            </a:r>
            <a:r>
              <a:rPr lang="ru-RU" sz="4000" dirty="0"/>
              <a:t> до Червоної книги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3155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048370"/>
            <a:ext cx="4395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Герицій</a:t>
            </a:r>
            <a:r>
              <a:rPr lang="ru-RU" dirty="0"/>
              <a:t> </a:t>
            </a:r>
            <a:r>
              <a:rPr lang="ru-RU" sz="2800" dirty="0" err="1"/>
              <a:t>коралоподібний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8"/>
          <a:stretch/>
        </p:blipFill>
        <p:spPr>
          <a:xfrm>
            <a:off x="2046069" y="332655"/>
            <a:ext cx="4983119" cy="433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5877272"/>
            <a:ext cx="1560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Балабан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5689798" cy="457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5877272"/>
            <a:ext cx="4004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Вечірниця</a:t>
            </a:r>
            <a:r>
              <a:rPr lang="ru-RU" sz="2800" dirty="0"/>
              <a:t> </a:t>
            </a:r>
            <a:r>
              <a:rPr lang="ru-RU" sz="2800" dirty="0" err="1"/>
              <a:t>велетенська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5929634" cy="47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3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805264"/>
            <a:ext cx="3825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Бражник </a:t>
            </a:r>
            <a:r>
              <a:rPr lang="ru-RU" sz="2800" dirty="0" err="1"/>
              <a:t>скабіозовий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7857" l="1133" r="99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5" t="12346" r="11356" b="16147"/>
          <a:stretch/>
        </p:blipFill>
        <p:spPr>
          <a:xfrm>
            <a:off x="1907704" y="908720"/>
            <a:ext cx="5832531" cy="415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6021288"/>
            <a:ext cx="2566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Видра</a:t>
            </a:r>
            <a:r>
              <a:rPr lang="ru-RU" sz="2800" dirty="0"/>
              <a:t> </a:t>
            </a:r>
            <a:r>
              <a:rPr lang="ru-RU" sz="2800" dirty="0" err="1"/>
              <a:t>річкова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6073650" cy="48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6021288"/>
            <a:ext cx="3025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Вусач</a:t>
            </a:r>
            <a:r>
              <a:rPr lang="ru-RU" sz="2800" dirty="0"/>
              <a:t> </a:t>
            </a:r>
            <a:r>
              <a:rPr lang="ru-RU" sz="2800" dirty="0" err="1"/>
              <a:t>мускусний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6429" l="2833" r="963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57" r="50000" b="16854"/>
          <a:stretch/>
        </p:blipFill>
        <p:spPr>
          <a:xfrm rot="2583305">
            <a:off x="2439208" y="453451"/>
            <a:ext cx="3828913" cy="50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5661248"/>
            <a:ext cx="324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Вухань</a:t>
            </a:r>
            <a:r>
              <a:rPr lang="ru-RU" sz="2800" dirty="0"/>
              <a:t> </a:t>
            </a:r>
            <a:r>
              <a:rPr lang="ru-RU" sz="2800" dirty="0" err="1"/>
              <a:t>звичайний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03875"/>
            <a:ext cx="6409878" cy="51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80526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Гадюка </a:t>
            </a:r>
            <a:r>
              <a:rPr lang="ru-RU" sz="2800" dirty="0" err="1"/>
              <a:t>Нікольського</a:t>
            </a:r>
            <a:r>
              <a:rPr lang="ru-RU" sz="2800" dirty="0"/>
              <a:t>, гадюка </a:t>
            </a:r>
            <a:r>
              <a:rPr lang="ru-RU" sz="2800" dirty="0" err="1"/>
              <a:t>лісостепова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9" y="332656"/>
            <a:ext cx="6553894" cy="527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5949280"/>
            <a:ext cx="2779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Гадюка </a:t>
            </a:r>
            <a:r>
              <a:rPr lang="ru-RU" sz="2800" dirty="0" err="1"/>
              <a:t>степова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6" y="858947"/>
            <a:ext cx="6192207" cy="49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6093296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Горностай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4" y="908720"/>
            <a:ext cx="6424134" cy="48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949280"/>
            <a:ext cx="3666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Дозорець-імператор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214" l="3683" r="89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44">
            <a:off x="1672978" y="-492365"/>
            <a:ext cx="6768922" cy="53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2324" y="5490810"/>
            <a:ext cx="3348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Горицвіт</a:t>
            </a:r>
            <a:r>
              <a:rPr lang="ru-RU" sz="2800" dirty="0"/>
              <a:t> </a:t>
            </a:r>
            <a:r>
              <a:rPr lang="ru-RU" sz="2800" dirty="0" err="1"/>
              <a:t>весняний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80143"/>
            <a:ext cx="6090283" cy="48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6093296"/>
            <a:ext cx="2432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Кажан </a:t>
            </a:r>
            <a:r>
              <a:rPr lang="ru-RU" sz="2800" dirty="0" err="1"/>
              <a:t>пізній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47174"/>
            <a:ext cx="6337870" cy="509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6021288"/>
            <a:ext cx="210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Кіт</a:t>
            </a:r>
            <a:r>
              <a:rPr lang="ru-RU" sz="2800" dirty="0"/>
              <a:t> </a:t>
            </a:r>
            <a:r>
              <a:rPr lang="ru-RU" sz="2800" dirty="0" err="1"/>
              <a:t>лісовий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20" y="692696"/>
            <a:ext cx="6153565" cy="48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6021288"/>
            <a:ext cx="1200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Косар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92" y="692696"/>
            <a:ext cx="6477409" cy="51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6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877272"/>
            <a:ext cx="3534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Лилик</a:t>
            </a:r>
            <a:r>
              <a:rPr lang="ru-RU" sz="2800" dirty="0"/>
              <a:t> </a:t>
            </a:r>
            <a:r>
              <a:rPr lang="ru-RU" sz="2800" dirty="0" err="1"/>
              <a:t>двоколірний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34" y="764704"/>
            <a:ext cx="6001642" cy="47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6021288"/>
            <a:ext cx="1470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Махаон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16" y="692696"/>
            <a:ext cx="5929634" cy="47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3574" y="5932116"/>
            <a:ext cx="31726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Мишівка</a:t>
            </a:r>
            <a:r>
              <a:rPr lang="ru-RU" sz="2800" dirty="0"/>
              <a:t> </a:t>
            </a:r>
            <a:r>
              <a:rPr lang="ru-RU" sz="2800" dirty="0" err="1"/>
              <a:t>степова</a:t>
            </a:r>
            <a:r>
              <a:rPr lang="ru-RU" sz="2800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24" y="764704"/>
            <a:ext cx="6253162" cy="49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6093296"/>
            <a:ext cx="34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Нетопир</a:t>
            </a:r>
            <a:r>
              <a:rPr lang="ru-RU" sz="2800" dirty="0"/>
              <a:t> </a:t>
            </a:r>
            <a:r>
              <a:rPr lang="ru-RU" sz="2800" dirty="0" err="1"/>
              <a:t>Натузіуса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84" y="476672"/>
            <a:ext cx="6649714" cy="52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6021288"/>
            <a:ext cx="3454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Норка </a:t>
            </a:r>
            <a:r>
              <a:rPr lang="ru-RU" sz="2800" dirty="0" err="1"/>
              <a:t>європейська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21" y="260648"/>
            <a:ext cx="6913934" cy="55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6093296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Орел-карлик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9" b="98571" l="948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0" r="12800"/>
          <a:stretch/>
        </p:blipFill>
        <p:spPr>
          <a:xfrm>
            <a:off x="2483768" y="692696"/>
            <a:ext cx="4185383" cy="46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6021288"/>
            <a:ext cx="4402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Полоз </a:t>
            </a:r>
            <a:r>
              <a:rPr lang="ru-RU" sz="2800" dirty="0" err="1"/>
              <a:t>лісовий</a:t>
            </a:r>
            <a:r>
              <a:rPr lang="ru-RU" sz="2800" dirty="0"/>
              <a:t>, </a:t>
            </a:r>
            <a:r>
              <a:rPr lang="ru-RU" sz="2800" dirty="0" err="1"/>
              <a:t>ескулапів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8" y="332656"/>
            <a:ext cx="6913934" cy="55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5517232"/>
            <a:ext cx="3421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Грифола</a:t>
            </a:r>
            <a:r>
              <a:rPr lang="ru-RU" sz="2800" dirty="0"/>
              <a:t> </a:t>
            </a:r>
            <a:r>
              <a:rPr lang="ru-RU" sz="2800" dirty="0" err="1"/>
              <a:t>листувата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8680"/>
            <a:ext cx="5959299" cy="47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6165304"/>
            <a:ext cx="3517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Сліпак</a:t>
            </a:r>
            <a:r>
              <a:rPr lang="ru-RU" sz="2800" dirty="0"/>
              <a:t> </a:t>
            </a:r>
            <a:r>
              <a:rPr lang="ru-RU" sz="2800" dirty="0" err="1"/>
              <a:t>подільський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86" y="764704"/>
            <a:ext cx="6577706" cy="52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6021288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Сипуха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61244"/>
            <a:ext cx="6121846" cy="49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6021288"/>
            <a:ext cx="25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Тхір</a:t>
            </a:r>
            <a:r>
              <a:rPr lang="ru-RU" sz="2800" dirty="0"/>
              <a:t> </a:t>
            </a:r>
            <a:r>
              <a:rPr lang="ru-RU" sz="2800" dirty="0" err="1"/>
              <a:t>степовий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0" y="404664"/>
            <a:ext cx="6577706" cy="52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5949280"/>
            <a:ext cx="2803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Шуліка</a:t>
            </a:r>
            <a:r>
              <a:rPr lang="ru-RU" sz="2800" dirty="0"/>
              <a:t> </a:t>
            </a:r>
            <a:r>
              <a:rPr lang="ru-RU" sz="2800" dirty="0" err="1"/>
              <a:t>чорний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86" b="97500" l="9632" r="89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30275"/>
            <a:ext cx="6264695" cy="49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5661248"/>
            <a:ext cx="311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Ялець</a:t>
            </a:r>
            <a:r>
              <a:rPr lang="ru-RU" sz="2800" dirty="0"/>
              <a:t> </a:t>
            </a:r>
            <a:r>
              <a:rPr lang="ru-RU" sz="2800" dirty="0" err="1"/>
              <a:t>звичайний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460" r="95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922046" cy="637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445224"/>
            <a:ext cx="3435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Зморшок</a:t>
            </a:r>
            <a:r>
              <a:rPr lang="ru-RU" sz="2800" dirty="0"/>
              <a:t> </a:t>
            </a:r>
            <a:r>
              <a:rPr lang="ru-RU" sz="2800" dirty="0" err="1"/>
              <a:t>степовий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5569024" cy="44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5589240"/>
            <a:ext cx="3977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Зозулинець</a:t>
            </a:r>
            <a:r>
              <a:rPr lang="ru-RU" sz="2800" dirty="0"/>
              <a:t> </a:t>
            </a:r>
            <a:r>
              <a:rPr lang="ru-RU" sz="2800" dirty="0" err="1"/>
              <a:t>чоловічий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48680"/>
            <a:ext cx="5929064" cy="47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517232"/>
            <a:ext cx="5197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Зозулині</a:t>
            </a:r>
            <a:r>
              <a:rPr lang="ru-RU" sz="2800" dirty="0"/>
              <a:t> черевички </a:t>
            </a:r>
            <a:r>
              <a:rPr lang="ru-RU" sz="2800" dirty="0" err="1"/>
              <a:t>справжні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04" y="739205"/>
            <a:ext cx="6001072" cy="47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5517232"/>
            <a:ext cx="407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/>
              <a:t>Зозульки</a:t>
            </a:r>
            <a:r>
              <a:rPr lang="ru-RU" sz="2800" dirty="0"/>
              <a:t> </a:t>
            </a:r>
            <a:r>
              <a:rPr lang="ru-RU" sz="2800" dirty="0" err="1"/>
              <a:t>м'ясочервоні</a:t>
            </a:r>
            <a:r>
              <a:rPr lang="ru-RU" sz="2800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08" y="480537"/>
            <a:ext cx="6325952" cy="5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Другая 6">
      <a:dk1>
        <a:srgbClr val="C00000"/>
      </a:dk1>
      <a:lt1>
        <a:srgbClr val="93E2FF"/>
      </a:lt1>
      <a:dk2>
        <a:srgbClr val="FFFF00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37</TotalTime>
  <Words>131</Words>
  <Application>Microsoft Office PowerPoint</Application>
  <PresentationFormat>Экран (4:3)</PresentationFormat>
  <Paragraphs>55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Таня</cp:lastModifiedBy>
  <cp:revision>6</cp:revision>
  <dcterms:created xsi:type="dcterms:W3CDTF">2014-03-04T22:04:24Z</dcterms:created>
  <dcterms:modified xsi:type="dcterms:W3CDTF">2014-03-04T23:23:45Z</dcterms:modified>
</cp:coreProperties>
</file>