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57" r:id="rId8"/>
    <p:sldId id="258" r:id="rId9"/>
    <p:sldId id="265" r:id="rId10"/>
    <p:sldId id="266" r:id="rId11"/>
    <p:sldId id="269" r:id="rId12"/>
    <p:sldId id="270" r:id="rId13"/>
    <p:sldId id="271" r:id="rId14"/>
    <p:sldId id="272" r:id="rId15"/>
    <p:sldId id="275" r:id="rId16"/>
    <p:sldId id="276" r:id="rId17"/>
    <p:sldId id="277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14" autoAdjust="0"/>
    <p:restoredTop sz="94660"/>
  </p:normalViewPr>
  <p:slideViewPr>
    <p:cSldViewPr>
      <p:cViewPr varScale="1">
        <p:scale>
          <a:sx n="51" d="100"/>
          <a:sy n="51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F03DB99-18D7-4A8E-ABD3-FBB8293A5DE9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C792816-EE49-4757-8E8F-2FAB15881A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3DB99-18D7-4A8E-ABD3-FBB8293A5DE9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92816-EE49-4757-8E8F-2FAB15881A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3DB99-18D7-4A8E-ABD3-FBB8293A5DE9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92816-EE49-4757-8E8F-2FAB15881A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F03DB99-18D7-4A8E-ABD3-FBB8293A5DE9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C792816-EE49-4757-8E8F-2FAB15881A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F03DB99-18D7-4A8E-ABD3-FBB8293A5DE9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C792816-EE49-4757-8E8F-2FAB15881A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3DB99-18D7-4A8E-ABD3-FBB8293A5DE9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92816-EE49-4757-8E8F-2FAB15881A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3DB99-18D7-4A8E-ABD3-FBB8293A5DE9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92816-EE49-4757-8E8F-2FAB15881A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F03DB99-18D7-4A8E-ABD3-FBB8293A5DE9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C792816-EE49-4757-8E8F-2FAB15881A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3DB99-18D7-4A8E-ABD3-FBB8293A5DE9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92816-EE49-4757-8E8F-2FAB15881A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F03DB99-18D7-4A8E-ABD3-FBB8293A5DE9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C792816-EE49-4757-8E8F-2FAB15881A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F03DB99-18D7-4A8E-ABD3-FBB8293A5DE9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C792816-EE49-4757-8E8F-2FAB15881A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F03DB99-18D7-4A8E-ABD3-FBB8293A5DE9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C792816-EE49-4757-8E8F-2FAB15881A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file:///D:\&#1052;&#1091;&#1079;&#1080;&#1082;&#1072;\&#1087;&#1077;&#1089;&#1085;&#1080;%2010+\04.%20Numb%20-%20Encore.mp3" TargetMode="Externa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_________Microsoft_Office_Word_97_-_2003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jpeg"/><Relationship Id="rId7" Type="http://schemas.openxmlformats.org/officeDocument/2006/relationships/image" Target="../media/image56.jpeg"/><Relationship Id="rId2" Type="http://schemas.openxmlformats.org/officeDocument/2006/relationships/image" Target="../media/image5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jpeg"/><Relationship Id="rId5" Type="http://schemas.openxmlformats.org/officeDocument/2006/relationships/image" Target="../media/image54.jpeg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jpeg"/><Relationship Id="rId2" Type="http://schemas.openxmlformats.org/officeDocument/2006/relationships/image" Target="../media/image5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jpeg"/><Relationship Id="rId5" Type="http://schemas.openxmlformats.org/officeDocument/2006/relationships/image" Target="../media/image60.jpeg"/><Relationship Id="rId4" Type="http://schemas.openxmlformats.org/officeDocument/2006/relationships/image" Target="../media/image5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jpeg"/><Relationship Id="rId2" Type="http://schemas.openxmlformats.org/officeDocument/2006/relationships/image" Target="../media/image6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jpeg"/><Relationship Id="rId5" Type="http://schemas.openxmlformats.org/officeDocument/2006/relationships/image" Target="../media/image64.jpeg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jpeg"/><Relationship Id="rId2" Type="http://schemas.openxmlformats.org/officeDocument/2006/relationships/image" Target="../media/image6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9.jpeg"/><Relationship Id="rId4" Type="http://schemas.openxmlformats.org/officeDocument/2006/relationships/image" Target="../media/image6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2.jpeg"/><Relationship Id="rId5" Type="http://schemas.openxmlformats.org/officeDocument/2006/relationships/image" Target="../media/image71.jpeg"/><Relationship Id="rId4" Type="http://schemas.openxmlformats.org/officeDocument/2006/relationships/image" Target="../media/image70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jpeg"/><Relationship Id="rId3" Type="http://schemas.openxmlformats.org/officeDocument/2006/relationships/image" Target="../media/image30.jpeg"/><Relationship Id="rId7" Type="http://schemas.openxmlformats.org/officeDocument/2006/relationships/image" Target="../media/image5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jpeg"/><Relationship Id="rId5" Type="http://schemas.openxmlformats.org/officeDocument/2006/relationships/image" Target="../media/image32.jpeg"/><Relationship Id="rId4" Type="http://schemas.openxmlformats.org/officeDocument/2006/relationships/image" Target="../media/image31.jpeg"/><Relationship Id="rId9" Type="http://schemas.openxmlformats.org/officeDocument/2006/relationships/image" Target="../media/image3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jpeg"/><Relationship Id="rId5" Type="http://schemas.openxmlformats.org/officeDocument/2006/relationships/image" Target="../media/image39.jpeg"/><Relationship Id="rId4" Type="http://schemas.openxmlformats.org/officeDocument/2006/relationships/image" Target="../media/image3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eg"/><Relationship Id="rId7" Type="http://schemas.openxmlformats.org/officeDocument/2006/relationships/image" Target="../media/image11.jpeg"/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jpeg"/><Relationship Id="rId5" Type="http://schemas.openxmlformats.org/officeDocument/2006/relationships/image" Target="../media/image44.jpeg"/><Relationship Id="rId4" Type="http://schemas.openxmlformats.org/officeDocument/2006/relationships/image" Target="../media/image4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jpeg"/><Relationship Id="rId7" Type="http://schemas.openxmlformats.org/officeDocument/2006/relationships/image" Target="../media/image51.jpeg"/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jpeg"/><Relationship Id="rId5" Type="http://schemas.openxmlformats.org/officeDocument/2006/relationships/image" Target="../media/image49.jpeg"/><Relationship Id="rId4" Type="http://schemas.openxmlformats.org/officeDocument/2006/relationships/image" Target="../media/image4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0" y="0"/>
          <a:ext cx="10858576" cy="6858000"/>
        </p:xfrm>
        <a:graphic>
          <a:graphicData uri="http://schemas.openxmlformats.org/presentationml/2006/ole">
            <p:oleObj spid="_x0000_s1026" name="Document" r:id="rId4" imgW="5939606" imgH="4829213" progId="Word.Document.8">
              <p:embed/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85918" y="2143116"/>
            <a:ext cx="6172200" cy="189436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5984" y="4214818"/>
            <a:ext cx="6172200" cy="121444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           </a:t>
            </a:r>
            <a:endParaRPr lang="ru-RU" sz="4000" dirty="0"/>
          </a:p>
        </p:txBody>
      </p:sp>
      <p:pic>
        <p:nvPicPr>
          <p:cNvPr id="8" name="04. Numb - Encore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5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 advClick="0" advTm="4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i="1" dirty="0" smtClean="0">
                <a:solidFill>
                  <a:schemeClr val="accent4"/>
                </a:solidFill>
              </a:rPr>
              <a:t> ATHLETIKS</a:t>
            </a:r>
            <a:endParaRPr lang="ru-RU" sz="4800" b="1" i="1" dirty="0">
              <a:solidFill>
                <a:schemeClr val="accent4"/>
              </a:solidFill>
            </a:endParaRPr>
          </a:p>
        </p:txBody>
      </p:sp>
      <p:pic>
        <p:nvPicPr>
          <p:cNvPr id="19458" name="Picture 2" descr="C:\Documents and Settings\Olga\Рабочий стол\ALEX\презентации\бег1.jpe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313574" cy="4873625"/>
          </a:xfrm>
          <a:prstGeom prst="rect">
            <a:avLst/>
          </a:prstGeom>
          <a:noFill/>
        </p:spPr>
      </p:pic>
      <p:pic>
        <p:nvPicPr>
          <p:cNvPr id="19459" name="Picture 3" descr="C:\Documents and Settings\Olga\Рабочий стол\ALEX\презентации\бег2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571876"/>
            <a:ext cx="3857620" cy="3286124"/>
          </a:xfrm>
          <a:prstGeom prst="rect">
            <a:avLst/>
          </a:prstGeom>
          <a:noFill/>
        </p:spPr>
      </p:pic>
      <p:pic>
        <p:nvPicPr>
          <p:cNvPr id="19460" name="Picture 4" descr="C:\Documents and Settings\Olga\Рабочий стол\ALEX\презентации\бег3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5984" y="1285860"/>
            <a:ext cx="4071966" cy="3184966"/>
          </a:xfrm>
          <a:prstGeom prst="rect">
            <a:avLst/>
          </a:prstGeom>
          <a:noFill/>
        </p:spPr>
      </p:pic>
      <p:pic>
        <p:nvPicPr>
          <p:cNvPr id="19461" name="Picture 5" descr="C:\Documents and Settings\Olga\Рабочий стол\ALEX\презентации\бег6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14678" y="3500438"/>
            <a:ext cx="2786082" cy="3357562"/>
          </a:xfrm>
          <a:prstGeom prst="rect">
            <a:avLst/>
          </a:prstGeom>
          <a:noFill/>
        </p:spPr>
      </p:pic>
      <p:pic>
        <p:nvPicPr>
          <p:cNvPr id="19462" name="Picture 6" descr="C:\Documents and Settings\Olga\Рабочий стол\ALEX\презентации\бег5.jpe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357950" y="0"/>
            <a:ext cx="2900160" cy="4071942"/>
          </a:xfrm>
          <a:prstGeom prst="rect">
            <a:avLst/>
          </a:prstGeom>
          <a:noFill/>
        </p:spPr>
      </p:pic>
      <p:pic>
        <p:nvPicPr>
          <p:cNvPr id="19463" name="Picture 7" descr="C:\Documents and Settings\Olga\Рабочий стол\ALEX\презентации\бег4.jpe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357818" y="3636941"/>
            <a:ext cx="3786182" cy="3221059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4000">
    <p:blind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86124"/>
            <a:ext cx="7467600" cy="150019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Blue eyes are like sea. People with blue eyes are so generous! And they like…</a:t>
            </a:r>
            <a:endParaRPr lang="ru-RU" dirty="0">
              <a:solidFill>
                <a:schemeClr val="accent4"/>
              </a:solidFill>
            </a:endParaRPr>
          </a:p>
        </p:txBody>
      </p:sp>
      <p:pic>
        <p:nvPicPr>
          <p:cNvPr id="20482" name="Picture 2" descr="C:\Documents and Settings\Olga\Рабочий стол\ALEX\презентации\английский глаза1.jpe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7165"/>
            <a:ext cx="2571768" cy="3107553"/>
          </a:xfrm>
          <a:prstGeom prst="rect">
            <a:avLst/>
          </a:prstGeom>
          <a:noFill/>
        </p:spPr>
      </p:pic>
      <p:pic>
        <p:nvPicPr>
          <p:cNvPr id="20483" name="Picture 3" descr="C:\Documents and Settings\Olga\Рабочий стол\ALEX\презентации\глаза2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7" y="428604"/>
            <a:ext cx="3982827" cy="3000396"/>
          </a:xfrm>
          <a:prstGeom prst="rect">
            <a:avLst/>
          </a:prstGeom>
          <a:noFill/>
        </p:spPr>
      </p:pic>
      <p:pic>
        <p:nvPicPr>
          <p:cNvPr id="20484" name="Picture 4" descr="C:\Documents and Settings\Olga\Рабочий стол\ALEX\презентации\глаза9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3" y="4786322"/>
            <a:ext cx="2750015" cy="1785950"/>
          </a:xfrm>
          <a:prstGeom prst="rect">
            <a:avLst/>
          </a:prstGeom>
          <a:noFill/>
        </p:spPr>
      </p:pic>
      <p:pic>
        <p:nvPicPr>
          <p:cNvPr id="20485" name="Picture 5" descr="C:\Documents and Settings\Olga\Рабочий стол\ALEX\презентации\гол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14678" y="4286256"/>
            <a:ext cx="5143536" cy="2571744"/>
          </a:xfrm>
          <a:prstGeom prst="rect">
            <a:avLst/>
          </a:prstGeom>
          <a:noFill/>
        </p:spPr>
      </p:pic>
      <p:pic>
        <p:nvPicPr>
          <p:cNvPr id="20486" name="Picture 6" descr="C:\Documents and Settings\Olga\Рабочий стол\ALEX\презентации\гол2.jpe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86512" y="357166"/>
            <a:ext cx="2571768" cy="3071834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5000"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i="1" dirty="0" smtClean="0">
                <a:solidFill>
                  <a:schemeClr val="accent4"/>
                </a:solidFill>
              </a:rPr>
              <a:t>swimming</a:t>
            </a:r>
            <a:endParaRPr lang="ru-RU" sz="5400" b="1" i="1" dirty="0">
              <a:solidFill>
                <a:schemeClr val="accent4"/>
              </a:solidFill>
            </a:endParaRPr>
          </a:p>
        </p:txBody>
      </p:sp>
      <p:pic>
        <p:nvPicPr>
          <p:cNvPr id="21506" name="Picture 2" descr="C:\Documents and Settings\Olga\Рабочий стол\ALEX\презентации\плав4.jpe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6"/>
            <a:ext cx="2071702" cy="2357454"/>
          </a:xfrm>
          <a:prstGeom prst="rect">
            <a:avLst/>
          </a:prstGeom>
          <a:noFill/>
        </p:spPr>
      </p:pic>
      <p:pic>
        <p:nvPicPr>
          <p:cNvPr id="21507" name="Picture 3" descr="C:\Documents and Settings\Olga\Рабочий стол\ALEX\презентации\gkfd5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714620"/>
            <a:ext cx="4786346" cy="3857652"/>
          </a:xfrm>
          <a:prstGeom prst="rect">
            <a:avLst/>
          </a:prstGeom>
          <a:noFill/>
        </p:spPr>
      </p:pic>
      <p:pic>
        <p:nvPicPr>
          <p:cNvPr id="21508" name="Picture 4" descr="C:\Documents and Settings\Olga\Рабочий стол\ALEX\презентации\плав1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28860" y="1285860"/>
            <a:ext cx="4572032" cy="2000264"/>
          </a:xfrm>
          <a:prstGeom prst="rect">
            <a:avLst/>
          </a:prstGeom>
          <a:noFill/>
        </p:spPr>
      </p:pic>
      <p:pic>
        <p:nvPicPr>
          <p:cNvPr id="21509" name="Picture 5" descr="C:\Documents and Settings\Olga\Рабочий стол\ALEX\презентации\плав2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28" y="2357431"/>
            <a:ext cx="3714776" cy="4221456"/>
          </a:xfrm>
          <a:prstGeom prst="rect">
            <a:avLst/>
          </a:prstGeom>
          <a:noFill/>
        </p:spPr>
      </p:pic>
      <p:pic>
        <p:nvPicPr>
          <p:cNvPr id="21510" name="Picture 6" descr="C:\Documents and Settings\Olga\Рабочий стол\ALEX\презентации\плав3.jpe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57884" y="285728"/>
            <a:ext cx="2786082" cy="2071702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4000">
    <p:pull dir="l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People say that our eyes are the mirror of the soul. People with grey eyes are responsible. They like…</a:t>
            </a:r>
            <a:endParaRPr lang="ru-RU" dirty="0">
              <a:solidFill>
                <a:schemeClr val="accent4"/>
              </a:solidFill>
            </a:endParaRPr>
          </a:p>
        </p:txBody>
      </p:sp>
      <p:pic>
        <p:nvPicPr>
          <p:cNvPr id="22533" name="Picture 5" descr="C:\Documents and Settings\Olga\Рабочий стол\ALEX\презентации\глаза4.jpe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285860"/>
            <a:ext cx="2571736" cy="3143272"/>
          </a:xfrm>
          <a:prstGeom prst="rect">
            <a:avLst/>
          </a:prstGeom>
          <a:noFill/>
        </p:spPr>
      </p:pic>
      <p:pic>
        <p:nvPicPr>
          <p:cNvPr id="22534" name="Picture 6" descr="C:\Documents and Settings\Olga\Рабочий стол\ALEX\презентации\глаза6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56853">
            <a:off x="5866010" y="1232511"/>
            <a:ext cx="3090840" cy="2571768"/>
          </a:xfrm>
          <a:prstGeom prst="rect">
            <a:avLst/>
          </a:prstGeom>
          <a:noFill/>
        </p:spPr>
      </p:pic>
      <p:pic>
        <p:nvPicPr>
          <p:cNvPr id="22535" name="Picture 7" descr="C:\Documents and Settings\Olga\Рабочий стол\ALEX\презентации\глаза11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14678" y="3429000"/>
            <a:ext cx="5092575" cy="3429000"/>
          </a:xfrm>
          <a:prstGeom prst="rect">
            <a:avLst/>
          </a:prstGeom>
          <a:noFill/>
        </p:spPr>
      </p:pic>
      <p:pic>
        <p:nvPicPr>
          <p:cNvPr id="22536" name="Picture 8" descr="C:\Documents and Settings\Olga\Рабочий стол\ALEX\презентации\глаза6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639802">
            <a:off x="313234" y="4043315"/>
            <a:ext cx="3286148" cy="2734276"/>
          </a:xfrm>
          <a:prstGeom prst="rect">
            <a:avLst/>
          </a:prstGeom>
          <a:noFill/>
        </p:spPr>
      </p:pic>
      <p:pic>
        <p:nvPicPr>
          <p:cNvPr id="22537" name="Picture 9" descr="C:\Documents and Settings\Olga\Рабочий стол\966b2de5e6d4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71670" y="1428736"/>
            <a:ext cx="4340500" cy="2857496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5000"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i="1" dirty="0" smtClean="0">
                <a:solidFill>
                  <a:schemeClr val="accent4"/>
                </a:solidFill>
              </a:rPr>
              <a:t>Gymnastics</a:t>
            </a:r>
            <a:r>
              <a:rPr lang="en-US" sz="5400" b="1" i="1" dirty="0" smtClean="0"/>
              <a:t> </a:t>
            </a:r>
            <a:endParaRPr lang="ru-RU" sz="5400" b="1" i="1" dirty="0"/>
          </a:p>
        </p:txBody>
      </p:sp>
      <p:pic>
        <p:nvPicPr>
          <p:cNvPr id="23554" name="Picture 2" descr="C:\Documents and Settings\Olga\Рабочий стол\ALEX\презентации\алина кабаева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1928826" cy="4071966"/>
          </a:xfrm>
          <a:prstGeom prst="rect">
            <a:avLst/>
          </a:prstGeom>
          <a:noFill/>
        </p:spPr>
      </p:pic>
      <p:pic>
        <p:nvPicPr>
          <p:cNvPr id="23555" name="Picture 3" descr="C:\Documents and Settings\Olga\Рабочий стол\ALEX\презентации\гим1.jpe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14282" y="3429000"/>
            <a:ext cx="4357718" cy="3429000"/>
          </a:xfrm>
          <a:prstGeom prst="rect">
            <a:avLst/>
          </a:prstGeom>
          <a:noFill/>
        </p:spPr>
      </p:pic>
      <p:pic>
        <p:nvPicPr>
          <p:cNvPr id="23556" name="Picture 4" descr="C:\Documents and Settings\Olga\Рабочий стол\ALEX\презентации\гимнастика1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71670" y="1214422"/>
            <a:ext cx="4572032" cy="2643206"/>
          </a:xfrm>
          <a:prstGeom prst="rect">
            <a:avLst/>
          </a:prstGeom>
          <a:noFill/>
        </p:spPr>
      </p:pic>
      <p:pic>
        <p:nvPicPr>
          <p:cNvPr id="23557" name="Picture 5" descr="C:\Documents and Settings\Olga\Рабочий стол\ALEX\презентации\гимнастика2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00826" y="285728"/>
            <a:ext cx="2359077" cy="4500594"/>
          </a:xfrm>
          <a:prstGeom prst="rect">
            <a:avLst/>
          </a:prstGeom>
          <a:noFill/>
        </p:spPr>
      </p:pic>
      <p:pic>
        <p:nvPicPr>
          <p:cNvPr id="23558" name="Picture 6" descr="C:\Documents and Settings\Olga\Рабочий стол\ALEX\презентации\гимнастика3.jpe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72000" y="3807028"/>
            <a:ext cx="4071966" cy="3050972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4000"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8929718" cy="6858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4578" name="Picture 2" descr="C:\Documents and Settings\Olga\Рабочий стол\ALEX\презентации\спорт2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0479"/>
            <a:ext cx="9144000" cy="688848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500166" y="4857760"/>
            <a:ext cx="65008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I think that some guys of my class can get sport world records in future!</a:t>
            </a:r>
            <a:endParaRPr lang="ru-RU" sz="320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slow" advTm="4000">
    <p:comb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5719"/>
            <a:ext cx="7467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5602" name="Picture 2" descr="C:\Documents and Settings\Olga\Рабочий стол\ALEX\презентации\спорт3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2400"/>
            <a:ext cx="9144000" cy="67056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5720" y="5929330"/>
            <a:ext cx="88152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rgbClr val="C00000"/>
                </a:solidFill>
              </a:rPr>
              <a:t>Sport is our life! Remember it!</a:t>
            </a:r>
            <a:endParaRPr lang="ru-RU" sz="4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 advTm="4000">
    <p:plus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6626" name="Picture 2" descr="D:\Фото\Картинки\Природка\345017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8000" dirty="0" smtClean="0"/>
          </a:p>
          <a:p>
            <a:r>
              <a:rPr lang="en-US" sz="8000" dirty="0" smtClean="0">
                <a:solidFill>
                  <a:schemeClr val="bg1">
                    <a:lumMod val="50000"/>
                  </a:schemeClr>
                </a:solidFill>
              </a:rPr>
              <a:t>Thank</a:t>
            </a:r>
          </a:p>
          <a:p>
            <a:r>
              <a:rPr lang="en-US" sz="8000" dirty="0" smtClean="0">
                <a:solidFill>
                  <a:schemeClr val="bg1">
                    <a:lumMod val="50000"/>
                  </a:schemeClr>
                </a:solidFill>
              </a:rPr>
              <a:t>     You</a:t>
            </a:r>
          </a:p>
          <a:p>
            <a:r>
              <a:rPr lang="en-US" sz="8000" dirty="0" smtClean="0">
                <a:solidFill>
                  <a:schemeClr val="bg1">
                    <a:lumMod val="50000"/>
                  </a:schemeClr>
                </a:solidFill>
              </a:rPr>
              <a:t>         For</a:t>
            </a:r>
          </a:p>
          <a:p>
            <a:r>
              <a:rPr lang="en-US" sz="8000" dirty="0" smtClean="0">
                <a:solidFill>
                  <a:schemeClr val="bg1">
                    <a:lumMod val="50000"/>
                  </a:schemeClr>
                </a:solidFill>
              </a:rPr>
              <a:t>            Attention…</a:t>
            </a:r>
            <a:endParaRPr lang="ru-RU" sz="8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 advTm="4000"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57628"/>
            <a:ext cx="7467600" cy="1071570"/>
          </a:xfrm>
        </p:spPr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Sport is our life. We go in for sport every day. It helps us to keep fit.</a:t>
            </a:r>
            <a:endParaRPr lang="ru-RU" dirty="0">
              <a:solidFill>
                <a:schemeClr val="accent4"/>
              </a:solidFill>
            </a:endParaRPr>
          </a:p>
        </p:txBody>
      </p:sp>
      <p:pic>
        <p:nvPicPr>
          <p:cNvPr id="2050" name="Picture 2" descr="C:\Documents and Settings\Olga\Рабочий стол\ALEX\презентации\спорт3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2"/>
            <a:ext cx="2922464" cy="2143140"/>
          </a:xfrm>
          <a:prstGeom prst="rect">
            <a:avLst/>
          </a:prstGeom>
          <a:noFill/>
        </p:spPr>
      </p:pic>
      <p:pic>
        <p:nvPicPr>
          <p:cNvPr id="2051" name="Picture 3" descr="C:\Documents and Settings\Olga\Рабочий стол\ALEX\презентации\фут1.jpe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14283" y="1857364"/>
            <a:ext cx="4572032" cy="2143116"/>
          </a:xfrm>
          <a:prstGeom prst="rect">
            <a:avLst/>
          </a:prstGeom>
          <a:noFill/>
        </p:spPr>
      </p:pic>
      <p:pic>
        <p:nvPicPr>
          <p:cNvPr id="2052" name="Picture 4" descr="C:\Documents and Settings\Olga\Рабочий стол\ALEX\презентации\алина кабаева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6314" y="214290"/>
            <a:ext cx="3760811" cy="3725723"/>
          </a:xfrm>
          <a:prstGeom prst="rect">
            <a:avLst/>
          </a:prstGeom>
          <a:noFill/>
        </p:spPr>
      </p:pic>
      <p:pic>
        <p:nvPicPr>
          <p:cNvPr id="2053" name="Picture 5" descr="C:\Documents and Settings\Olga\Рабочий стол\ALEX\презентации\плав1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14612" y="214290"/>
            <a:ext cx="2714644" cy="1643074"/>
          </a:xfrm>
          <a:prstGeom prst="rect">
            <a:avLst/>
          </a:prstGeom>
          <a:noFill/>
        </p:spPr>
      </p:pic>
      <p:pic>
        <p:nvPicPr>
          <p:cNvPr id="2054" name="Picture 6" descr="C:\Documents and Settings\Olga\Рабочий стол\ALEX\презентации\бег3.jpe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2844" y="4857761"/>
            <a:ext cx="2214578" cy="2000240"/>
          </a:xfrm>
          <a:prstGeom prst="rect">
            <a:avLst/>
          </a:prstGeom>
          <a:noFill/>
        </p:spPr>
      </p:pic>
      <p:pic>
        <p:nvPicPr>
          <p:cNvPr id="2055" name="Picture 7" descr="C:\Documents and Settings\Olga\Рабочий стол\ALEX\презентации\гим1.jpe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357422" y="4857760"/>
            <a:ext cx="2571768" cy="2000240"/>
          </a:xfrm>
          <a:prstGeom prst="rect">
            <a:avLst/>
          </a:prstGeom>
          <a:noFill/>
        </p:spPr>
      </p:pic>
      <p:pic>
        <p:nvPicPr>
          <p:cNvPr id="2059" name="Picture 11" descr="C:\Documents and Settings\Olga\Рабочий стол\ALEX\презентации\д2.jpe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643834" y="3929066"/>
            <a:ext cx="1143008" cy="1038225"/>
          </a:xfrm>
          <a:prstGeom prst="rect">
            <a:avLst/>
          </a:prstGeom>
          <a:noFill/>
        </p:spPr>
      </p:pic>
      <p:pic>
        <p:nvPicPr>
          <p:cNvPr id="2060" name="Picture 12" descr="C:\Documents and Settings\Olga\Рабочий стол\ALEX\презентации\лыж3.jpe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929190" y="4857760"/>
            <a:ext cx="3786214" cy="2000240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4000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The most popular sport among girls is… </a:t>
            </a:r>
            <a:endParaRPr lang="ru-RU" b="1" i="1" u="sng" dirty="0">
              <a:solidFill>
                <a:schemeClr val="accent4"/>
              </a:solidFill>
            </a:endParaRPr>
          </a:p>
        </p:txBody>
      </p:sp>
      <p:pic>
        <p:nvPicPr>
          <p:cNvPr id="14340" name="Picture 4" descr="C:\Documents and Settings\Olga\Рабочий стол\ALEX\презентации\дев5.jpe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00298" y="1071546"/>
            <a:ext cx="2116470" cy="2571768"/>
          </a:xfrm>
          <a:prstGeom prst="rect">
            <a:avLst/>
          </a:prstGeom>
          <a:noFill/>
        </p:spPr>
      </p:pic>
      <p:pic>
        <p:nvPicPr>
          <p:cNvPr id="14341" name="Picture 5" descr="C:\Documents and Settings\Olga\Рабочий стол\ALEX\презентации\дев4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2928934"/>
            <a:ext cx="2286016" cy="3929066"/>
          </a:xfrm>
          <a:prstGeom prst="rect">
            <a:avLst/>
          </a:prstGeom>
          <a:noFill/>
        </p:spPr>
      </p:pic>
      <p:pic>
        <p:nvPicPr>
          <p:cNvPr id="14342" name="Picture 6" descr="C:\Documents and Settings\Olga\Рабочий стол\ALEX\презентации\дев3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3438" y="1357298"/>
            <a:ext cx="2228866" cy="4357718"/>
          </a:xfrm>
          <a:prstGeom prst="rect">
            <a:avLst/>
          </a:prstGeom>
          <a:noFill/>
        </p:spPr>
      </p:pic>
      <p:pic>
        <p:nvPicPr>
          <p:cNvPr id="14343" name="Picture 7" descr="C:\Documents and Settings\Olga\Рабочий стол\ALEX\презентации\дев2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34" y="1785926"/>
            <a:ext cx="2071702" cy="3857652"/>
          </a:xfrm>
          <a:prstGeom prst="rect">
            <a:avLst/>
          </a:prstGeom>
          <a:noFill/>
        </p:spPr>
      </p:pic>
      <p:pic>
        <p:nvPicPr>
          <p:cNvPr id="14344" name="Picture 8" descr="C:\Documents and Settings\Olga\Рабочий стол\ALEX\презентации\дев1.jpe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00826" y="1643050"/>
            <a:ext cx="2071702" cy="4929222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4000"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00372"/>
            <a:ext cx="7467600" cy="1071570"/>
          </a:xfrm>
        </p:spPr>
        <p:txBody>
          <a:bodyPr>
            <a:normAutofit/>
          </a:bodyPr>
          <a:lstStyle/>
          <a:p>
            <a:r>
              <a:rPr lang="en-US" sz="6000" b="1" i="1" dirty="0" smtClean="0">
                <a:solidFill>
                  <a:schemeClr val="accent4"/>
                </a:solidFill>
              </a:rPr>
              <a:t>        volleyball</a:t>
            </a:r>
            <a:endParaRPr lang="ru-RU" sz="6000" b="1" i="1" dirty="0">
              <a:solidFill>
                <a:schemeClr val="accent4"/>
              </a:solidFill>
            </a:endParaRPr>
          </a:p>
        </p:txBody>
      </p:sp>
      <p:pic>
        <p:nvPicPr>
          <p:cNvPr id="15362" name="Picture 2" descr="C:\Documents and Settings\Olga\Рабочий стол\ALEX\презентации\волейбол1.jpe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929454" y="2928934"/>
            <a:ext cx="1854842" cy="3929066"/>
          </a:xfrm>
          <a:prstGeom prst="rect">
            <a:avLst/>
          </a:prstGeom>
          <a:noFill/>
        </p:spPr>
      </p:pic>
      <p:pic>
        <p:nvPicPr>
          <p:cNvPr id="15363" name="Picture 3" descr="C:\Documents and Settings\Olga\Рабочий стол\ALEX\презентации\волейбол3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0"/>
            <a:ext cx="3000388" cy="3214702"/>
          </a:xfrm>
          <a:prstGeom prst="rect">
            <a:avLst/>
          </a:prstGeom>
          <a:noFill/>
        </p:spPr>
      </p:pic>
      <p:pic>
        <p:nvPicPr>
          <p:cNvPr id="15364" name="Picture 4" descr="C:\Documents and Settings\Olga\Рабочий стол\ALEX\презентации\волейбол4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-1"/>
            <a:ext cx="3857620" cy="3214687"/>
          </a:xfrm>
          <a:prstGeom prst="rect">
            <a:avLst/>
          </a:prstGeom>
          <a:noFill/>
        </p:spPr>
      </p:pic>
      <p:pic>
        <p:nvPicPr>
          <p:cNvPr id="15365" name="Picture 5" descr="C:\Documents and Settings\Olga\Рабочий стол\ALEX\презентации\волейбол5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4357670"/>
            <a:ext cx="3750495" cy="2500330"/>
          </a:xfrm>
          <a:prstGeom prst="rect">
            <a:avLst/>
          </a:prstGeom>
          <a:noFill/>
        </p:spPr>
      </p:pic>
      <p:pic>
        <p:nvPicPr>
          <p:cNvPr id="15367" name="Picture 7" descr="C:\Documents and Settings\Olga\Рабочий стол\ALEX\презентации\вол2.jpe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57554" y="4000504"/>
            <a:ext cx="3643338" cy="2857496"/>
          </a:xfrm>
          <a:prstGeom prst="rect">
            <a:avLst/>
          </a:prstGeom>
          <a:noFill/>
        </p:spPr>
      </p:pic>
      <p:pic>
        <p:nvPicPr>
          <p:cNvPr id="15368" name="Picture 8" descr="C:\Documents and Settings\Olga\Рабочий стол\ALEX\презентации\вол3.jpe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2786058"/>
            <a:ext cx="2285984" cy="1714512"/>
          </a:xfrm>
          <a:prstGeom prst="rect">
            <a:avLst/>
          </a:prstGeom>
          <a:noFill/>
        </p:spPr>
      </p:pic>
      <p:pic>
        <p:nvPicPr>
          <p:cNvPr id="15370" name="Picture 10" descr="C:\Documents and Settings\Olga\Рабочий стол\ALEX\презентации\вол5.jpe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500430" y="0"/>
            <a:ext cx="2428892" cy="3143248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4000">
    <p:strips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28802"/>
            <a:ext cx="7467600" cy="1143008"/>
          </a:xfrm>
        </p:spPr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The most popular sport among boys is…</a:t>
            </a:r>
            <a:endParaRPr lang="ru-RU" dirty="0">
              <a:solidFill>
                <a:schemeClr val="accent4"/>
              </a:solidFill>
            </a:endParaRPr>
          </a:p>
        </p:txBody>
      </p:sp>
      <p:pic>
        <p:nvPicPr>
          <p:cNvPr id="16387" name="Picture 3" descr="C:\Documents and Settings\Olga\Рабочий стол\ALEX\презентации\мал1.jpe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71736" y="2714620"/>
            <a:ext cx="2857520" cy="3857652"/>
          </a:xfrm>
          <a:prstGeom prst="rect">
            <a:avLst/>
          </a:prstGeom>
          <a:noFill/>
        </p:spPr>
      </p:pic>
      <p:pic>
        <p:nvPicPr>
          <p:cNvPr id="16388" name="Picture 4" descr="C:\Documents and Settings\Olga\Рабочий стол\ALEX\презентации\мал2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285728"/>
            <a:ext cx="2214578" cy="1714512"/>
          </a:xfrm>
          <a:prstGeom prst="rect">
            <a:avLst/>
          </a:prstGeom>
          <a:noFill/>
        </p:spPr>
      </p:pic>
      <p:pic>
        <p:nvPicPr>
          <p:cNvPr id="16389" name="Picture 5" descr="C:\Documents and Settings\Olga\Рабочий стол\ALEX\презентации\мал3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0694" y="357166"/>
            <a:ext cx="2857520" cy="1785950"/>
          </a:xfrm>
          <a:prstGeom prst="rect">
            <a:avLst/>
          </a:prstGeom>
          <a:noFill/>
        </p:spPr>
      </p:pic>
      <p:pic>
        <p:nvPicPr>
          <p:cNvPr id="16390" name="Picture 6" descr="C:\Documents and Settings\Olga\Рабочий стол\ALEX\презентации\мал4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29256" y="3429000"/>
            <a:ext cx="3214710" cy="3143272"/>
          </a:xfrm>
          <a:prstGeom prst="rect">
            <a:avLst/>
          </a:prstGeom>
          <a:noFill/>
        </p:spPr>
      </p:pic>
      <p:pic>
        <p:nvPicPr>
          <p:cNvPr id="16391" name="Picture 7" descr="C:\Documents and Settings\Olga\Рабочий стол\ALEX\презентации\мал5.jpe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5720" y="3214686"/>
            <a:ext cx="2512479" cy="3357586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4000"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278266">
            <a:off x="2186258" y="1489175"/>
            <a:ext cx="7134250" cy="1106798"/>
          </a:xfrm>
        </p:spPr>
        <p:txBody>
          <a:bodyPr>
            <a:normAutofit/>
          </a:bodyPr>
          <a:lstStyle/>
          <a:p>
            <a:r>
              <a:rPr lang="en-US" sz="5400" b="1" i="1" dirty="0" smtClean="0"/>
              <a:t>         </a:t>
            </a:r>
            <a:r>
              <a:rPr lang="en-US" sz="5400" b="1" i="1" dirty="0" smtClean="0">
                <a:solidFill>
                  <a:schemeClr val="accent4"/>
                </a:solidFill>
              </a:rPr>
              <a:t>football</a:t>
            </a:r>
            <a:endParaRPr lang="ru-RU" sz="5400" b="1" i="1" dirty="0">
              <a:solidFill>
                <a:schemeClr val="accent4"/>
              </a:solidFill>
            </a:endParaRPr>
          </a:p>
        </p:txBody>
      </p:sp>
      <p:pic>
        <p:nvPicPr>
          <p:cNvPr id="17410" name="Picture 2" descr="C:\Documents and Settings\Olga\Рабочий стол\ALEX\презентации\фут6.jpe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500826" y="0"/>
            <a:ext cx="2643174" cy="2687270"/>
          </a:xfrm>
          <a:prstGeom prst="rect">
            <a:avLst/>
          </a:prstGeom>
          <a:noFill/>
        </p:spPr>
      </p:pic>
      <p:pic>
        <p:nvPicPr>
          <p:cNvPr id="17411" name="Picture 3" descr="C:\Documents and Settings\Olga\Рабочий стол\ALEX\презентации\фут4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0"/>
            <a:ext cx="1643064" cy="1357298"/>
          </a:xfrm>
          <a:prstGeom prst="rect">
            <a:avLst/>
          </a:prstGeom>
          <a:noFill/>
        </p:spPr>
      </p:pic>
      <p:pic>
        <p:nvPicPr>
          <p:cNvPr id="17412" name="Picture 4" descr="C:\Documents and Settings\Olga\Рабочий стол\ALEX\презентации\фут5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" y="0"/>
            <a:ext cx="4172453" cy="3143248"/>
          </a:xfrm>
          <a:prstGeom prst="rect">
            <a:avLst/>
          </a:prstGeom>
          <a:noFill/>
        </p:spPr>
      </p:pic>
      <p:pic>
        <p:nvPicPr>
          <p:cNvPr id="17413" name="Picture 5" descr="C:\Documents and Settings\Olga\Рабочий стол\ALEX\презентации\фут2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28860" y="2357430"/>
            <a:ext cx="3355421" cy="2214578"/>
          </a:xfrm>
          <a:prstGeom prst="rect">
            <a:avLst/>
          </a:prstGeom>
          <a:noFill/>
        </p:spPr>
      </p:pic>
      <p:pic>
        <p:nvPicPr>
          <p:cNvPr id="17414" name="Picture 6" descr="C:\Documents and Settings\Olga\Рабочий стол\ALEX\презентации\фут3.jpe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3071810"/>
            <a:ext cx="3571868" cy="3429024"/>
          </a:xfrm>
          <a:prstGeom prst="rect">
            <a:avLst/>
          </a:prstGeom>
          <a:noFill/>
        </p:spPr>
      </p:pic>
      <p:pic>
        <p:nvPicPr>
          <p:cNvPr id="17415" name="Picture 7" descr="C:\Documents and Settings\Olga\Рабочий стол\ALEX\презентации\фут1.jpe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858016" y="2643182"/>
            <a:ext cx="2285984" cy="2148825"/>
          </a:xfrm>
          <a:prstGeom prst="rect">
            <a:avLst/>
          </a:prstGeom>
          <a:noFill/>
        </p:spPr>
      </p:pic>
      <p:pic>
        <p:nvPicPr>
          <p:cNvPr id="17416" name="Picture 8" descr="C:\Documents and Settings\Olga\Рабочий стол\ALEX\презентации\д4.jpe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571868" y="4572007"/>
            <a:ext cx="1643074" cy="1910551"/>
          </a:xfrm>
          <a:prstGeom prst="rect">
            <a:avLst/>
          </a:prstGeom>
          <a:noFill/>
        </p:spPr>
      </p:pic>
      <p:pic>
        <p:nvPicPr>
          <p:cNvPr id="17417" name="Picture 9" descr="C:\Documents and Settings\Olga\Рабочий стол\ALEX\презентации\д1.jpe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357818" y="3571876"/>
            <a:ext cx="2214578" cy="2945604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4000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57166"/>
            <a:ext cx="8253418" cy="79690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People  with brown eyes are very kind-hearted. Most of all they like… </a:t>
            </a:r>
            <a:endParaRPr lang="ru-RU" dirty="0">
              <a:solidFill>
                <a:schemeClr val="accent4"/>
              </a:solidFill>
            </a:endParaRPr>
          </a:p>
        </p:txBody>
      </p:sp>
      <p:pic>
        <p:nvPicPr>
          <p:cNvPr id="1026" name="Picture 2" descr="C:\Documents and Settings\Olga\Рабочий стол\ALEX\презентации\английский глаза.jpe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 rot="620025">
            <a:off x="491825" y="1579906"/>
            <a:ext cx="2711924" cy="2543179"/>
          </a:xfrm>
          <a:prstGeom prst="rect">
            <a:avLst/>
          </a:prstGeom>
          <a:noFill/>
        </p:spPr>
      </p:pic>
      <p:pic>
        <p:nvPicPr>
          <p:cNvPr id="1028" name="Picture 4" descr="C:\Documents and Settings\Olga\Рабочий стол\ALEX\презентации\глаза7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180966">
            <a:off x="3286116" y="3929066"/>
            <a:ext cx="3357586" cy="2143140"/>
          </a:xfrm>
          <a:prstGeom prst="rect">
            <a:avLst/>
          </a:prstGeom>
          <a:noFill/>
        </p:spPr>
      </p:pic>
      <p:pic>
        <p:nvPicPr>
          <p:cNvPr id="1029" name="Picture 5" descr="C:\Documents and Settings\Olga\Рабочий стол\ALEX\презентации\глаза15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293760">
            <a:off x="912606" y="4205245"/>
            <a:ext cx="3364315" cy="2108304"/>
          </a:xfrm>
          <a:prstGeom prst="rect">
            <a:avLst/>
          </a:prstGeom>
          <a:noFill/>
        </p:spPr>
      </p:pic>
      <p:pic>
        <p:nvPicPr>
          <p:cNvPr id="1030" name="Picture 6" descr="C:\Documents and Settings\Olga\Рабочий стол\ALEX\презентации\глаза16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20302878">
            <a:off x="2876087" y="1487645"/>
            <a:ext cx="4281508" cy="2469627"/>
          </a:xfrm>
          <a:prstGeom prst="rect">
            <a:avLst/>
          </a:prstGeom>
          <a:noFill/>
        </p:spPr>
      </p:pic>
      <p:pic>
        <p:nvPicPr>
          <p:cNvPr id="1031" name="Picture 7" descr="C:\Documents and Settings\Olga\Рабочий стол\ALEX\презентации\глаза17.jpe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4726577">
            <a:off x="6039756" y="3967190"/>
            <a:ext cx="2357444" cy="2071702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5000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7467600" cy="78581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                               </a:t>
            </a:r>
            <a:r>
              <a:rPr lang="en-US" sz="5400" b="1" i="1" dirty="0" smtClean="0">
                <a:solidFill>
                  <a:schemeClr val="accent4"/>
                </a:solidFill>
              </a:rPr>
              <a:t>ski</a:t>
            </a:r>
            <a:endParaRPr lang="ru-RU" sz="5400" dirty="0">
              <a:solidFill>
                <a:schemeClr val="accent4"/>
              </a:solidFill>
            </a:endParaRPr>
          </a:p>
        </p:txBody>
      </p:sp>
      <p:pic>
        <p:nvPicPr>
          <p:cNvPr id="2050" name="Picture 2" descr="C:\Documents and Settings\Olga\Рабочий стол\ALEX\презентации\лыжи1.jpe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 rot="18840904">
            <a:off x="691064" y="1212646"/>
            <a:ext cx="3169197" cy="3266628"/>
          </a:xfrm>
          <a:prstGeom prst="rect">
            <a:avLst/>
          </a:prstGeom>
          <a:noFill/>
        </p:spPr>
      </p:pic>
      <p:pic>
        <p:nvPicPr>
          <p:cNvPr id="2051" name="Picture 3" descr="C:\Documents and Settings\Olga\Рабочий стол\ALEX\презентации\лыжи2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453145">
            <a:off x="5034173" y="3395893"/>
            <a:ext cx="3376752" cy="2563403"/>
          </a:xfrm>
          <a:prstGeom prst="rect">
            <a:avLst/>
          </a:prstGeom>
          <a:noFill/>
        </p:spPr>
      </p:pic>
      <p:pic>
        <p:nvPicPr>
          <p:cNvPr id="2052" name="Picture 4" descr="C:\Documents and Settings\Olga\Рабочий стол\ALEX\презентации\лыжи3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595486">
            <a:off x="4621679" y="1035959"/>
            <a:ext cx="3070999" cy="2862795"/>
          </a:xfrm>
          <a:prstGeom prst="rect">
            <a:avLst/>
          </a:prstGeom>
          <a:noFill/>
        </p:spPr>
      </p:pic>
      <p:pic>
        <p:nvPicPr>
          <p:cNvPr id="1026" name="Picture 2" descr="C:\Documents and Settings\Olga\Рабочий стол\ALEX\презентации\лыж1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86050" y="1285860"/>
            <a:ext cx="3028965" cy="2786082"/>
          </a:xfrm>
          <a:prstGeom prst="rect">
            <a:avLst/>
          </a:prstGeom>
          <a:noFill/>
        </p:spPr>
      </p:pic>
      <p:pic>
        <p:nvPicPr>
          <p:cNvPr id="1027" name="Picture 3" descr="C:\Documents and Settings\Olga\Рабочий стол\ALEX\презентации\лыж2.jpe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470342">
            <a:off x="2080279" y="4143495"/>
            <a:ext cx="3276607" cy="2130941"/>
          </a:xfrm>
          <a:prstGeom prst="rect">
            <a:avLst/>
          </a:prstGeom>
          <a:noFill/>
        </p:spPr>
      </p:pic>
      <p:pic>
        <p:nvPicPr>
          <p:cNvPr id="1028" name="Picture 4" descr="C:\Documents and Settings\Olga\Рабочий стол\ALEX\презентации\лыж3.jpe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14282" y="3500438"/>
            <a:ext cx="2084395" cy="2773335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4000">
    <p:randomBa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86058"/>
            <a:ext cx="7467600" cy="1428760"/>
          </a:xfrm>
        </p:spPr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People with green eyes are helpful and smart. They like…</a:t>
            </a:r>
            <a:endParaRPr lang="ru-RU" dirty="0">
              <a:solidFill>
                <a:schemeClr val="accent4"/>
              </a:solidFill>
            </a:endParaRPr>
          </a:p>
        </p:txBody>
      </p:sp>
      <p:pic>
        <p:nvPicPr>
          <p:cNvPr id="18434" name="Picture 2" descr="C:\Documents and Settings\Olga\Рабочий стол\ALEX\презентации\глаза8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3818686" cy="2857520"/>
          </a:xfrm>
          <a:prstGeom prst="rect">
            <a:avLst/>
          </a:prstGeom>
          <a:noFill/>
        </p:spPr>
      </p:pic>
      <p:pic>
        <p:nvPicPr>
          <p:cNvPr id="18435" name="Picture 3" descr="C:\Documents and Settings\Olga\Рабочий стол\ALEX\презентации\глаза12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285728"/>
            <a:ext cx="2071702" cy="2857520"/>
          </a:xfrm>
          <a:prstGeom prst="rect">
            <a:avLst/>
          </a:prstGeom>
          <a:noFill/>
        </p:spPr>
      </p:pic>
      <p:pic>
        <p:nvPicPr>
          <p:cNvPr id="18436" name="Picture 4" descr="C:\Documents and Settings\Olga\Рабочий стол\ALEX\презентации\глаза18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1" y="4214818"/>
            <a:ext cx="3508649" cy="2643182"/>
          </a:xfrm>
          <a:prstGeom prst="rect">
            <a:avLst/>
          </a:prstGeom>
          <a:noFill/>
        </p:spPr>
      </p:pic>
      <p:pic>
        <p:nvPicPr>
          <p:cNvPr id="18437" name="Picture 5" descr="C:\Documents and Settings\Olga\Рабочий стол\ALEX\презентации\глаза19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14744" y="4214818"/>
            <a:ext cx="3000396" cy="2643182"/>
          </a:xfrm>
          <a:prstGeom prst="rect">
            <a:avLst/>
          </a:prstGeom>
          <a:noFill/>
        </p:spPr>
      </p:pic>
      <p:pic>
        <p:nvPicPr>
          <p:cNvPr id="18438" name="Picture 6" descr="C:\Documents and Settings\Olga\Рабочий стол\ALEX\презентации\глаза14.jpe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72198" y="285728"/>
            <a:ext cx="2643206" cy="2857520"/>
          </a:xfrm>
          <a:prstGeom prst="rect">
            <a:avLst/>
          </a:prstGeom>
          <a:noFill/>
        </p:spPr>
      </p:pic>
      <p:pic>
        <p:nvPicPr>
          <p:cNvPr id="18439" name="Picture 7" descr="C:\Documents and Settings\Olga\Рабочий стол\ALEX\презентации\глаза5.jpe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86512" y="3848753"/>
            <a:ext cx="2500330" cy="3009247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4000">
    <p:spli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Другая 6">
      <a:dk1>
        <a:srgbClr val="3F3F3F"/>
      </a:dk1>
      <a:lt1>
        <a:srgbClr val="D487C4"/>
      </a:lt1>
      <a:dk2>
        <a:srgbClr val="892D4E"/>
      </a:dk2>
      <a:lt2>
        <a:srgbClr val="F2F2F2"/>
      </a:lt2>
      <a:accent1>
        <a:srgbClr val="874296"/>
      </a:accent1>
      <a:accent2>
        <a:srgbClr val="AC66BB"/>
      </a:accent2>
      <a:accent3>
        <a:srgbClr val="7F7F7F"/>
      </a:accent3>
      <a:accent4>
        <a:srgbClr val="0C0C0C"/>
      </a:accent4>
      <a:accent5>
        <a:srgbClr val="0C0C0C"/>
      </a:accent5>
      <a:accent6>
        <a:srgbClr val="80316E"/>
      </a:accent6>
      <a:hlink>
        <a:srgbClr val="892D4E"/>
      </a:hlink>
      <a:folHlink>
        <a:srgbClr val="581F4D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440</TotalTime>
  <Words>145</Words>
  <Application>Microsoft Office PowerPoint</Application>
  <PresentationFormat>Экран (4:3)</PresentationFormat>
  <Paragraphs>21</Paragraphs>
  <Slides>17</Slides>
  <Notes>0</Notes>
  <HiddenSlides>0</HiddenSlides>
  <MMClips>1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Эркер</vt:lpstr>
      <vt:lpstr>Document</vt:lpstr>
      <vt:lpstr>Слайд 1</vt:lpstr>
      <vt:lpstr>Sport is our life. We go in for sport every day. It helps us to keep fit.</vt:lpstr>
      <vt:lpstr>The most popular sport among girls is… </vt:lpstr>
      <vt:lpstr>        volleyball</vt:lpstr>
      <vt:lpstr>The most popular sport among boys is…</vt:lpstr>
      <vt:lpstr>         football</vt:lpstr>
      <vt:lpstr>People  with brown eyes are very kind-hearted. Most of all they like… </vt:lpstr>
      <vt:lpstr>                               ski</vt:lpstr>
      <vt:lpstr>People with green eyes are helpful and smart. They like…</vt:lpstr>
      <vt:lpstr> ATHLETIKS</vt:lpstr>
      <vt:lpstr>Blue eyes are like sea. People with blue eyes are so generous! And they like…</vt:lpstr>
      <vt:lpstr>swimming</vt:lpstr>
      <vt:lpstr>People say that our eyes are the mirror of the soul. People with grey eyes are responsible. They like…</vt:lpstr>
      <vt:lpstr>Gymnastics </vt:lpstr>
      <vt:lpstr>Слайд 15</vt:lpstr>
      <vt:lpstr>Слайд 16</vt:lpstr>
      <vt:lpstr>Слайд 17</vt:lpstr>
    </vt:vector>
  </TitlesOfParts>
  <Company>Приват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Оля</dc:creator>
  <cp:lastModifiedBy>Оля</cp:lastModifiedBy>
  <cp:revision>47</cp:revision>
  <dcterms:created xsi:type="dcterms:W3CDTF">2011-03-19T18:56:00Z</dcterms:created>
  <dcterms:modified xsi:type="dcterms:W3CDTF">2011-04-06T18:31:10Z</dcterms:modified>
</cp:coreProperties>
</file>