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E68B30-66FA-4649-9596-87ED56AE6413}" type="datetimeFigureOut">
              <a:rPr lang="uk-UA" smtClean="0"/>
              <a:t>19.10.2014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14D385-4B2C-42E1-9777-F39D90CCD41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572140"/>
            <a:ext cx="8229600" cy="985846"/>
          </a:xfrm>
        </p:spPr>
        <p:txBody>
          <a:bodyPr/>
          <a:lstStyle/>
          <a:p>
            <a:r>
              <a:rPr lang="en-US" dirty="0" err="1" smtClean="0"/>
              <a:t>Ariana</a:t>
            </a:r>
            <a:r>
              <a:rPr lang="en-US" dirty="0" smtClean="0"/>
              <a:t>  Grande</a:t>
            </a:r>
            <a:endParaRPr lang="uk-UA" dirty="0"/>
          </a:p>
        </p:txBody>
      </p:sp>
      <p:pic>
        <p:nvPicPr>
          <p:cNvPr id="4" name="Рисунок 3" descr="35b0d8ff4e125316232249cf4f359da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57166"/>
            <a:ext cx="7262820" cy="480463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0"/>
            <a:ext cx="3910010" cy="6572272"/>
          </a:xfrm>
        </p:spPr>
        <p:txBody>
          <a:bodyPr>
            <a:normAutofit lnSpcReduction="10000"/>
          </a:bodyPr>
          <a:lstStyle/>
          <a:p>
            <a:r>
              <a:rPr lang="en-US" b="1" i="1" dirty="0" err="1" smtClean="0"/>
              <a:t>Ariana</a:t>
            </a:r>
            <a:r>
              <a:rPr lang="en-US" b="1" i="1" dirty="0" smtClean="0"/>
              <a:t> Grande</a:t>
            </a:r>
            <a:r>
              <a:rPr lang="uk-UA" b="1" i="1" dirty="0" smtClean="0"/>
              <a:t>, повне </a:t>
            </a:r>
            <a:r>
              <a:rPr lang="uk-UA" b="1" i="1" dirty="0" err="1" smtClean="0"/>
              <a:t>ім</a:t>
            </a:r>
            <a:r>
              <a:rPr lang="en-US" b="1" i="1" dirty="0" smtClean="0"/>
              <a:t>’</a:t>
            </a:r>
            <a:r>
              <a:rPr lang="uk-UA" b="1" i="1" dirty="0" smtClean="0"/>
              <a:t>я </a:t>
            </a:r>
            <a:r>
              <a:rPr lang="en-US" b="1" i="1" dirty="0" err="1" smtClean="0"/>
              <a:t>Ariana</a:t>
            </a:r>
            <a:r>
              <a:rPr lang="en-US" b="1" i="1" dirty="0" smtClean="0"/>
              <a:t> </a:t>
            </a:r>
            <a:r>
              <a:rPr lang="en-US" b="1" i="1" dirty="0" smtClean="0"/>
              <a:t>Joan </a:t>
            </a:r>
            <a:r>
              <a:rPr lang="en-US" b="1" i="1" dirty="0" err="1" smtClean="0"/>
              <a:t>Butera</a:t>
            </a:r>
            <a:r>
              <a:rPr lang="en-US" b="1" i="1" dirty="0" smtClean="0"/>
              <a:t>-Grande </a:t>
            </a:r>
            <a:r>
              <a:rPr lang="en-US" b="1" i="1" dirty="0" smtClean="0"/>
              <a:t>– </a:t>
            </a:r>
            <a:r>
              <a:rPr lang="uk-UA" b="1" i="1" dirty="0" smtClean="0"/>
              <a:t>американська акторка та співачка. </a:t>
            </a:r>
            <a:r>
              <a:rPr lang="ru-RU" b="1" i="1" dirty="0" smtClean="0"/>
              <a:t> </a:t>
            </a:r>
            <a:endParaRPr lang="en-US" b="1" i="1" dirty="0" smtClean="0"/>
          </a:p>
          <a:p>
            <a:r>
              <a:rPr lang="ru-RU" b="1" i="1" dirty="0" smtClean="0"/>
              <a:t>-  2013 </a:t>
            </a:r>
            <a:r>
              <a:rPr lang="ru-RU" b="1" i="1" dirty="0" err="1" smtClean="0"/>
              <a:t>рік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випустила</a:t>
            </a:r>
            <a:r>
              <a:rPr lang="ru-RU" b="1" i="1" dirty="0" smtClean="0"/>
              <a:t> альбом </a:t>
            </a:r>
            <a:r>
              <a:rPr lang="en-US" b="1" i="1" dirty="0" smtClean="0"/>
              <a:t>“Your </a:t>
            </a:r>
            <a:r>
              <a:rPr lang="en-US" b="1" i="1" dirty="0" smtClean="0"/>
              <a:t>Truly</a:t>
            </a:r>
            <a:r>
              <a:rPr lang="en-US" b="1" i="1" dirty="0" smtClean="0"/>
              <a:t>” </a:t>
            </a:r>
            <a:r>
              <a:rPr lang="uk-UA" b="1" i="1" dirty="0" smtClean="0"/>
              <a:t>який  на першому місці </a:t>
            </a:r>
            <a:r>
              <a:rPr lang="en-US" b="1" i="1" dirty="0" smtClean="0"/>
              <a:t>Billboard</a:t>
            </a:r>
            <a:r>
              <a:rPr lang="uk-UA" b="1" i="1" dirty="0" smtClean="0"/>
              <a:t>. </a:t>
            </a:r>
          </a:p>
          <a:p>
            <a:pPr>
              <a:buFontTx/>
              <a:buChar char="-"/>
            </a:pPr>
            <a:r>
              <a:rPr lang="uk-UA" b="1" i="1" dirty="0" smtClean="0"/>
              <a:t>- у цьому ж році випустила міні альбом</a:t>
            </a:r>
            <a:r>
              <a:rPr lang="en-US" b="1" i="1" dirty="0" smtClean="0"/>
              <a:t> “Christmas Kisses” </a:t>
            </a:r>
            <a:r>
              <a:rPr lang="uk-UA" b="1" i="1" dirty="0" smtClean="0"/>
              <a:t>до якого входило лише 4 пісні</a:t>
            </a:r>
            <a:r>
              <a:rPr lang="uk-UA" b="1" i="1" dirty="0" smtClean="0"/>
              <a:t>.</a:t>
            </a:r>
          </a:p>
          <a:p>
            <a:pPr>
              <a:buFontTx/>
              <a:buChar char="-"/>
            </a:pPr>
            <a:r>
              <a:rPr lang="uk-UA" b="1" i="1" dirty="0" smtClean="0"/>
              <a:t>- 25 серпня </a:t>
            </a:r>
            <a:r>
              <a:rPr lang="uk-UA" b="1" i="1" dirty="0" smtClean="0"/>
              <a:t>2014 вийшов її альбом </a:t>
            </a:r>
            <a:r>
              <a:rPr lang="en-US" b="1" i="1" dirty="0" smtClean="0"/>
              <a:t>” </a:t>
            </a:r>
            <a:r>
              <a:rPr lang="en-US" b="1" i="1" dirty="0" smtClean="0"/>
              <a:t>My Everything</a:t>
            </a:r>
            <a:r>
              <a:rPr lang="en-US" b="1" i="1" dirty="0" smtClean="0"/>
              <a:t>”</a:t>
            </a:r>
            <a:r>
              <a:rPr lang="uk-UA" b="1" i="1" dirty="0" smtClean="0"/>
              <a:t>.</a:t>
            </a:r>
          </a:p>
          <a:p>
            <a:pPr>
              <a:buFontTx/>
              <a:buChar char="-"/>
            </a:pPr>
            <a:r>
              <a:rPr lang="uk-UA" b="1" dirty="0" smtClean="0"/>
              <a:t> </a:t>
            </a:r>
            <a:endParaRPr lang="uk-UA" b="1" dirty="0"/>
          </a:p>
        </p:txBody>
      </p:sp>
      <p:pic>
        <p:nvPicPr>
          <p:cNvPr id="4" name="Рисунок 3" descr="0_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4495800" cy="60960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285728"/>
            <a:ext cx="4767266" cy="3357586"/>
          </a:xfrm>
        </p:spPr>
        <p:txBody>
          <a:bodyPr>
            <a:normAutofit fontScale="92500"/>
          </a:bodyPr>
          <a:lstStyle/>
          <a:p>
            <a:r>
              <a:rPr lang="ru-RU" b="1" i="1" dirty="0" err="1" smtClean="0"/>
              <a:t>Знімалася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серіалі</a:t>
            </a:r>
            <a:r>
              <a:rPr lang="ru-RU" b="1" i="1" dirty="0" smtClean="0"/>
              <a:t> </a:t>
            </a:r>
            <a:r>
              <a:rPr lang="en-US" b="1" i="1" dirty="0" smtClean="0"/>
              <a:t>“</a:t>
            </a:r>
            <a:r>
              <a:rPr lang="en-US" b="1" i="1" dirty="0" err="1" smtClean="0"/>
              <a:t>Victorius</a:t>
            </a:r>
            <a:r>
              <a:rPr lang="en-US" b="1" i="1" dirty="0" smtClean="0"/>
              <a:t>”</a:t>
            </a:r>
            <a:r>
              <a:rPr lang="ru-RU" b="1" i="1" dirty="0" smtClean="0"/>
              <a:t>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випускається</a:t>
            </a:r>
            <a:r>
              <a:rPr lang="ru-RU" b="1" i="1" dirty="0" smtClean="0"/>
              <a:t> каналом </a:t>
            </a:r>
            <a:r>
              <a:rPr lang="ru-RU" b="1" i="1" dirty="0" err="1" smtClean="0"/>
              <a:t>Nickelodeon</a:t>
            </a:r>
            <a:r>
              <a:rPr lang="ru-RU" b="1" i="1" dirty="0" smtClean="0"/>
              <a:t>, </a:t>
            </a:r>
            <a:r>
              <a:rPr lang="ru-RU" b="1" i="1" dirty="0" err="1" smtClean="0"/>
              <a:t>грала</a:t>
            </a:r>
            <a:r>
              <a:rPr lang="ru-RU" b="1" i="1" dirty="0" smtClean="0"/>
              <a:t> роль Кет </a:t>
            </a:r>
            <a:r>
              <a:rPr lang="ru-RU" b="1" i="1" dirty="0" err="1" smtClean="0"/>
              <a:t>Валентайн</a:t>
            </a:r>
            <a:r>
              <a:rPr lang="ru-RU" b="1" i="1" dirty="0" smtClean="0"/>
              <a:t>, через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їй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довелося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покрасити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волося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пурпурний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колір</a:t>
            </a:r>
            <a:r>
              <a:rPr lang="ru-RU" b="1" i="1" dirty="0" smtClean="0"/>
              <a:t>.</a:t>
            </a:r>
            <a:r>
              <a:rPr lang="en-US" b="1" i="1" dirty="0" smtClean="0"/>
              <a:t> </a:t>
            </a:r>
            <a:r>
              <a:rPr lang="uk-UA" b="1" i="1" dirty="0" smtClean="0"/>
              <a:t>Зраз знімається у серіалі </a:t>
            </a:r>
            <a:r>
              <a:rPr lang="en-US" b="1" i="1" dirty="0" smtClean="0"/>
              <a:t>“Sam &amp;  Cat”</a:t>
            </a:r>
            <a:r>
              <a:rPr lang="uk-UA" b="1" i="1" dirty="0" smtClean="0"/>
              <a:t>, що є продовженням серіалів </a:t>
            </a:r>
            <a:r>
              <a:rPr lang="en-US" b="1" i="1" dirty="0" smtClean="0"/>
              <a:t>“</a:t>
            </a:r>
            <a:r>
              <a:rPr lang="en-US" b="1" i="1" dirty="0" err="1" smtClean="0"/>
              <a:t>Victorius</a:t>
            </a:r>
            <a:r>
              <a:rPr lang="en-US" b="1" i="1" dirty="0" smtClean="0"/>
              <a:t>” </a:t>
            </a:r>
            <a:r>
              <a:rPr lang="uk-UA" b="1" i="1" dirty="0" smtClean="0"/>
              <a:t>і </a:t>
            </a:r>
            <a:r>
              <a:rPr lang="en-US" b="1" i="1" dirty="0" smtClean="0"/>
              <a:t>“</a:t>
            </a:r>
            <a:r>
              <a:rPr lang="en-US" b="1" i="1" dirty="0" err="1" smtClean="0"/>
              <a:t>iCarly</a:t>
            </a:r>
            <a:r>
              <a:rPr lang="en-US" b="1" i="1" dirty="0" smtClean="0"/>
              <a:t>”</a:t>
            </a:r>
            <a:r>
              <a:rPr lang="uk-UA" b="1" i="1" dirty="0" smtClean="0"/>
              <a:t>.</a:t>
            </a:r>
            <a:endParaRPr lang="uk-UA" b="1" i="1" dirty="0"/>
          </a:p>
        </p:txBody>
      </p:sp>
      <p:pic>
        <p:nvPicPr>
          <p:cNvPr id="4" name="Рисунок 3" descr="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3357586" cy="3346166"/>
          </a:xfrm>
          <a:prstGeom prst="rect">
            <a:avLst/>
          </a:prstGeom>
        </p:spPr>
      </p:pic>
      <p:pic>
        <p:nvPicPr>
          <p:cNvPr id="5" name="Рисунок 4" descr="sam-and-ca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3857628"/>
            <a:ext cx="5214974" cy="2694355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riana-grande-hair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5094515" cy="6858000"/>
          </a:xfrm>
          <a:prstGeom prst="rect">
            <a:avLst/>
          </a:prstGeom>
        </p:spPr>
      </p:pic>
      <p:pic>
        <p:nvPicPr>
          <p:cNvPr id="4" name="Рисунок 3" descr="ariana-grande-hair-2013-03-2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0"/>
            <a:ext cx="4572000" cy="6858000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</TotalTime>
  <Words>114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Ariana  Grande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Ariana  Grande</dc:title>
  <dc:creator>VipUser</dc:creator>
  <cp:lastModifiedBy>VipUser</cp:lastModifiedBy>
  <cp:revision>9</cp:revision>
  <dcterms:created xsi:type="dcterms:W3CDTF">2014-10-19T17:46:36Z</dcterms:created>
  <dcterms:modified xsi:type="dcterms:W3CDTF">2014-10-19T19:13:55Z</dcterms:modified>
</cp:coreProperties>
</file>