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5741C56-5151-4FBF-9247-2F3B45584C58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F001BD3-8ECA-40F1-8699-93706520A69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214422"/>
            <a:ext cx="8062912" cy="2143140"/>
          </a:xfrm>
        </p:spPr>
        <p:txBody>
          <a:bodyPr>
            <a:noAutofit/>
          </a:bodyPr>
          <a:lstStyle/>
          <a:p>
            <a:pPr algn="ctr"/>
            <a:r>
              <a:rPr lang="ru-RU" sz="6400" b="1" dirty="0" smtClean="0"/>
              <a:t>Женская половая система</a:t>
            </a:r>
            <a:endParaRPr lang="ru-RU" sz="6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1857355" y="4357694"/>
            <a:ext cx="6143667" cy="1928826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Выполнила: </a:t>
            </a:r>
            <a:r>
              <a:rPr lang="ru-RU" b="1" i="1" dirty="0" err="1" smtClean="0">
                <a:solidFill>
                  <a:srgbClr val="FF0000"/>
                </a:solidFill>
              </a:rPr>
              <a:t>Здановская</a:t>
            </a:r>
            <a:r>
              <a:rPr lang="ru-RU" b="1" i="1" dirty="0" smtClean="0">
                <a:solidFill>
                  <a:srgbClr val="FF0000"/>
                </a:solidFill>
              </a:rPr>
              <a:t> К.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Проверила: </a:t>
            </a:r>
            <a:r>
              <a:rPr lang="ru-RU" b="1" i="1" dirty="0" err="1" smtClean="0">
                <a:solidFill>
                  <a:srgbClr val="FF0000"/>
                </a:solidFill>
              </a:rPr>
              <a:t>Вецкур</a:t>
            </a:r>
            <a:r>
              <a:rPr lang="ru-RU" b="1" i="1" dirty="0" smtClean="0">
                <a:solidFill>
                  <a:srgbClr val="FF0000"/>
                </a:solidFill>
              </a:rPr>
              <a:t> Н.С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2786082"/>
          </a:xfrm>
        </p:spPr>
        <p:txBody>
          <a:bodyPr>
            <a:noAutofit/>
          </a:bodyPr>
          <a:lstStyle/>
          <a:p>
            <a:r>
              <a:rPr lang="ru-RU" sz="7000" b="1" dirty="0" smtClean="0"/>
              <a:t>Наружные половые органы</a:t>
            </a:r>
            <a:endParaRPr lang="ru-RU" sz="7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28" y="6286520"/>
            <a:ext cx="114272" cy="1428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Большие половые губы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2607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Большие половые </a:t>
            </a:r>
            <a:r>
              <a:rPr lang="ru-RU" sz="2000" dirty="0" smtClean="0"/>
              <a:t>губы </a:t>
            </a:r>
            <a:r>
              <a:rPr lang="ru-RU" sz="2000" dirty="0" smtClean="0"/>
              <a:t>— это две кожные складки, содержащие внутри жировую ткань и венозные сплетения, идущие от нижнего края живота вниз и назад. У взрослой женщины они покрыты волосами. Большие половые губы выполняют функцию защиты влагалища женщины от попадания в него микробов и инородных тел.</a:t>
            </a:r>
            <a:endParaRPr lang="ru-RU" sz="2000" dirty="0"/>
          </a:p>
        </p:txBody>
      </p:sp>
      <p:pic>
        <p:nvPicPr>
          <p:cNvPr id="8194" name="Picture 2" descr="C:\Documents and Settings\Admin\Рабочий стол\система\fr_1_4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382746"/>
            <a:ext cx="2928926" cy="34752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Малые половые губы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Малые половые </a:t>
            </a:r>
            <a:r>
              <a:rPr lang="ru-RU" sz="2400" dirty="0" smtClean="0"/>
              <a:t>губы, </a:t>
            </a:r>
            <a:r>
              <a:rPr lang="ru-RU" sz="2400" dirty="0" smtClean="0"/>
              <a:t>располагаются между большими половыми губами, и, как правило, скрыты между ними. Они представляют собой две тонкие кожные складки </a:t>
            </a:r>
            <a:r>
              <a:rPr lang="ru-RU" sz="2400" dirty="0" err="1" smtClean="0"/>
              <a:t>розового</a:t>
            </a:r>
            <a:r>
              <a:rPr lang="ru-RU" sz="2400" dirty="0" smtClean="0"/>
              <a:t> цвета, не покрытые волосами.</a:t>
            </a:r>
            <a:endParaRPr lang="ru-RU" sz="2400" dirty="0"/>
          </a:p>
        </p:txBody>
      </p:sp>
      <p:pic>
        <p:nvPicPr>
          <p:cNvPr id="9218" name="Picture 2" descr="C:\Documents and Settings\Admin\Рабочий стол\система\336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469383"/>
            <a:ext cx="3428992" cy="33886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26072"/>
          </a:xfrm>
        </p:spPr>
        <p:txBody>
          <a:bodyPr>
            <a:noAutofit/>
          </a:bodyPr>
          <a:lstStyle/>
          <a:p>
            <a:r>
              <a:rPr lang="ru-RU" sz="2400" dirty="0" smtClean="0"/>
              <a:t>Клитор у большинства женщин закрыт окаймляющими его складками кожи. Этот орган развивается из тех же зародышевых клеток, что и мужской половой член, поэтому он содержит пещеристую ткань, которая при половом возбуждении наполняется кровью, в результате чего клитор женщины также увеличивается в размерах. Это явление аналогично мужской эрекции также называется эрекция. Над самим клитором в нижней части живота находится небольшое утолщение из жировой ткани, которое у взрослых женщин покрыто волосами. Оно носит название венерин бугорок.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Девственная плева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Девственная плева — это тонкая перепонка, складка слизистой оболочки, состоящая из эластических и </a:t>
            </a:r>
            <a:r>
              <a:rPr lang="ru-RU" sz="1800" dirty="0" err="1" smtClean="0"/>
              <a:t>коллагеновых</a:t>
            </a:r>
            <a:r>
              <a:rPr lang="ru-RU" sz="1800" dirty="0" smtClean="0"/>
              <a:t> волокон. с отверстием, прикрывающая вход во влагалище между внутренними и наружными половыми органами. При первом половом акте обычно разрушается, после родов практически не сохраняется.</a:t>
            </a:r>
            <a:endParaRPr lang="ru-RU" sz="1800" dirty="0"/>
          </a:p>
        </p:txBody>
      </p:sp>
      <p:pic>
        <p:nvPicPr>
          <p:cNvPr id="10242" name="Picture 2" descr="C:\Documents and Settings\Admin\Рабочий стол\система\a54de4ee99b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500438"/>
            <a:ext cx="5341950" cy="315436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39044" y="3244334"/>
            <a:ext cx="4265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Репродуктивная система человека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Репродуктивная система </a:t>
            </a:r>
            <a:r>
              <a:rPr lang="ru-RU" dirty="0" smtClean="0"/>
              <a:t>мужчины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026072"/>
          </a:xfrm>
        </p:spPr>
        <p:txBody>
          <a:bodyPr>
            <a:normAutofit/>
          </a:bodyPr>
          <a:lstStyle/>
          <a:p>
            <a:r>
              <a:rPr lang="ru-RU" dirty="0" smtClean="0"/>
              <a:t>Мужчина: </a:t>
            </a:r>
            <a:r>
              <a:rPr lang="ru-RU" sz="2400" dirty="0" smtClean="0"/>
              <a:t>Половой член • Головка члена • Крайняя плоть • Яички • Мошонка • Семявыбрасывающий проток • Семенные пузырьки • Мочеиспускательный канал • Пещеристое тело • Предстательная железа (простата) • Простатическая маточка • Сперма • Придаток яичка Половой член • </a:t>
            </a:r>
            <a:r>
              <a:rPr lang="ru-RU" sz="2400" dirty="0" smtClean="0"/>
              <a:t>Мошонка </a:t>
            </a:r>
            <a:r>
              <a:rPr lang="ru-RU" sz="2400" dirty="0" smtClean="0"/>
              <a:t>• </a:t>
            </a:r>
            <a:r>
              <a:rPr lang="ru-RU" sz="2400" dirty="0" smtClean="0"/>
              <a:t>Бульбоуретральные железы</a:t>
            </a:r>
            <a:endParaRPr lang="ru-RU" sz="2400" dirty="0"/>
          </a:p>
        </p:txBody>
      </p:sp>
      <p:pic>
        <p:nvPicPr>
          <p:cNvPr id="11266" name="Picture 2" descr="C:\Documents and Settings\Admin\Рабочий стол\система\01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0675" y="3933825"/>
            <a:ext cx="3743325" cy="292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Же́нская полова́я систе́ма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2500330"/>
          </a:xfrm>
        </p:spPr>
        <p:txBody>
          <a:bodyPr/>
          <a:lstStyle/>
          <a:p>
            <a:r>
              <a:rPr lang="ru-RU" dirty="0" err="1" smtClean="0"/>
              <a:t>Же́нская</a:t>
            </a:r>
            <a:r>
              <a:rPr lang="ru-RU" dirty="0" smtClean="0"/>
              <a:t> </a:t>
            </a:r>
            <a:r>
              <a:rPr lang="ru-RU" dirty="0" err="1" smtClean="0"/>
              <a:t>полова́я</a:t>
            </a:r>
            <a:r>
              <a:rPr lang="ru-RU" dirty="0" smtClean="0"/>
              <a:t> </a:t>
            </a:r>
            <a:r>
              <a:rPr lang="ru-RU" dirty="0" err="1" smtClean="0"/>
              <a:t>систе́ма</a:t>
            </a:r>
            <a:r>
              <a:rPr lang="ru-RU" dirty="0" smtClean="0"/>
              <a:t> человека состоит из двух основных частей: внутренних и наружных половых органов. Наружные половые органы в совокупности носят название вульва.</a:t>
            </a:r>
            <a:endParaRPr lang="ru-RU" dirty="0"/>
          </a:p>
        </p:txBody>
      </p:sp>
      <p:pic>
        <p:nvPicPr>
          <p:cNvPr id="2050" name="Picture 2" descr="C:\Documents and Settings\Admin\Рабочий стол\система\1320007596_zabolevaniya-zhenskoy-polovoy-sistem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771920"/>
            <a:ext cx="2857488" cy="3086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3071802" y="928670"/>
            <a:ext cx="1214446" cy="50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2239990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Женская половая система</a:t>
            </a:r>
          </a:p>
          <a:p>
            <a:pPr>
              <a:buNone/>
            </a:pPr>
            <a:r>
              <a:rPr lang="ru-RU" sz="2000" dirty="0" smtClean="0"/>
              <a:t>1 — фаллопиева труба; 2 — мочевой пузырь; 3 — лобковое сращение; 4 — влагалище; 5 — клитор; 6 — малые половые губы и наружное отверстие уретры; 7 — преддверие влагалища; 8 — яичник; 9 — стенка брюшины; 10 — матка; 11 — шейка матки; 12 — задняя часть влагалища; 13 — прямая кишка; 14 — </a:t>
            </a:r>
            <a:r>
              <a:rPr lang="ru-RU" sz="2000" dirty="0" err="1" smtClean="0"/>
              <a:t>анус</a:t>
            </a:r>
            <a:r>
              <a:rPr lang="ru-RU" sz="2000" dirty="0" smtClean="0"/>
              <a:t>;</a:t>
            </a:r>
            <a:endParaRPr lang="ru-RU" sz="2000" dirty="0"/>
          </a:p>
        </p:txBody>
      </p:sp>
      <p:pic>
        <p:nvPicPr>
          <p:cNvPr id="1027" name="Picture 3" descr="C:\Documents and Settings\Admin\Рабочий стол\система\300px-Female_reproductive_system_lateral_nolab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0"/>
            <a:ext cx="4715044" cy="39920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67494"/>
            <a:ext cx="500066" cy="589738"/>
          </a:xfrm>
        </p:spPr>
        <p:txBody>
          <a:bodyPr>
            <a:noAutofit/>
          </a:bodyPr>
          <a:lstStyle/>
          <a:p>
            <a:r>
              <a:rPr lang="ru-RU" sz="800" dirty="0" smtClean="0"/>
              <a:t>2</a:t>
            </a:r>
            <a:endParaRPr lang="ru-RU" sz="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97642"/>
          </a:xfrm>
        </p:spPr>
        <p:txBody>
          <a:bodyPr/>
          <a:lstStyle/>
          <a:p>
            <a:pPr>
              <a:buNone/>
            </a:pPr>
            <a:endParaRPr lang="ru-RU" sz="7000" b="1" dirty="0" smtClean="0"/>
          </a:p>
          <a:p>
            <a:pPr>
              <a:buNone/>
            </a:pPr>
            <a:r>
              <a:rPr lang="ru-RU" sz="7000" b="1" dirty="0" smtClean="0"/>
              <a:t> </a:t>
            </a:r>
            <a:r>
              <a:rPr lang="ru-RU" sz="7000" b="1" dirty="0" smtClean="0"/>
              <a:t>   Внутренние </a:t>
            </a:r>
            <a:r>
              <a:rPr lang="ru-RU" sz="7000" b="1" dirty="0" smtClean="0"/>
              <a:t>половые органы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Яичники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Яичники</a:t>
            </a:r>
            <a:r>
              <a:rPr lang="ru-RU" sz="2000" dirty="0" smtClean="0"/>
              <a:t> — парный орган, располагающийся в нижней части брюшной полости и удерживающийся в ней связками. По форме яичники, достигающие в длину до 3 см, напоминают миндальное семечко. При овуляции созревшая яйцеклетка выходит непосредственно в брюшную полость, проходя по одной из «Фаллопиевых труб».</a:t>
            </a:r>
            <a:endParaRPr lang="ru-RU" sz="2000" dirty="0"/>
          </a:p>
        </p:txBody>
      </p:sp>
      <p:pic>
        <p:nvPicPr>
          <p:cNvPr id="4098" name="Picture 2" descr="C:\Documents and Settings\Admin\Рабочий стол\система\G3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143388"/>
            <a:ext cx="2714612" cy="2714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Фаллопиевы трубы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35745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Фаллопиевы трубы иначе называются яйцеводы. Они имеют воронкообразное расширение на конце, через которое в трубу попадает созревшая яйцеклетка (яйцо). Эпителиальная выстилка фаллопиевых труб имеет реснички, биение которых создает движение тока жидкости. Этот ток жидкости и направляет в </a:t>
            </a:r>
            <a:r>
              <a:rPr lang="ru-RU" sz="2000" dirty="0" err="1" smtClean="0"/>
              <a:t>фаллопиевую</a:t>
            </a:r>
            <a:r>
              <a:rPr lang="ru-RU" sz="2000" dirty="0" smtClean="0"/>
              <a:t> трубу яйцо, готовое к оплодотворению</a:t>
            </a:r>
            <a:endParaRPr lang="ru-RU" sz="2000" dirty="0"/>
          </a:p>
        </p:txBody>
      </p:sp>
      <p:pic>
        <p:nvPicPr>
          <p:cNvPr id="5122" name="Picture 2" descr="C:\Documents and Settings\Admin\Рабочий стол\система\0010-010-JAjtsevod-presmykajuschikhs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500438"/>
            <a:ext cx="4476750" cy="3357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Матка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Матка — мышечный грушевидный орган, имеющий размер с кулак взрослого человека. Она располагается в середине брюшной полости сзади мочевого пузыря. Матка имеет толстые мышечные стенки. Внутренняя поверхность полости матки выстлана слизистой оболочкой, пронизанной густой сетью кровеносных сосудов. Полость матки соединяется с влагалищным каналом, который проходит через толстое мышечное кольцо, выдающееся во влагалище. Оно носит название шейка матки.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Матка 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3786190"/>
            <a:ext cx="2928958" cy="2668618"/>
          </a:xfrm>
        </p:spPr>
        <p:txBody>
          <a:bodyPr/>
          <a:lstStyle/>
          <a:p>
            <a:r>
              <a:rPr lang="ru-RU" dirty="0" smtClean="0"/>
              <a:t>о</a:t>
            </a:r>
            <a:endParaRPr lang="ru-RU" dirty="0"/>
          </a:p>
        </p:txBody>
      </p:sp>
      <p:pic>
        <p:nvPicPr>
          <p:cNvPr id="6146" name="Picture 2" descr="C:\Documents and Settings\Admin\Рабочий стол\система\91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48345"/>
            <a:ext cx="6364300" cy="54096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Влагалище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Влагалище — это толстая мышечная трубка, которая идет от матки и имеет выход наружу из тела женщины. Влагалище является приемником мужского </a:t>
            </a:r>
            <a:r>
              <a:rPr lang="ru-RU" sz="1800" dirty="0" err="1" smtClean="0"/>
              <a:t>копулятивного</a:t>
            </a:r>
            <a:r>
              <a:rPr lang="ru-RU" sz="1800" dirty="0" smtClean="0"/>
              <a:t> </a:t>
            </a:r>
            <a:r>
              <a:rPr lang="ru-RU" sz="1800" dirty="0" smtClean="0"/>
              <a:t>органа во время совершения полового акта, приемником семени во время полового акта, а также является родовым каналом, по которому выходит плод после завершения своего внутриутробного развития в матке.</a:t>
            </a:r>
            <a:endParaRPr lang="ru-RU" sz="1800" dirty="0"/>
          </a:p>
        </p:txBody>
      </p:sp>
      <p:pic>
        <p:nvPicPr>
          <p:cNvPr id="7170" name="Picture 2" descr="C:\Documents and Settings\Admin\Рабочий стол\система\fr_1_3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6976" y="3702053"/>
            <a:ext cx="4667024" cy="31559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</TotalTime>
  <Words>628</Words>
  <Application>Microsoft Office PowerPoint</Application>
  <PresentationFormat>Экран (4:3)</PresentationFormat>
  <Paragraphs>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Женская половая система</vt:lpstr>
      <vt:lpstr>Же́нская полова́я систе́ма</vt:lpstr>
      <vt:lpstr>ж</vt:lpstr>
      <vt:lpstr>2</vt:lpstr>
      <vt:lpstr>Яичники </vt:lpstr>
      <vt:lpstr>Фаллопиевы трубы</vt:lpstr>
      <vt:lpstr>Матка </vt:lpstr>
      <vt:lpstr>Матка </vt:lpstr>
      <vt:lpstr>Влагалище</vt:lpstr>
      <vt:lpstr>Наружные половые органы</vt:lpstr>
      <vt:lpstr>Большие половые губы</vt:lpstr>
      <vt:lpstr>Малые половые губы</vt:lpstr>
      <vt:lpstr>Клитор</vt:lpstr>
      <vt:lpstr>Девственная плева</vt:lpstr>
      <vt:lpstr>Репродуктивная система мужчины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Женская половая система</dc:title>
  <dc:creator>Admin</dc:creator>
  <cp:lastModifiedBy>Admin</cp:lastModifiedBy>
  <cp:revision>4</cp:revision>
  <dcterms:created xsi:type="dcterms:W3CDTF">2012-02-06T16:30:11Z</dcterms:created>
  <dcterms:modified xsi:type="dcterms:W3CDTF">2012-02-06T17:07:46Z</dcterms:modified>
</cp:coreProperties>
</file>