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Діагностування вад розвитку людини та їх корекція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ашааа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4467239" cy="3346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000108"/>
            <a:ext cx="3886200" cy="52482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Вади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відхилення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межі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варіантів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анатомічній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будові</a:t>
            </a:r>
            <a:r>
              <a:rPr lang="ru-RU" sz="2400" dirty="0" smtClean="0"/>
              <a:t> (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розмірах</a:t>
            </a:r>
            <a:r>
              <a:rPr lang="ru-RU" sz="2400" dirty="0" smtClean="0"/>
              <a:t>,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) тканин та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здебільшого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порушеннями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загрожують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життєздатності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/>
          </a:p>
        </p:txBody>
      </p:sp>
      <p:pic>
        <p:nvPicPr>
          <p:cNvPr id="5" name="Содержимое 4" descr="VZ_45-46__Страница_01_Изображение_00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2143116"/>
            <a:ext cx="3615822" cy="300558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8029604" cy="142876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err="1" smtClean="0"/>
              <a:t>Класифікація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вад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розвитку</a:t>
            </a:r>
            <a:r>
              <a:rPr lang="ru-RU" sz="44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За </a:t>
            </a:r>
            <a:r>
              <a:rPr lang="ru-RU" sz="4000" dirty="0" err="1" smtClean="0"/>
              <a:t>локалізацією</a:t>
            </a:r>
            <a:r>
              <a:rPr lang="ru-RU" sz="4000" dirty="0" smtClean="0"/>
              <a:t> в </a:t>
            </a:r>
            <a:r>
              <a:rPr lang="ru-RU" sz="4000" dirty="0" err="1" smtClean="0"/>
              <a:t>організмі</a:t>
            </a:r>
            <a:r>
              <a:rPr lang="ru-RU" sz="4000" dirty="0" smtClean="0"/>
              <a:t> вади </a:t>
            </a:r>
            <a:r>
              <a:rPr lang="ru-RU" sz="4000" dirty="0" err="1" smtClean="0"/>
              <a:t>можуть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поділені</a:t>
            </a:r>
            <a:r>
              <a:rPr lang="ru-RU" sz="4000" dirty="0" smtClean="0"/>
              <a:t> на </a:t>
            </a:r>
            <a:r>
              <a:rPr lang="ru-RU" sz="4000" dirty="0" err="1" smtClean="0"/>
              <a:t>такі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види</a:t>
            </a:r>
            <a:r>
              <a:rPr lang="ru-RU" sz="4000" dirty="0" smtClean="0"/>
              <a:t>:</a:t>
            </a:r>
          </a:p>
          <a:p>
            <a:r>
              <a:rPr lang="ru-RU" sz="4000" dirty="0" smtClean="0"/>
              <a:t>• </a:t>
            </a:r>
            <a:r>
              <a:rPr lang="ru-RU" sz="4000" dirty="0" err="1" smtClean="0"/>
              <a:t>зовнішні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• </a:t>
            </a:r>
            <a:r>
              <a:rPr lang="ru-RU" sz="4000" dirty="0" err="1" smtClean="0"/>
              <a:t>внутрішні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• </a:t>
            </a:r>
            <a:r>
              <a:rPr lang="ru-RU" sz="4000" dirty="0" err="1" smtClean="0"/>
              <a:t>комбіновані</a:t>
            </a:r>
            <a:r>
              <a:rPr lang="ru-RU" sz="4000" dirty="0" smtClean="0"/>
              <a:t>, </a:t>
            </a:r>
            <a:r>
              <a:rPr lang="ru-RU" sz="4000" dirty="0" err="1" smtClean="0"/>
              <a:t>чи</a:t>
            </a:r>
            <a:r>
              <a:rPr lang="ru-RU" sz="4000" dirty="0" smtClean="0"/>
              <a:t> </a:t>
            </a:r>
            <a:r>
              <a:rPr lang="ru-RU" sz="4000" dirty="0" err="1" smtClean="0"/>
              <a:t>змішані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6182" y="2571744"/>
            <a:ext cx="4654562" cy="3097399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1571636"/>
          </a:xfrm>
        </p:spPr>
        <p:txBody>
          <a:bodyPr/>
          <a:lstStyle/>
          <a:p>
            <a:pPr algn="ctr"/>
            <a:r>
              <a:rPr lang="ru-RU" sz="3200" b="0" dirty="0" err="1" smtClean="0"/>
              <a:t>Деякі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порушення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процесів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розвитку</a:t>
            </a:r>
            <a:r>
              <a:rPr lang="ru-RU" sz="3200" b="0" dirty="0" smtClean="0"/>
              <a:t> тканин </a:t>
            </a:r>
            <a:r>
              <a:rPr lang="ru-RU" sz="3200" b="0" dirty="0" err="1" smtClean="0"/>
              <a:t>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органів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які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призводять</a:t>
            </a:r>
            <a:r>
              <a:rPr lang="ru-RU" sz="3200" b="0" dirty="0" smtClean="0"/>
              <a:t> до </a:t>
            </a:r>
            <a:r>
              <a:rPr lang="ru-RU" sz="3200" b="0" dirty="0" err="1" smtClean="0"/>
              <a:t>вад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розвитку</a:t>
            </a:r>
            <a:r>
              <a:rPr lang="ru-RU" sz="3200" b="0" dirty="0" smtClean="0"/>
              <a:t> в </a:t>
            </a:r>
            <a:r>
              <a:rPr lang="ru-RU" sz="3200" b="0" dirty="0" err="1" smtClean="0"/>
              <a:t>людини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9617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Сашааа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2563"/>
            <a:ext cx="9144000" cy="372014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071678"/>
            <a:ext cx="785164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Причини </a:t>
            </a:r>
            <a:r>
              <a:rPr lang="ru-RU" b="0" dirty="0" err="1" smtClean="0"/>
              <a:t>виникнення</a:t>
            </a:r>
            <a:r>
              <a:rPr lang="ru-RU" b="0" dirty="0" smtClean="0"/>
              <a:t> </a:t>
            </a:r>
            <a:r>
              <a:rPr lang="ru-RU" b="0" dirty="0" err="1" smtClean="0"/>
              <a:t>вад</a:t>
            </a:r>
            <a:r>
              <a:rPr lang="ru-RU" b="0" dirty="0" smtClean="0"/>
              <a:t> </a:t>
            </a:r>
            <a:r>
              <a:rPr lang="ru-RU" b="0" dirty="0" err="1" smtClean="0"/>
              <a:t>розвитку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 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3786214"/>
          </a:xfrm>
        </p:spPr>
        <p:txBody>
          <a:bodyPr/>
          <a:lstStyle/>
          <a:p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численні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вад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розділити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— </a:t>
            </a:r>
            <a:r>
              <a:rPr lang="ru-RU" sz="2800" dirty="0" err="1" smtClean="0"/>
              <a:t>ендогенні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екзогенні</a:t>
            </a:r>
            <a:r>
              <a:rPr lang="ru-RU" sz="2800" dirty="0" smtClean="0"/>
              <a:t>. До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ендогенних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чинників</a:t>
            </a:r>
            <a:r>
              <a:rPr lang="ru-RU" sz="2800" dirty="0" smtClean="0"/>
              <a:t> належать </a:t>
            </a:r>
            <a:r>
              <a:rPr lang="ru-RU" sz="2800" dirty="0" err="1" smtClean="0"/>
              <a:t>мутації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спадкових</a:t>
            </a:r>
            <a:r>
              <a:rPr lang="ru-RU" sz="2800" dirty="0" smtClean="0"/>
              <a:t> структур. 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</a:t>
            </a:r>
            <a:r>
              <a:rPr lang="ru-RU" sz="2800" dirty="0" err="1" smtClean="0"/>
              <a:t>екзогенних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фізичні</a:t>
            </a:r>
            <a:r>
              <a:rPr lang="ru-RU" sz="2800" dirty="0" smtClean="0"/>
              <a:t>, </a:t>
            </a:r>
            <a:r>
              <a:rPr lang="ru-RU" sz="2800" dirty="0" err="1" smtClean="0"/>
              <a:t>хімічні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біологічні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714512"/>
          </a:xfrm>
        </p:spPr>
        <p:txBody>
          <a:bodyPr/>
          <a:lstStyle/>
          <a:p>
            <a:pPr algn="ctr"/>
            <a:r>
              <a:rPr lang="ru-RU" b="0" dirty="0" err="1" smtClean="0"/>
              <a:t>Екзогенні</a:t>
            </a:r>
            <a:r>
              <a:rPr lang="ru-RU" b="0" dirty="0" smtClean="0"/>
              <a:t> </a:t>
            </a:r>
            <a:r>
              <a:rPr lang="ru-RU" b="0" dirty="0" err="1" smtClean="0"/>
              <a:t>чинники</a:t>
            </a:r>
            <a:r>
              <a:rPr lang="ru-RU" b="0" dirty="0" smtClean="0"/>
              <a:t> </a:t>
            </a:r>
            <a:r>
              <a:rPr lang="ru-RU" b="0" dirty="0" err="1" smtClean="0"/>
              <a:t>вад</a:t>
            </a:r>
            <a:r>
              <a:rPr lang="ru-RU" b="0" dirty="0" smtClean="0"/>
              <a:t> </a:t>
            </a:r>
            <a:r>
              <a:rPr lang="ru-RU" b="0" dirty="0" err="1" smtClean="0"/>
              <a:t>розвитку</a:t>
            </a:r>
            <a:r>
              <a:rPr lang="ru-RU" b="0" dirty="0" smtClean="0"/>
              <a:t> </a:t>
            </a:r>
            <a:r>
              <a:rPr lang="ru-RU" b="0" dirty="0" err="1" smtClean="0"/>
              <a:t>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Сашааа\Desktop\Безымянны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57562"/>
            <a:ext cx="8562975" cy="235464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29604" cy="1162050"/>
          </a:xfrm>
        </p:spPr>
        <p:txBody>
          <a:bodyPr/>
          <a:lstStyle/>
          <a:p>
            <a:pPr algn="ctr"/>
            <a:r>
              <a:rPr lang="uk-UA" sz="4400" dirty="0" smtClean="0"/>
              <a:t>Діагностування і корекція вад розвитку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</a:t>
            </a:r>
            <a:r>
              <a:rPr lang="ru-RU" sz="1800" dirty="0" err="1" smtClean="0"/>
              <a:t>діагностування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вад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практично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відомі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медицині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класичне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візуальне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обстеження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рентген,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ультразвукова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діагностика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ядерно-магнітний</a:t>
            </a:r>
            <a:r>
              <a:rPr lang="ru-RU" sz="1800" dirty="0" smtClean="0"/>
              <a:t> резонанс.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біохімічні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молекулярно-генетичні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методи</a:t>
            </a:r>
            <a:r>
              <a:rPr lang="ru-RU" sz="1800" dirty="0" smtClean="0"/>
              <a:t>.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стадії</a:t>
            </a:r>
            <a:r>
              <a:rPr lang="ru-RU" sz="1800" dirty="0" smtClean="0"/>
              <a:t> </a:t>
            </a:r>
            <a:r>
              <a:rPr lang="ru-RU" sz="1800" dirty="0" err="1" smtClean="0"/>
              <a:t>ембріонального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ter_stomat_n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2000240"/>
            <a:ext cx="5429288" cy="380050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507209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Презентацію підготувала</a:t>
            </a:r>
            <a:br>
              <a:rPr lang="uk-UA" dirty="0" smtClean="0"/>
            </a:br>
            <a:r>
              <a:rPr lang="uk-UA" dirty="0" smtClean="0"/>
              <a:t>учениця </a:t>
            </a:r>
            <a:r>
              <a:rPr lang="uk-UA" smtClean="0"/>
              <a:t>11-А </a:t>
            </a:r>
            <a:r>
              <a:rPr lang="uk-UA" smtClean="0"/>
              <a:t>класу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Рохмістрова</a:t>
            </a:r>
            <a:r>
              <a:rPr lang="uk-UA" dirty="0" smtClean="0"/>
              <a:t> Олександра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179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Діагностування вад розвитку людини та їх корекція </vt:lpstr>
      <vt:lpstr> </vt:lpstr>
      <vt:lpstr> Класифікація вад розвитку  </vt:lpstr>
      <vt:lpstr>Деякі порушення процесів розвитку тканин і органів, які призводять до вад розвитку в людини</vt:lpstr>
      <vt:lpstr>Причини виникнення вад розвитку   </vt:lpstr>
      <vt:lpstr>Екзогенні чинники вад розвитку людини</vt:lpstr>
      <vt:lpstr>Діагностування і корекція вад розвитку </vt:lpstr>
      <vt:lpstr>Презентацію підготувала учениця 11-А класу Рохмістрова Олександра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Діагностування вад розвитку людини та їх корекція </dc:title>
  <dc:creator>Саша</dc:creator>
  <cp:lastModifiedBy>Сашааа</cp:lastModifiedBy>
  <cp:revision>9</cp:revision>
  <dcterms:created xsi:type="dcterms:W3CDTF">2015-01-18T12:24:02Z</dcterms:created>
  <dcterms:modified xsi:type="dcterms:W3CDTF">2015-02-09T13:58:40Z</dcterms:modified>
</cp:coreProperties>
</file>