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9900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1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928794" y="2130425"/>
            <a:ext cx="6529406" cy="1470025"/>
          </a:xfrm>
        </p:spPr>
        <p:txBody>
          <a:bodyPr/>
          <a:lstStyle>
            <a:lvl1pPr algn="ctr"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3CC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  <a:lvl2pPr>
              <a:defRPr sz="2500"/>
            </a:lvl2pPr>
            <a:lvl3pPr>
              <a:defRPr sz="2300"/>
            </a:lvl3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071802" y="274638"/>
            <a:ext cx="58579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mtClean="0"/>
              <a:t>Haga clic para modificar el estilo de título del patrón</a:t>
            </a:r>
            <a:endParaRPr lang="ru-RU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000232" y="1600200"/>
            <a:ext cx="692948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Haga clic para modificar el estilo de texto del patrón</a:t>
            </a:r>
          </a:p>
          <a:p>
            <a:pPr lvl="1"/>
            <a:r>
              <a:rPr lang="ru-RU" smtClean="0"/>
              <a:t>Segundo nivel</a:t>
            </a:r>
          </a:p>
          <a:p>
            <a:pPr lvl="2"/>
            <a:r>
              <a:rPr lang="ru-RU" smtClean="0"/>
              <a:t>Tercer nivel</a:t>
            </a:r>
          </a:p>
          <a:p>
            <a:pPr lvl="3"/>
            <a:r>
              <a:rPr lang="ru-RU" smtClean="0"/>
              <a:t>Cuarto nivel</a:t>
            </a:r>
          </a:p>
          <a:p>
            <a:pPr lvl="4"/>
            <a:r>
              <a:rPr lang="ru-RU" smtClean="0"/>
              <a:t>Quinto nivel</a:t>
            </a:r>
            <a:endParaRPr lang="ru-RU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6F2AB-E9FB-4F64-BF0E-277D1B6C7E90}" type="datetimeFigureOut">
              <a:rPr lang="ru-RU" smtClean="0"/>
              <a:pPr/>
              <a:t>19/03/2013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4B6E7-90A6-4B89-A6FC-8F167016E29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700" b="1" kern="1200" cap="none" spc="0">
          <a:ln w="11430">
            <a:solidFill>
              <a:schemeClr val="tx1"/>
            </a:solidFill>
          </a:ln>
          <a:solidFill>
            <a:srgbClr val="0070C0"/>
          </a:solidFill>
          <a:effectLst>
            <a:outerShdw blurRad="80000" dist="40000" dir="5040000" algn="tl">
              <a:srgbClr val="000000">
                <a:alpha val="30000"/>
              </a:srgbClr>
            </a:outerShdw>
          </a:effectLst>
          <a:latin typeface="Candara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Candar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Candar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ndar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ndar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108306" y="1916832"/>
            <a:ext cx="7035694" cy="1827634"/>
          </a:xfrm>
        </p:spPr>
        <p:txBody>
          <a:bodyPr/>
          <a:lstStyle/>
          <a:p>
            <a:r>
              <a:rPr lang="uk-UA" dirty="0" smtClean="0"/>
              <a:t>Роль бактерій у природі та житті людини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5508104" y="4869160"/>
            <a:ext cx="3448472" cy="1752600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Виконала</a:t>
            </a:r>
          </a:p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 учениця 10-Б класу</a:t>
            </a:r>
          </a:p>
          <a:p>
            <a:r>
              <a:rPr lang="uk-UA" sz="2400" b="1" dirty="0" smtClean="0">
                <a:solidFill>
                  <a:schemeClr val="tx2">
                    <a:lumMod val="50000"/>
                  </a:schemeClr>
                </a:solidFill>
              </a:rPr>
              <a:t>Халімон Заріна</a:t>
            </a:r>
            <a:endParaRPr lang="es-ES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Рисунок 3" descr="124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3717032"/>
            <a:ext cx="3477766" cy="2608325"/>
          </a:xfrm>
          <a:prstGeom prst="round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  <a:softEdge rad="127000"/>
          </a:effec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36912"/>
            <a:ext cx="5857916" cy="1143000"/>
          </a:xfrm>
        </p:spPr>
        <p:txBody>
          <a:bodyPr>
            <a:prstTxWarp prst="textChevronInverted">
              <a:avLst/>
            </a:prstTxWarp>
          </a:bodyPr>
          <a:lstStyle/>
          <a:p>
            <a:pPr algn="ctr"/>
            <a:r>
              <a:rPr lang="uk-UA" sz="6000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Дякую за увагу</a:t>
            </a:r>
            <a:endParaRPr lang="ru-RU" sz="6000" dirty="0"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 </a:t>
            </a:r>
            <a:r>
              <a:rPr lang="uk-UA" dirty="0" smtClean="0"/>
              <a:t>Загальна характеристика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err="1" smtClean="0"/>
              <a:t>Бактерії</a:t>
            </a:r>
            <a:r>
              <a:rPr lang="ru-RU" sz="2000" dirty="0" smtClean="0"/>
              <a:t> - </a:t>
            </a:r>
            <a:r>
              <a:rPr lang="ru-RU" sz="2000" dirty="0" err="1" smtClean="0"/>
              <a:t>найдревніша</a:t>
            </a:r>
            <a:r>
              <a:rPr lang="ru-RU" sz="2000" dirty="0" smtClean="0"/>
              <a:t> </a:t>
            </a:r>
            <a:r>
              <a:rPr lang="ru-RU" sz="2000" dirty="0" err="1" smtClean="0"/>
              <a:t>група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нині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існуючих</a:t>
            </a:r>
            <a:r>
              <a:rPr lang="ru-RU" sz="2000" dirty="0" smtClean="0"/>
              <a:t> на </a:t>
            </a:r>
            <a:r>
              <a:rPr lang="ru-RU" sz="2000" dirty="0" err="1" smtClean="0"/>
              <a:t>Землі</a:t>
            </a:r>
            <a:r>
              <a:rPr lang="ru-RU" sz="2000" dirty="0" smtClean="0"/>
              <a:t>. </a:t>
            </a:r>
            <a:r>
              <a:rPr lang="ru-RU" sz="2000" dirty="0" err="1" smtClean="0"/>
              <a:t>Перші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бактерії</a:t>
            </a:r>
            <a:r>
              <a:rPr lang="ru-RU" sz="2000" dirty="0" smtClean="0"/>
              <a:t> </a:t>
            </a:r>
            <a:r>
              <a:rPr lang="ru-RU" sz="2000" dirty="0" err="1" smtClean="0"/>
              <a:t>з'явилися</a:t>
            </a:r>
            <a:r>
              <a:rPr lang="ru-RU" sz="2000" dirty="0" smtClean="0"/>
              <a:t>, </a:t>
            </a:r>
            <a:r>
              <a:rPr lang="ru-RU" sz="2000" dirty="0" err="1" smtClean="0"/>
              <a:t>ймовірно</a:t>
            </a:r>
            <a:r>
              <a:rPr lang="ru-RU" sz="2000" dirty="0" smtClean="0"/>
              <a:t>, </a:t>
            </a:r>
            <a:r>
              <a:rPr lang="ru-RU" sz="2000" dirty="0" err="1" smtClean="0"/>
              <a:t>більше</a:t>
            </a:r>
            <a:r>
              <a:rPr lang="ru-RU" sz="2000" dirty="0" smtClean="0"/>
              <a:t> 3,5 </a:t>
            </a:r>
            <a:r>
              <a:rPr lang="ru-RU" sz="2000" dirty="0" err="1" smtClean="0"/>
              <a:t>млрд</a:t>
            </a:r>
            <a:r>
              <a:rPr lang="ru-RU" sz="2000" dirty="0" smtClean="0"/>
              <a:t> </a:t>
            </a:r>
            <a:r>
              <a:rPr lang="ru-RU" sz="2000" dirty="0" err="1" smtClean="0"/>
              <a:t>років</a:t>
            </a:r>
            <a:r>
              <a:rPr lang="ru-RU" sz="2000" dirty="0" smtClean="0"/>
              <a:t> </a:t>
            </a:r>
            <a:r>
              <a:rPr lang="ru-RU" sz="2000" dirty="0" smtClean="0"/>
              <a:t>тому.</a:t>
            </a:r>
          </a:p>
          <a:p>
            <a:r>
              <a:rPr lang="ru-RU" sz="2000" dirty="0" err="1" smtClean="0"/>
              <a:t>Бактерії</a:t>
            </a:r>
            <a:r>
              <a:rPr lang="ru-RU" sz="2000" dirty="0" smtClean="0"/>
              <a:t> - </a:t>
            </a:r>
            <a:r>
              <a:rPr lang="ru-RU" sz="2000" dirty="0" err="1" smtClean="0"/>
              <a:t>мікроскопічні</a:t>
            </a:r>
            <a:r>
              <a:rPr lang="ru-RU" sz="2000" dirty="0" smtClean="0"/>
              <a:t>, </a:t>
            </a:r>
            <a:r>
              <a:rPr lang="ru-RU" sz="2000" dirty="0" err="1" smtClean="0"/>
              <a:t>переважно</a:t>
            </a:r>
            <a:r>
              <a:rPr lang="ru-RU" sz="2000" dirty="0" smtClean="0"/>
              <a:t> </a:t>
            </a:r>
            <a:r>
              <a:rPr lang="ru-RU" sz="2000" dirty="0" err="1" smtClean="0"/>
              <a:t>одноклітинні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відносяться</a:t>
            </a:r>
            <a:r>
              <a:rPr lang="ru-RU" sz="2000" dirty="0" smtClean="0"/>
              <a:t> </a:t>
            </a:r>
            <a:r>
              <a:rPr lang="ru-RU" sz="2000" dirty="0" smtClean="0"/>
              <a:t>до </a:t>
            </a:r>
            <a:r>
              <a:rPr lang="ru-RU" sz="2000" dirty="0" err="1" smtClean="0"/>
              <a:t>прокаріотичних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організмів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вони не </a:t>
            </a:r>
            <a:r>
              <a:rPr lang="ru-RU" sz="2000" dirty="0" err="1" smtClean="0"/>
              <a:t>мають</a:t>
            </a:r>
            <a:r>
              <a:rPr lang="ru-RU" sz="2000" dirty="0" smtClean="0"/>
              <a:t> ядра та </a:t>
            </a:r>
            <a:r>
              <a:rPr lang="ru-RU" sz="2000" dirty="0" err="1" smtClean="0"/>
              <a:t>деяких</a:t>
            </a:r>
            <a:r>
              <a:rPr lang="ru-RU" sz="2000" dirty="0" smtClean="0"/>
              <a:t> </a:t>
            </a:r>
            <a:r>
              <a:rPr lang="ru-RU" sz="2000" dirty="0" err="1" smtClean="0"/>
              <a:t>інших</a:t>
            </a:r>
            <a:r>
              <a:rPr lang="ru-RU" sz="2000" dirty="0" smtClean="0"/>
              <a:t> </a:t>
            </a:r>
            <a:r>
              <a:rPr lang="ru-RU" sz="2000" dirty="0" err="1" smtClean="0"/>
              <a:t>органел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Більшість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безбарвні</a:t>
            </a:r>
            <a:r>
              <a:rPr lang="ru-RU" sz="2000" dirty="0" smtClean="0"/>
              <a:t>. </a:t>
            </a:r>
            <a:r>
              <a:rPr lang="ru-RU" sz="2000" dirty="0" err="1" smtClean="0"/>
              <a:t>Тільки</a:t>
            </a:r>
            <a:r>
              <a:rPr lang="ru-RU" sz="2000" dirty="0" smtClean="0"/>
              <a:t> </a:t>
            </a:r>
            <a:r>
              <a:rPr lang="ru-RU" sz="2000" dirty="0" err="1" smtClean="0"/>
              <a:t>деякі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них </a:t>
            </a:r>
            <a:r>
              <a:rPr lang="ru-RU" sz="2000" dirty="0" err="1" smtClean="0"/>
              <a:t>пофарбовані</a:t>
            </a:r>
            <a:r>
              <a:rPr lang="ru-RU" sz="2000" dirty="0" smtClean="0"/>
              <a:t> в </a:t>
            </a:r>
            <a:r>
              <a:rPr lang="ru-RU" sz="2000" dirty="0" err="1" smtClean="0"/>
              <a:t>пурпуровий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</a:t>
            </a:r>
            <a:r>
              <a:rPr lang="ru-RU" sz="2000" dirty="0" smtClean="0"/>
              <a:t> </a:t>
            </a:r>
            <a:r>
              <a:rPr lang="ru-RU" sz="2000" dirty="0" err="1" smtClean="0"/>
              <a:t>зелений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колір</a:t>
            </a:r>
            <a:r>
              <a:rPr lang="ru-RU" sz="2000" dirty="0" smtClean="0"/>
              <a:t>.</a:t>
            </a:r>
          </a:p>
          <a:p>
            <a:r>
              <a:rPr lang="ru-RU" sz="2000" dirty="0" err="1" smtClean="0"/>
              <a:t>Першовідкривачем</a:t>
            </a:r>
            <a:r>
              <a:rPr lang="ru-RU" sz="2000" dirty="0" smtClean="0"/>
              <a:t> </a:t>
            </a:r>
            <a:r>
              <a:rPr lang="ru-RU" sz="2000" dirty="0" err="1" smtClean="0"/>
              <a:t>світу</a:t>
            </a:r>
            <a:r>
              <a:rPr lang="ru-RU" sz="2000" dirty="0" smtClean="0"/>
              <a:t> </a:t>
            </a:r>
            <a:r>
              <a:rPr lang="ru-RU" sz="2000" dirty="0" err="1" smtClean="0"/>
              <a:t>бактерій</a:t>
            </a:r>
            <a:r>
              <a:rPr lang="ru-RU" sz="2000" dirty="0" smtClean="0"/>
              <a:t>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Антоній</a:t>
            </a:r>
            <a:r>
              <a:rPr lang="ru-RU" sz="2000" dirty="0" smtClean="0"/>
              <a:t> Левенгук - </a:t>
            </a:r>
            <a:r>
              <a:rPr lang="ru-RU" sz="2000" dirty="0" err="1" smtClean="0"/>
              <a:t>голландський</a:t>
            </a:r>
            <a:r>
              <a:rPr lang="ru-RU" sz="2000" dirty="0" smtClean="0"/>
              <a:t> </a:t>
            </a:r>
            <a:r>
              <a:rPr lang="ru-RU" sz="2000" dirty="0" err="1" smtClean="0"/>
              <a:t>натураліст</a:t>
            </a:r>
            <a:r>
              <a:rPr lang="ru-RU" sz="2000" dirty="0" smtClean="0"/>
              <a:t> 17 </a:t>
            </a:r>
            <a:r>
              <a:rPr lang="ru-RU" sz="2000" dirty="0" err="1" smtClean="0"/>
              <a:t>століття</a:t>
            </a:r>
            <a:r>
              <a:rPr lang="ru-RU" sz="2000" dirty="0" smtClean="0"/>
              <a:t>, </a:t>
            </a:r>
            <a:r>
              <a:rPr lang="ru-RU" sz="2000" dirty="0" err="1" smtClean="0"/>
              <a:t>вперше</a:t>
            </a:r>
            <a:r>
              <a:rPr lang="ru-RU" sz="2000" dirty="0" smtClean="0"/>
              <a:t> створив </a:t>
            </a:r>
            <a:r>
              <a:rPr lang="ru-RU" sz="2000" dirty="0" err="1" smtClean="0"/>
              <a:t>досконалу</a:t>
            </a:r>
            <a:r>
              <a:rPr lang="ru-RU" sz="2000" dirty="0" smtClean="0"/>
              <a:t> </a:t>
            </a:r>
            <a:r>
              <a:rPr lang="ru-RU" sz="2000" dirty="0" err="1" smtClean="0"/>
              <a:t>лупу-мікроскоп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збільшує</a:t>
            </a:r>
            <a:r>
              <a:rPr lang="ru-RU" sz="2000" dirty="0" smtClean="0"/>
              <a:t> </a:t>
            </a:r>
            <a:r>
              <a:rPr lang="ru-RU" sz="2000" dirty="0" err="1" smtClean="0"/>
              <a:t>предмети</a:t>
            </a:r>
            <a:r>
              <a:rPr lang="ru-RU" sz="2000" dirty="0" smtClean="0"/>
              <a:t> в 160-270 </a:t>
            </a:r>
            <a:r>
              <a:rPr lang="ru-RU" sz="2000" dirty="0" err="1" smtClean="0"/>
              <a:t>разів</a:t>
            </a:r>
            <a:r>
              <a:rPr lang="ru-RU" sz="2000" dirty="0" smtClean="0"/>
              <a:t>.</a:t>
            </a:r>
            <a:endParaRPr lang="es-ES" sz="2000" dirty="0"/>
          </a:p>
        </p:txBody>
      </p:sp>
      <p:pic>
        <p:nvPicPr>
          <p:cNvPr id="5" name="Рисунок 4" descr="probiyotik_gl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628800"/>
            <a:ext cx="1944216" cy="38701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Різновиди бактерій</a:t>
            </a:r>
            <a:endParaRPr lang="ru-RU" dirty="0"/>
          </a:p>
        </p:txBody>
      </p:sp>
      <p:pic>
        <p:nvPicPr>
          <p:cNvPr id="4" name="Содержимое 3" descr="bakteri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7744" y="1484784"/>
            <a:ext cx="6616114" cy="3260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2411760" y="5229200"/>
            <a:ext cx="65527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бактерій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1 -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мікрококи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2 - диплококки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тетракокки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  3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сарцини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4 -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стрептококи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5 -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стафілококи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6, 7 -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палички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бацили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8 -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вібріони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9 -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спірілли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10 </a:t>
            </a:r>
            <a:r>
              <a:rPr lang="ru-RU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ru-RU" sz="2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спірохети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3200" dirty="0" smtClean="0"/>
              <a:t>Значення бактерій у природі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Необхідні ланки </a:t>
            </a:r>
            <a:r>
              <a:rPr lang="uk-UA" dirty="0" err="1" smtClean="0"/>
              <a:t>колообігу</a:t>
            </a:r>
            <a:r>
              <a:rPr lang="uk-UA" dirty="0" smtClean="0"/>
              <a:t> в природі.</a:t>
            </a:r>
          </a:p>
          <a:p>
            <a:pPr marL="514350" indent="-514350">
              <a:buFont typeface="+mj-lt"/>
              <a:buAutoNum type="arabicPeriod"/>
            </a:pPr>
            <a:r>
              <a:rPr lang="uk-UA" dirty="0" smtClean="0"/>
              <a:t>Бактерії </a:t>
            </a:r>
            <a:r>
              <a:rPr lang="uk-UA" dirty="0" err="1" smtClean="0"/>
              <a:t>рецуденти</a:t>
            </a:r>
            <a:r>
              <a:rPr lang="uk-UA" dirty="0" smtClean="0"/>
              <a:t> – </a:t>
            </a:r>
            <a:r>
              <a:rPr lang="uk-UA" dirty="0" err="1" smtClean="0"/>
              <a:t>“санітари”</a:t>
            </a:r>
            <a:r>
              <a:rPr lang="uk-UA" dirty="0" smtClean="0"/>
              <a:t> природи</a:t>
            </a:r>
            <a:endParaRPr lang="ru-RU" dirty="0"/>
          </a:p>
        </p:txBody>
      </p:sp>
      <p:pic>
        <p:nvPicPr>
          <p:cNvPr id="4" name="Рисунок 3" descr="э_8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636912"/>
            <a:ext cx="6552728" cy="4028912"/>
          </a:xfrm>
          <a:prstGeom prst="round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uk-UA" dirty="0" smtClean="0"/>
              <a:t>Ґрунтоутворення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uk-UA" dirty="0" smtClean="0"/>
              <a:t>Корисне співіснування бактерій і  живих організмів</a:t>
            </a:r>
          </a:p>
          <a:p>
            <a:pPr marL="514350" indent="-514350">
              <a:buFont typeface="+mj-lt"/>
              <a:buAutoNum type="arabicPeriod" startAt="3"/>
            </a:pPr>
            <a:endParaRPr lang="uk-UA" dirty="0" smtClean="0"/>
          </a:p>
          <a:p>
            <a:pPr marL="514350" indent="-514350">
              <a:buFont typeface="+mj-lt"/>
              <a:buAutoNum type="arabicPeriod" startAt="3"/>
            </a:pPr>
            <a:endParaRPr lang="ru-RU" dirty="0"/>
          </a:p>
        </p:txBody>
      </p:sp>
      <p:pic>
        <p:nvPicPr>
          <p:cNvPr id="4" name="Рисунок 3" descr="1307214515_pochva-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140968"/>
            <a:ext cx="4427984" cy="3468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" name="Рисунок 4" descr="28514_pu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4127122" cy="26749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uk-UA" sz="2800" dirty="0" smtClean="0"/>
              <a:t>Хвороботворні бактерії</a:t>
            </a:r>
            <a:endParaRPr lang="ru-RU" sz="2800" dirty="0"/>
          </a:p>
        </p:txBody>
      </p:sp>
      <p:pic>
        <p:nvPicPr>
          <p:cNvPr id="4" name="Рисунок 3" descr="ожог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308987"/>
            <a:ext cx="4824536" cy="3216357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lepidortoz-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2348879"/>
            <a:ext cx="4119982" cy="2709719"/>
          </a:xfrm>
          <a:prstGeom prst="round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600" dirty="0" smtClean="0"/>
              <a:t>Значення бактерій у </a:t>
            </a:r>
            <a:r>
              <a:rPr lang="uk-UA" sz="3600" dirty="0" smtClean="0"/>
              <a:t>житті людини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uk-UA" dirty="0" smtClean="0"/>
              <a:t>Харчова промисловість – </a:t>
            </a:r>
            <a:r>
              <a:rPr lang="uk-UA" dirty="0" err="1" smtClean="0"/>
              <a:t>“кислі”</a:t>
            </a:r>
            <a:r>
              <a:rPr lang="uk-UA" dirty="0" smtClean="0"/>
              <a:t> бактерії</a:t>
            </a:r>
            <a:endParaRPr lang="ru-RU" dirty="0"/>
          </a:p>
        </p:txBody>
      </p:sp>
      <p:pic>
        <p:nvPicPr>
          <p:cNvPr id="4" name="Рисунок 3" descr="1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942056"/>
            <a:ext cx="4211960" cy="2632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1191048_w640_h640_tksoblarge63022111004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348880"/>
            <a:ext cx="4200128" cy="31500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uk-UA" dirty="0" smtClean="0"/>
              <a:t>Очищення водойм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uk-UA" dirty="0" err="1" smtClean="0"/>
              <a:t>Біосинтетичні</a:t>
            </a:r>
            <a:r>
              <a:rPr lang="uk-UA" dirty="0" smtClean="0"/>
              <a:t> можливості бактерій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uk-UA" dirty="0" smtClean="0"/>
              <a:t>Використання в </a:t>
            </a:r>
            <a:br>
              <a:rPr lang="uk-UA" dirty="0" smtClean="0"/>
            </a:br>
            <a:r>
              <a:rPr lang="uk-UA" dirty="0" smtClean="0"/>
              <a:t>лікуванні </a:t>
            </a:r>
            <a:r>
              <a:rPr lang="uk-UA" dirty="0" err="1" smtClean="0"/>
              <a:t>“світових”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хвороб </a:t>
            </a:r>
            <a:endParaRPr lang="ru-RU" dirty="0"/>
          </a:p>
        </p:txBody>
      </p:sp>
      <p:pic>
        <p:nvPicPr>
          <p:cNvPr id="4" name="Рисунок 3" descr="shtuchnij-vodojma-ochishhayemo-i-pidtrimuyemo_1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116632"/>
            <a:ext cx="3279254" cy="2030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28-500x3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717032"/>
            <a:ext cx="3893418" cy="2912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uk-UA" dirty="0" smtClean="0"/>
              <a:t>Псування продуктів харчування 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uk-UA" dirty="0" smtClean="0"/>
              <a:t>Викликання небезпечних хвороб людини</a:t>
            </a:r>
            <a:endParaRPr lang="ru-RU" dirty="0"/>
          </a:p>
        </p:txBody>
      </p:sp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2112168" cy="22554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Рисунок 4" descr="4522_s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4725144"/>
            <a:ext cx="2788345" cy="19704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 descr="34987200133153198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852936"/>
            <a:ext cx="2743572" cy="27435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Рисунок 6" descr="tuberkulez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4005064"/>
            <a:ext cx="2596902" cy="24499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S03000777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392581-1C04-4DB6-81B6-4175BAE9785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TS030007779</Template>
  <TotalTime>101</TotalTime>
  <Words>204</Words>
  <Application>Microsoft Office PowerPoint</Application>
  <PresentationFormat>Экран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TS030007779</vt:lpstr>
      <vt:lpstr>Роль бактерій у природі та житті людини </vt:lpstr>
      <vt:lpstr> Загальна характеристика</vt:lpstr>
      <vt:lpstr>Різновиди бактерій</vt:lpstr>
      <vt:lpstr>Значення бактерій у природі</vt:lpstr>
      <vt:lpstr>Слайд 5</vt:lpstr>
      <vt:lpstr>Слайд 6</vt:lpstr>
      <vt:lpstr>Значення бактерій у житті людини</vt:lpstr>
      <vt:lpstr>Слайд 8</vt:lpstr>
      <vt:lpstr>Слайд 9</vt:lpstr>
      <vt:lpstr>Дякую за увагу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бактерій у природі та житті людини</dc:title>
  <dc:creator>Zarina</dc:creator>
  <cp:lastModifiedBy>Zarina</cp:lastModifiedBy>
  <cp:revision>11</cp:revision>
  <dcterms:created xsi:type="dcterms:W3CDTF">2013-03-19T21:29:26Z</dcterms:created>
  <dcterms:modified xsi:type="dcterms:W3CDTF">2013-03-19T23:11:00Z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TC300077799990</vt:lpwstr>
  </property>
</Properties>
</file>