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966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7892D-F0C4-4B9C-BB73-409EFE3D1498}" type="doc">
      <dgm:prSet loTypeId="urn:microsoft.com/office/officeart/2005/8/layout/pyramid2" loCatId="pyramid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85A0467-1A20-4D7A-8BDE-F6FAB8F61E22}">
      <dgm:prSet phldrT="[Текст]"/>
      <dgm:spPr>
        <a:noFill/>
      </dgm:spPr>
      <dgm:t>
        <a:bodyPr/>
        <a:lstStyle/>
        <a:p>
          <a:r>
            <a:rPr lang="uk-UA" b="1" i="1" dirty="0" smtClean="0"/>
            <a:t>Безстатеве розмноження</a:t>
          </a:r>
          <a:endParaRPr lang="ru-RU" b="1" i="1" dirty="0"/>
        </a:p>
      </dgm:t>
    </dgm:pt>
    <dgm:pt modelId="{B12D6B7D-14C5-4703-90F4-07209DECF1A0}" type="parTrans" cxnId="{267C8050-26BE-4885-BAE0-AEEECD0DA5E6}">
      <dgm:prSet/>
      <dgm:spPr/>
      <dgm:t>
        <a:bodyPr/>
        <a:lstStyle/>
        <a:p>
          <a:endParaRPr lang="ru-RU"/>
        </a:p>
      </dgm:t>
    </dgm:pt>
    <dgm:pt modelId="{EABF4EAC-3E8E-4002-8C1F-56CF9D8CEFE6}" type="sibTrans" cxnId="{267C8050-26BE-4885-BAE0-AEEECD0DA5E6}">
      <dgm:prSet/>
      <dgm:spPr/>
      <dgm:t>
        <a:bodyPr/>
        <a:lstStyle/>
        <a:p>
          <a:endParaRPr lang="ru-RU"/>
        </a:p>
      </dgm:t>
    </dgm:pt>
    <dgm:pt modelId="{F153574A-0D6E-401F-B7BD-2FEE1DF3B13A}">
      <dgm:prSet phldrT="[Текст]"/>
      <dgm:spPr>
        <a:noFill/>
      </dgm:spPr>
      <dgm:t>
        <a:bodyPr/>
        <a:lstStyle/>
        <a:p>
          <a:r>
            <a:rPr lang="uk-UA" i="1" dirty="0" smtClean="0"/>
            <a:t>Вегетативне розмноження</a:t>
          </a:r>
          <a:endParaRPr lang="ru-RU" i="1" dirty="0"/>
        </a:p>
      </dgm:t>
    </dgm:pt>
    <dgm:pt modelId="{6187AD25-22CE-4815-9820-D104BB21F704}" type="parTrans" cxnId="{46C1F81B-054A-4037-B39F-4558B9BDBDCF}">
      <dgm:prSet/>
      <dgm:spPr/>
      <dgm:t>
        <a:bodyPr/>
        <a:lstStyle/>
        <a:p>
          <a:endParaRPr lang="ru-RU"/>
        </a:p>
      </dgm:t>
    </dgm:pt>
    <dgm:pt modelId="{10492070-30BF-4A3C-A469-C00FE8556DAD}" type="sibTrans" cxnId="{46C1F81B-054A-4037-B39F-4558B9BDBDCF}">
      <dgm:prSet/>
      <dgm:spPr/>
      <dgm:t>
        <a:bodyPr/>
        <a:lstStyle/>
        <a:p>
          <a:endParaRPr lang="ru-RU"/>
        </a:p>
      </dgm:t>
    </dgm:pt>
    <dgm:pt modelId="{733DCA34-909F-411E-A2AC-1927A48E3EA0}">
      <dgm:prSet phldrT="[Текст]"/>
      <dgm:spPr>
        <a:noFill/>
      </dgm:spPr>
      <dgm:t>
        <a:bodyPr/>
        <a:lstStyle/>
        <a:p>
          <a:r>
            <a:rPr lang="uk-UA" i="1" dirty="0" smtClean="0"/>
            <a:t>Власне безстатеве</a:t>
          </a:r>
          <a:endParaRPr lang="ru-RU" i="1" dirty="0"/>
        </a:p>
      </dgm:t>
    </dgm:pt>
    <dgm:pt modelId="{5724AAA5-5D72-4FE6-9D2C-73AAE5F2FDF8}" type="parTrans" cxnId="{B71A8AF3-392E-4524-8006-3CB05BB075E4}">
      <dgm:prSet/>
      <dgm:spPr/>
      <dgm:t>
        <a:bodyPr/>
        <a:lstStyle/>
        <a:p>
          <a:endParaRPr lang="ru-RU"/>
        </a:p>
      </dgm:t>
    </dgm:pt>
    <dgm:pt modelId="{2BAFA7D7-8191-495D-820D-B8EE66F423F6}" type="sibTrans" cxnId="{B71A8AF3-392E-4524-8006-3CB05BB075E4}">
      <dgm:prSet/>
      <dgm:spPr/>
      <dgm:t>
        <a:bodyPr/>
        <a:lstStyle/>
        <a:p>
          <a:endParaRPr lang="ru-RU"/>
        </a:p>
      </dgm:t>
    </dgm:pt>
    <dgm:pt modelId="{061DB023-E53F-4313-B98D-D75816246263}" type="pres">
      <dgm:prSet presAssocID="{7A07892D-F0C4-4B9C-BB73-409EFE3D149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186D971-5EF6-428A-9EB1-38F64D6DA391}" type="pres">
      <dgm:prSet presAssocID="{7A07892D-F0C4-4B9C-BB73-409EFE3D1498}" presName="pyramid" presStyleLbl="node1" presStyleIdx="0" presStyleCnt="1"/>
      <dgm:spPr>
        <a:solidFill>
          <a:srgbClr val="CCFF66"/>
        </a:solidFill>
      </dgm:spPr>
    </dgm:pt>
    <dgm:pt modelId="{C298F639-7B1C-4DB0-9989-15AEFE779833}" type="pres">
      <dgm:prSet presAssocID="{7A07892D-F0C4-4B9C-BB73-409EFE3D1498}" presName="theList" presStyleCnt="0"/>
      <dgm:spPr/>
    </dgm:pt>
    <dgm:pt modelId="{6650BB12-E7C6-4006-98E0-A5B268355B96}" type="pres">
      <dgm:prSet presAssocID="{385A0467-1A20-4D7A-8BDE-F6FAB8F61E22}" presName="aNode" presStyleLbl="fgAcc1" presStyleIdx="0" presStyleCnt="1" custLinFactNeighborX="1108" custLinFactNeighborY="1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BC105-9F7C-4778-93A6-B8CF088DC56B}" type="pres">
      <dgm:prSet presAssocID="{385A0467-1A20-4D7A-8BDE-F6FAB8F61E22}" presName="aSpace" presStyleCnt="0"/>
      <dgm:spPr/>
    </dgm:pt>
  </dgm:ptLst>
  <dgm:cxnLst>
    <dgm:cxn modelId="{3B9F128C-BE74-4A0D-B05D-0F059C2BBFF2}" type="presOf" srcId="{F153574A-0D6E-401F-B7BD-2FEE1DF3B13A}" destId="{6650BB12-E7C6-4006-98E0-A5B268355B96}" srcOrd="0" destOrd="1" presId="urn:microsoft.com/office/officeart/2005/8/layout/pyramid2"/>
    <dgm:cxn modelId="{B71A8AF3-392E-4524-8006-3CB05BB075E4}" srcId="{385A0467-1A20-4D7A-8BDE-F6FAB8F61E22}" destId="{733DCA34-909F-411E-A2AC-1927A48E3EA0}" srcOrd="1" destOrd="0" parTransId="{5724AAA5-5D72-4FE6-9D2C-73AAE5F2FDF8}" sibTransId="{2BAFA7D7-8191-495D-820D-B8EE66F423F6}"/>
    <dgm:cxn modelId="{2617F4C2-2061-456E-B0F8-FBADF07CA2CE}" type="presOf" srcId="{733DCA34-909F-411E-A2AC-1927A48E3EA0}" destId="{6650BB12-E7C6-4006-98E0-A5B268355B96}" srcOrd="0" destOrd="2" presId="urn:microsoft.com/office/officeart/2005/8/layout/pyramid2"/>
    <dgm:cxn modelId="{6FC5CCBB-563C-4DCC-86ED-868945C935AB}" type="presOf" srcId="{385A0467-1A20-4D7A-8BDE-F6FAB8F61E22}" destId="{6650BB12-E7C6-4006-98E0-A5B268355B96}" srcOrd="0" destOrd="0" presId="urn:microsoft.com/office/officeart/2005/8/layout/pyramid2"/>
    <dgm:cxn modelId="{267C8050-26BE-4885-BAE0-AEEECD0DA5E6}" srcId="{7A07892D-F0C4-4B9C-BB73-409EFE3D1498}" destId="{385A0467-1A20-4D7A-8BDE-F6FAB8F61E22}" srcOrd="0" destOrd="0" parTransId="{B12D6B7D-14C5-4703-90F4-07209DECF1A0}" sibTransId="{EABF4EAC-3E8E-4002-8C1F-56CF9D8CEFE6}"/>
    <dgm:cxn modelId="{46C1F81B-054A-4037-B39F-4558B9BDBDCF}" srcId="{385A0467-1A20-4D7A-8BDE-F6FAB8F61E22}" destId="{F153574A-0D6E-401F-B7BD-2FEE1DF3B13A}" srcOrd="0" destOrd="0" parTransId="{6187AD25-22CE-4815-9820-D104BB21F704}" sibTransId="{10492070-30BF-4A3C-A469-C00FE8556DAD}"/>
    <dgm:cxn modelId="{7DF67F6A-478E-4972-A20F-8C8281E57089}" type="presOf" srcId="{7A07892D-F0C4-4B9C-BB73-409EFE3D1498}" destId="{061DB023-E53F-4313-B98D-D75816246263}" srcOrd="0" destOrd="0" presId="urn:microsoft.com/office/officeart/2005/8/layout/pyramid2"/>
    <dgm:cxn modelId="{FB475C7E-64E4-4117-8E55-8388E1996656}" type="presParOf" srcId="{061DB023-E53F-4313-B98D-D75816246263}" destId="{C186D971-5EF6-428A-9EB1-38F64D6DA391}" srcOrd="0" destOrd="0" presId="urn:microsoft.com/office/officeart/2005/8/layout/pyramid2"/>
    <dgm:cxn modelId="{E642993B-E6C9-467F-9A0F-21246BF270E1}" type="presParOf" srcId="{061DB023-E53F-4313-B98D-D75816246263}" destId="{C298F639-7B1C-4DB0-9989-15AEFE779833}" srcOrd="1" destOrd="0" presId="urn:microsoft.com/office/officeart/2005/8/layout/pyramid2"/>
    <dgm:cxn modelId="{35977794-EBEA-419A-8C2F-28345011C030}" type="presParOf" srcId="{C298F639-7B1C-4DB0-9989-15AEFE779833}" destId="{6650BB12-E7C6-4006-98E0-A5B268355B96}" srcOrd="0" destOrd="0" presId="urn:microsoft.com/office/officeart/2005/8/layout/pyramid2"/>
    <dgm:cxn modelId="{3DB9F146-BB96-4254-92F9-4A8E319EED94}" type="presParOf" srcId="{C298F639-7B1C-4DB0-9989-15AEFE779833}" destId="{566BC105-9F7C-4778-93A6-B8CF088DC56B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9ADB0-975F-413E-9D28-663640318F8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2342E-435D-4AE6-BB54-2DB8C424FB67}">
      <dgm:prSet phldrT="[Текст]" custT="1"/>
      <dgm:spPr/>
      <dgm:t>
        <a:bodyPr/>
        <a:lstStyle/>
        <a:p>
          <a:r>
            <a:rPr lang="uk-UA" sz="1800" b="0" i="1" dirty="0" smtClean="0"/>
            <a:t>Живцювання</a:t>
          </a:r>
          <a:endParaRPr lang="ru-RU" sz="1800" b="0" i="1" dirty="0"/>
        </a:p>
      </dgm:t>
    </dgm:pt>
    <dgm:pt modelId="{156F7DBC-D974-4267-AD6D-0D5344E5EB6F}" type="parTrans" cxnId="{8F86FA0F-8546-43DB-9E1B-5264D4568AA8}">
      <dgm:prSet/>
      <dgm:spPr/>
      <dgm:t>
        <a:bodyPr/>
        <a:lstStyle/>
        <a:p>
          <a:endParaRPr lang="ru-RU"/>
        </a:p>
      </dgm:t>
    </dgm:pt>
    <dgm:pt modelId="{9E729164-79ED-4B35-BC87-61DBC01D1126}" type="sibTrans" cxnId="{8F86FA0F-8546-43DB-9E1B-5264D4568AA8}">
      <dgm:prSet/>
      <dgm:spPr/>
      <dgm:t>
        <a:bodyPr/>
        <a:lstStyle/>
        <a:p>
          <a:endParaRPr lang="ru-RU"/>
        </a:p>
      </dgm:t>
    </dgm:pt>
    <dgm:pt modelId="{A8395B99-8100-446C-8988-3C624964A755}">
      <dgm:prSet phldrT="[Текст]"/>
      <dgm:spPr/>
      <dgm:t>
        <a:bodyPr/>
        <a:lstStyle/>
        <a:p>
          <a:r>
            <a:rPr lang="uk-UA" dirty="0" smtClean="0"/>
            <a:t>Стеблове живцювання(виноград)</a:t>
          </a:r>
          <a:endParaRPr lang="ru-RU" dirty="0"/>
        </a:p>
      </dgm:t>
    </dgm:pt>
    <dgm:pt modelId="{3DF0A7BE-FFE0-4600-8A38-986855BE310C}" type="parTrans" cxnId="{F9BD426B-281E-47BC-86FB-E04245542DDD}">
      <dgm:prSet/>
      <dgm:spPr/>
      <dgm:t>
        <a:bodyPr/>
        <a:lstStyle/>
        <a:p>
          <a:endParaRPr lang="ru-RU"/>
        </a:p>
      </dgm:t>
    </dgm:pt>
    <dgm:pt modelId="{5A958C96-7870-4EBF-84DB-1FA3D4B39A2F}" type="sibTrans" cxnId="{F9BD426B-281E-47BC-86FB-E04245542DDD}">
      <dgm:prSet/>
      <dgm:spPr/>
      <dgm:t>
        <a:bodyPr/>
        <a:lstStyle/>
        <a:p>
          <a:endParaRPr lang="ru-RU"/>
        </a:p>
      </dgm:t>
    </dgm:pt>
    <dgm:pt modelId="{9CB65C76-306C-4F5B-97F6-2D18FE8E6559}">
      <dgm:prSet phldrT="[Текст]"/>
      <dgm:spPr/>
      <dgm:t>
        <a:bodyPr/>
        <a:lstStyle/>
        <a:p>
          <a:r>
            <a:rPr lang="uk-UA" dirty="0" smtClean="0"/>
            <a:t>Кореневе живцювання(малина)</a:t>
          </a:r>
          <a:endParaRPr lang="ru-RU" dirty="0"/>
        </a:p>
      </dgm:t>
    </dgm:pt>
    <dgm:pt modelId="{AC235E7B-0C4B-4A3C-B488-B466A1D89BF9}" type="parTrans" cxnId="{ECF7CBF2-ADEA-48EE-AD3F-7E6FF06FD727}">
      <dgm:prSet/>
      <dgm:spPr/>
      <dgm:t>
        <a:bodyPr/>
        <a:lstStyle/>
        <a:p>
          <a:endParaRPr lang="ru-RU"/>
        </a:p>
      </dgm:t>
    </dgm:pt>
    <dgm:pt modelId="{44B09A73-3F3F-49A9-8931-FB6FEF8223E4}" type="sibTrans" cxnId="{ECF7CBF2-ADEA-48EE-AD3F-7E6FF06FD727}">
      <dgm:prSet/>
      <dgm:spPr/>
      <dgm:t>
        <a:bodyPr/>
        <a:lstStyle/>
        <a:p>
          <a:endParaRPr lang="ru-RU"/>
        </a:p>
      </dgm:t>
    </dgm:pt>
    <dgm:pt modelId="{01CCD984-F93D-4EA0-9F0E-A7306EC769D5}">
      <dgm:prSet phldrT="[Текст]" custT="1"/>
      <dgm:spPr/>
      <dgm:t>
        <a:bodyPr/>
        <a:lstStyle/>
        <a:p>
          <a:r>
            <a:rPr lang="uk-UA" sz="2000" i="1" dirty="0" smtClean="0"/>
            <a:t>щеплення</a:t>
          </a:r>
          <a:endParaRPr lang="ru-RU" sz="2000" i="1" dirty="0"/>
        </a:p>
      </dgm:t>
    </dgm:pt>
    <dgm:pt modelId="{E4567DEA-A2D2-42AF-82B3-E59BA1674869}" type="parTrans" cxnId="{311A9269-5E27-4E5A-81AC-CC1CC3700C8C}">
      <dgm:prSet/>
      <dgm:spPr/>
      <dgm:t>
        <a:bodyPr/>
        <a:lstStyle/>
        <a:p>
          <a:endParaRPr lang="ru-RU"/>
        </a:p>
      </dgm:t>
    </dgm:pt>
    <dgm:pt modelId="{F94BF0C5-39BF-4D08-B0C2-89E23A594208}" type="sibTrans" cxnId="{311A9269-5E27-4E5A-81AC-CC1CC3700C8C}">
      <dgm:prSet/>
      <dgm:spPr/>
      <dgm:t>
        <a:bodyPr/>
        <a:lstStyle/>
        <a:p>
          <a:endParaRPr lang="ru-RU"/>
        </a:p>
      </dgm:t>
    </dgm:pt>
    <dgm:pt modelId="{9C492E76-AF39-4124-A7EE-C213FC97AB10}">
      <dgm:prSet phldrT="[Текст]"/>
      <dgm:spPr/>
      <dgm:t>
        <a:bodyPr/>
        <a:lstStyle/>
        <a:p>
          <a:r>
            <a:rPr lang="uk-UA" dirty="0" smtClean="0"/>
            <a:t>Щеплення вічком(троянда)</a:t>
          </a:r>
          <a:endParaRPr lang="ru-RU" dirty="0"/>
        </a:p>
      </dgm:t>
    </dgm:pt>
    <dgm:pt modelId="{80E428B0-A523-4423-95A9-0220D4C995DF}" type="parTrans" cxnId="{D9F7D972-1D8E-46A9-93F1-AE216E048DE1}">
      <dgm:prSet/>
      <dgm:spPr/>
      <dgm:t>
        <a:bodyPr/>
        <a:lstStyle/>
        <a:p>
          <a:endParaRPr lang="ru-RU"/>
        </a:p>
      </dgm:t>
    </dgm:pt>
    <dgm:pt modelId="{23784BD5-873F-4FE6-AC6D-F07699F1F982}" type="sibTrans" cxnId="{D9F7D972-1D8E-46A9-93F1-AE216E048DE1}">
      <dgm:prSet/>
      <dgm:spPr/>
      <dgm:t>
        <a:bodyPr/>
        <a:lstStyle/>
        <a:p>
          <a:endParaRPr lang="ru-RU"/>
        </a:p>
      </dgm:t>
    </dgm:pt>
    <dgm:pt modelId="{42F23740-BBE9-40C3-8E1E-6F4C29843889}">
      <dgm:prSet phldrT="[Текст]"/>
      <dgm:spPr/>
      <dgm:t>
        <a:bodyPr/>
        <a:lstStyle/>
        <a:p>
          <a:r>
            <a:rPr lang="uk-UA" dirty="0" smtClean="0"/>
            <a:t>Щеплення зближенням (виноград)</a:t>
          </a:r>
          <a:endParaRPr lang="ru-RU" dirty="0"/>
        </a:p>
      </dgm:t>
    </dgm:pt>
    <dgm:pt modelId="{EA8C2D17-4A1F-4F64-A303-86B50C4EB214}" type="parTrans" cxnId="{4653E59D-E0CB-4BE5-B4E7-6BBE011D4224}">
      <dgm:prSet/>
      <dgm:spPr/>
      <dgm:t>
        <a:bodyPr/>
        <a:lstStyle/>
        <a:p>
          <a:endParaRPr lang="ru-RU"/>
        </a:p>
      </dgm:t>
    </dgm:pt>
    <dgm:pt modelId="{01CF4B56-2040-4B4A-94E0-CF8A8BD77872}" type="sibTrans" cxnId="{4653E59D-E0CB-4BE5-B4E7-6BBE011D4224}">
      <dgm:prSet/>
      <dgm:spPr/>
      <dgm:t>
        <a:bodyPr/>
        <a:lstStyle/>
        <a:p>
          <a:endParaRPr lang="ru-RU"/>
        </a:p>
      </dgm:t>
    </dgm:pt>
    <dgm:pt modelId="{59E51A56-3E5B-4E80-8DBD-5045C48455A2}">
      <dgm:prSet phldrT="[Текст]"/>
      <dgm:spPr/>
      <dgm:t>
        <a:bodyPr/>
        <a:lstStyle/>
        <a:p>
          <a:r>
            <a:rPr lang="uk-UA" dirty="0" smtClean="0"/>
            <a:t>Литкове живцювання(фіалка)</a:t>
          </a:r>
          <a:endParaRPr lang="ru-RU" dirty="0"/>
        </a:p>
      </dgm:t>
    </dgm:pt>
    <dgm:pt modelId="{09E9E8B8-9008-4445-87B6-E8B20B85F567}" type="parTrans" cxnId="{20CAEF0B-2093-4A7A-8944-632EB54EA94A}">
      <dgm:prSet/>
      <dgm:spPr/>
      <dgm:t>
        <a:bodyPr/>
        <a:lstStyle/>
        <a:p>
          <a:endParaRPr lang="ru-RU"/>
        </a:p>
      </dgm:t>
    </dgm:pt>
    <dgm:pt modelId="{D7FD161F-E32F-46BD-89D9-6D2718167649}" type="sibTrans" cxnId="{20CAEF0B-2093-4A7A-8944-632EB54EA94A}">
      <dgm:prSet/>
      <dgm:spPr/>
      <dgm:t>
        <a:bodyPr/>
        <a:lstStyle/>
        <a:p>
          <a:endParaRPr lang="ru-RU"/>
        </a:p>
      </dgm:t>
    </dgm:pt>
    <dgm:pt modelId="{B028B426-F4DB-41E1-AF80-A9331592D2E7}">
      <dgm:prSet phldrT="[Текст]"/>
      <dgm:spPr/>
      <dgm:t>
        <a:bodyPr/>
        <a:lstStyle/>
        <a:p>
          <a:r>
            <a:rPr lang="uk-UA" dirty="0" smtClean="0"/>
            <a:t>Щеплення живцем</a:t>
          </a:r>
          <a:endParaRPr lang="ru-RU" dirty="0"/>
        </a:p>
      </dgm:t>
    </dgm:pt>
    <dgm:pt modelId="{81C6269D-67E8-49CC-BBAB-9095EB24BA23}" type="parTrans" cxnId="{ACF1E308-CFA0-42D4-8394-0D1F6E619E6D}">
      <dgm:prSet/>
      <dgm:spPr/>
      <dgm:t>
        <a:bodyPr/>
        <a:lstStyle/>
        <a:p>
          <a:endParaRPr lang="ru-RU"/>
        </a:p>
      </dgm:t>
    </dgm:pt>
    <dgm:pt modelId="{E27DE20F-E128-465F-A893-91334AC95BFE}" type="sibTrans" cxnId="{ACF1E308-CFA0-42D4-8394-0D1F6E619E6D}">
      <dgm:prSet/>
      <dgm:spPr/>
      <dgm:t>
        <a:bodyPr/>
        <a:lstStyle/>
        <a:p>
          <a:endParaRPr lang="ru-RU"/>
        </a:p>
      </dgm:t>
    </dgm:pt>
    <dgm:pt modelId="{361A6899-A82F-4544-8396-519EF00AB73F}" type="pres">
      <dgm:prSet presAssocID="{44D9ADB0-975F-413E-9D28-663640318F8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35B80A-6F2B-4DB6-B31F-CCBA5829B975}" type="pres">
      <dgm:prSet presAssocID="{44D9ADB0-975F-413E-9D28-663640318F86}" presName="cycle" presStyleCnt="0"/>
      <dgm:spPr/>
    </dgm:pt>
    <dgm:pt modelId="{BD9A0D14-EA39-4613-B413-F6A8995B8617}" type="pres">
      <dgm:prSet presAssocID="{44D9ADB0-975F-413E-9D28-663640318F86}" presName="centerShape" presStyleCnt="0"/>
      <dgm:spPr/>
    </dgm:pt>
    <dgm:pt modelId="{4B978F8E-BE50-47A4-826B-D19501CC77DB}" type="pres">
      <dgm:prSet presAssocID="{44D9ADB0-975F-413E-9D28-663640318F86}" presName="connSite" presStyleLbl="node1" presStyleIdx="0" presStyleCnt="3"/>
      <dgm:spPr/>
    </dgm:pt>
    <dgm:pt modelId="{52D70CBC-D83F-49D7-BF73-A0E3AF4BC122}" type="pres">
      <dgm:prSet presAssocID="{44D9ADB0-975F-413E-9D28-663640318F86}" presName="visible" presStyleLbl="node1" presStyleIdx="0" presStyleCnt="3" custLinFactNeighborX="-10516" custLinFactNeighborY="-1572"/>
      <dgm:spPr/>
    </dgm:pt>
    <dgm:pt modelId="{1CD13029-C67C-41CF-BFCB-5923E246743D}" type="pres">
      <dgm:prSet presAssocID="{156F7DBC-D974-4267-AD6D-0D5344E5EB6F}" presName="Name25" presStyleLbl="parChTrans1D1" presStyleIdx="0" presStyleCnt="2"/>
      <dgm:spPr/>
      <dgm:t>
        <a:bodyPr/>
        <a:lstStyle/>
        <a:p>
          <a:endParaRPr lang="ru-RU"/>
        </a:p>
      </dgm:t>
    </dgm:pt>
    <dgm:pt modelId="{49ED3551-9A78-4C4C-AEBF-29A03D4B6098}" type="pres">
      <dgm:prSet presAssocID="{26D2342E-435D-4AE6-BB54-2DB8C424FB67}" presName="node" presStyleCnt="0"/>
      <dgm:spPr/>
    </dgm:pt>
    <dgm:pt modelId="{F76AC8EF-CA80-4783-82D6-B0DB42F8B11D}" type="pres">
      <dgm:prSet presAssocID="{26D2342E-435D-4AE6-BB54-2DB8C424FB67}" presName="parentNode" presStyleLbl="node1" presStyleIdx="1" presStyleCnt="3" custLinFactNeighborX="819" custLinFactNeighborY="-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4067C-9448-40C7-98F0-4D4F9A646A59}" type="pres">
      <dgm:prSet presAssocID="{26D2342E-435D-4AE6-BB54-2DB8C424FB67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79C50-12BA-4B0A-8324-683E9ECFFE32}" type="pres">
      <dgm:prSet presAssocID="{E4567DEA-A2D2-42AF-82B3-E59BA1674869}" presName="Name25" presStyleLbl="parChTrans1D1" presStyleIdx="1" presStyleCnt="2"/>
      <dgm:spPr/>
      <dgm:t>
        <a:bodyPr/>
        <a:lstStyle/>
        <a:p>
          <a:endParaRPr lang="ru-RU"/>
        </a:p>
      </dgm:t>
    </dgm:pt>
    <dgm:pt modelId="{354F7CA6-F485-4AF1-9B30-0503974576E0}" type="pres">
      <dgm:prSet presAssocID="{01CCD984-F93D-4EA0-9F0E-A7306EC769D5}" presName="node" presStyleCnt="0"/>
      <dgm:spPr/>
    </dgm:pt>
    <dgm:pt modelId="{687D5A17-145D-49C6-8A57-D2B6C9F03C99}" type="pres">
      <dgm:prSet presAssocID="{01CCD984-F93D-4EA0-9F0E-A7306EC769D5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A6ED7-19CC-42C5-B162-368BE40D2978}" type="pres">
      <dgm:prSet presAssocID="{01CCD984-F93D-4EA0-9F0E-A7306EC769D5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4FD9A-0286-4C5C-9109-D999633D1D2B}" type="presOf" srcId="{B028B426-F4DB-41E1-AF80-A9331592D2E7}" destId="{16BA6ED7-19CC-42C5-B162-368BE40D2978}" srcOrd="0" destOrd="1" presId="urn:microsoft.com/office/officeart/2005/8/layout/radial2"/>
    <dgm:cxn modelId="{ACF1E308-CFA0-42D4-8394-0D1F6E619E6D}" srcId="{01CCD984-F93D-4EA0-9F0E-A7306EC769D5}" destId="{B028B426-F4DB-41E1-AF80-A9331592D2E7}" srcOrd="1" destOrd="0" parTransId="{81C6269D-67E8-49CC-BBAB-9095EB24BA23}" sibTransId="{E27DE20F-E128-465F-A893-91334AC95BFE}"/>
    <dgm:cxn modelId="{D9F7D972-1D8E-46A9-93F1-AE216E048DE1}" srcId="{01CCD984-F93D-4EA0-9F0E-A7306EC769D5}" destId="{9C492E76-AF39-4124-A7EE-C213FC97AB10}" srcOrd="0" destOrd="0" parTransId="{80E428B0-A523-4423-95A9-0220D4C995DF}" sibTransId="{23784BD5-873F-4FE6-AC6D-F07699F1F982}"/>
    <dgm:cxn modelId="{4263D9BC-8EC2-4149-9FF7-91E71836C7AC}" type="presOf" srcId="{E4567DEA-A2D2-42AF-82B3-E59BA1674869}" destId="{69479C50-12BA-4B0A-8324-683E9ECFFE32}" srcOrd="0" destOrd="0" presId="urn:microsoft.com/office/officeart/2005/8/layout/radial2"/>
    <dgm:cxn modelId="{1705AD30-D8B3-42A7-A788-B74B6032E2D8}" type="presOf" srcId="{A8395B99-8100-446C-8988-3C624964A755}" destId="{75A4067C-9448-40C7-98F0-4D4F9A646A59}" srcOrd="0" destOrd="0" presId="urn:microsoft.com/office/officeart/2005/8/layout/radial2"/>
    <dgm:cxn modelId="{932DC00F-EAE6-42A0-BF88-621924414D44}" type="presOf" srcId="{9C492E76-AF39-4124-A7EE-C213FC97AB10}" destId="{16BA6ED7-19CC-42C5-B162-368BE40D2978}" srcOrd="0" destOrd="0" presId="urn:microsoft.com/office/officeart/2005/8/layout/radial2"/>
    <dgm:cxn modelId="{ECF7CBF2-ADEA-48EE-AD3F-7E6FF06FD727}" srcId="{26D2342E-435D-4AE6-BB54-2DB8C424FB67}" destId="{9CB65C76-306C-4F5B-97F6-2D18FE8E6559}" srcOrd="1" destOrd="0" parTransId="{AC235E7B-0C4B-4A3C-B488-B466A1D89BF9}" sibTransId="{44B09A73-3F3F-49A9-8931-FB6FEF8223E4}"/>
    <dgm:cxn modelId="{506D7DAF-97AF-4938-8117-CF1855C651A8}" type="presOf" srcId="{44D9ADB0-975F-413E-9D28-663640318F86}" destId="{361A6899-A82F-4544-8396-519EF00AB73F}" srcOrd="0" destOrd="0" presId="urn:microsoft.com/office/officeart/2005/8/layout/radial2"/>
    <dgm:cxn modelId="{200CC46D-0FA9-4147-9E58-B2CE0725B57A}" type="presOf" srcId="{59E51A56-3E5B-4E80-8DBD-5045C48455A2}" destId="{75A4067C-9448-40C7-98F0-4D4F9A646A59}" srcOrd="0" destOrd="2" presId="urn:microsoft.com/office/officeart/2005/8/layout/radial2"/>
    <dgm:cxn modelId="{BF0A28D9-BEA9-4F49-9E7A-685B3404C631}" type="presOf" srcId="{9CB65C76-306C-4F5B-97F6-2D18FE8E6559}" destId="{75A4067C-9448-40C7-98F0-4D4F9A646A59}" srcOrd="0" destOrd="1" presId="urn:microsoft.com/office/officeart/2005/8/layout/radial2"/>
    <dgm:cxn modelId="{8F86FA0F-8546-43DB-9E1B-5264D4568AA8}" srcId="{44D9ADB0-975F-413E-9D28-663640318F86}" destId="{26D2342E-435D-4AE6-BB54-2DB8C424FB67}" srcOrd="0" destOrd="0" parTransId="{156F7DBC-D974-4267-AD6D-0D5344E5EB6F}" sibTransId="{9E729164-79ED-4B35-BC87-61DBC01D1126}"/>
    <dgm:cxn modelId="{337B0D64-2476-419E-A837-7017D4466EBD}" type="presOf" srcId="{156F7DBC-D974-4267-AD6D-0D5344E5EB6F}" destId="{1CD13029-C67C-41CF-BFCB-5923E246743D}" srcOrd="0" destOrd="0" presId="urn:microsoft.com/office/officeart/2005/8/layout/radial2"/>
    <dgm:cxn modelId="{F9BD426B-281E-47BC-86FB-E04245542DDD}" srcId="{26D2342E-435D-4AE6-BB54-2DB8C424FB67}" destId="{A8395B99-8100-446C-8988-3C624964A755}" srcOrd="0" destOrd="0" parTransId="{3DF0A7BE-FFE0-4600-8A38-986855BE310C}" sibTransId="{5A958C96-7870-4EBF-84DB-1FA3D4B39A2F}"/>
    <dgm:cxn modelId="{C22E00C2-C54E-4CED-9AB9-F78125286254}" type="presOf" srcId="{26D2342E-435D-4AE6-BB54-2DB8C424FB67}" destId="{F76AC8EF-CA80-4783-82D6-B0DB42F8B11D}" srcOrd="0" destOrd="0" presId="urn:microsoft.com/office/officeart/2005/8/layout/radial2"/>
    <dgm:cxn modelId="{4653E59D-E0CB-4BE5-B4E7-6BBE011D4224}" srcId="{01CCD984-F93D-4EA0-9F0E-A7306EC769D5}" destId="{42F23740-BBE9-40C3-8E1E-6F4C29843889}" srcOrd="2" destOrd="0" parTransId="{EA8C2D17-4A1F-4F64-A303-86B50C4EB214}" sibTransId="{01CF4B56-2040-4B4A-94E0-CF8A8BD77872}"/>
    <dgm:cxn modelId="{AA9F3D66-3730-489E-A2DB-1C93C7FBE6AD}" type="presOf" srcId="{42F23740-BBE9-40C3-8E1E-6F4C29843889}" destId="{16BA6ED7-19CC-42C5-B162-368BE40D2978}" srcOrd="0" destOrd="2" presId="urn:microsoft.com/office/officeart/2005/8/layout/radial2"/>
    <dgm:cxn modelId="{311A9269-5E27-4E5A-81AC-CC1CC3700C8C}" srcId="{44D9ADB0-975F-413E-9D28-663640318F86}" destId="{01CCD984-F93D-4EA0-9F0E-A7306EC769D5}" srcOrd="1" destOrd="0" parTransId="{E4567DEA-A2D2-42AF-82B3-E59BA1674869}" sibTransId="{F94BF0C5-39BF-4D08-B0C2-89E23A594208}"/>
    <dgm:cxn modelId="{20CAEF0B-2093-4A7A-8944-632EB54EA94A}" srcId="{26D2342E-435D-4AE6-BB54-2DB8C424FB67}" destId="{59E51A56-3E5B-4E80-8DBD-5045C48455A2}" srcOrd="2" destOrd="0" parTransId="{09E9E8B8-9008-4445-87B6-E8B20B85F567}" sibTransId="{D7FD161F-E32F-46BD-89D9-6D2718167649}"/>
    <dgm:cxn modelId="{02B0F3B8-878B-4223-98DD-754863328FAE}" type="presOf" srcId="{01CCD984-F93D-4EA0-9F0E-A7306EC769D5}" destId="{687D5A17-145D-49C6-8A57-D2B6C9F03C99}" srcOrd="0" destOrd="0" presId="urn:microsoft.com/office/officeart/2005/8/layout/radial2"/>
    <dgm:cxn modelId="{00B4316E-F14C-4338-A68D-0DB4CF4EC86A}" type="presParOf" srcId="{361A6899-A82F-4544-8396-519EF00AB73F}" destId="{9235B80A-6F2B-4DB6-B31F-CCBA5829B975}" srcOrd="0" destOrd="0" presId="urn:microsoft.com/office/officeart/2005/8/layout/radial2"/>
    <dgm:cxn modelId="{A1027934-6328-4D32-9B06-C9481F0D3817}" type="presParOf" srcId="{9235B80A-6F2B-4DB6-B31F-CCBA5829B975}" destId="{BD9A0D14-EA39-4613-B413-F6A8995B8617}" srcOrd="0" destOrd="0" presId="urn:microsoft.com/office/officeart/2005/8/layout/radial2"/>
    <dgm:cxn modelId="{6322B3BE-8C1A-4AA3-B208-EB0F25970B6D}" type="presParOf" srcId="{BD9A0D14-EA39-4613-B413-F6A8995B8617}" destId="{4B978F8E-BE50-47A4-826B-D19501CC77DB}" srcOrd="0" destOrd="0" presId="urn:microsoft.com/office/officeart/2005/8/layout/radial2"/>
    <dgm:cxn modelId="{9992EFD3-9620-4ED1-A488-BEE8C0F6E84F}" type="presParOf" srcId="{BD9A0D14-EA39-4613-B413-F6A8995B8617}" destId="{52D70CBC-D83F-49D7-BF73-A0E3AF4BC122}" srcOrd="1" destOrd="0" presId="urn:microsoft.com/office/officeart/2005/8/layout/radial2"/>
    <dgm:cxn modelId="{A290433C-189A-4769-B2CF-2B18BEAD8E17}" type="presParOf" srcId="{9235B80A-6F2B-4DB6-B31F-CCBA5829B975}" destId="{1CD13029-C67C-41CF-BFCB-5923E246743D}" srcOrd="1" destOrd="0" presId="urn:microsoft.com/office/officeart/2005/8/layout/radial2"/>
    <dgm:cxn modelId="{8B2F829D-7E52-4BB5-B61C-4E63C7FE40A5}" type="presParOf" srcId="{9235B80A-6F2B-4DB6-B31F-CCBA5829B975}" destId="{49ED3551-9A78-4C4C-AEBF-29A03D4B6098}" srcOrd="2" destOrd="0" presId="urn:microsoft.com/office/officeart/2005/8/layout/radial2"/>
    <dgm:cxn modelId="{CA5E27A4-0934-461D-BA39-0A3991CEDA60}" type="presParOf" srcId="{49ED3551-9A78-4C4C-AEBF-29A03D4B6098}" destId="{F76AC8EF-CA80-4783-82D6-B0DB42F8B11D}" srcOrd="0" destOrd="0" presId="urn:microsoft.com/office/officeart/2005/8/layout/radial2"/>
    <dgm:cxn modelId="{419F33EF-5DF3-4F30-94D3-54EC1B4BD708}" type="presParOf" srcId="{49ED3551-9A78-4C4C-AEBF-29A03D4B6098}" destId="{75A4067C-9448-40C7-98F0-4D4F9A646A59}" srcOrd="1" destOrd="0" presId="urn:microsoft.com/office/officeart/2005/8/layout/radial2"/>
    <dgm:cxn modelId="{A3612FE3-B4B7-431D-8A02-B98759CB0AA0}" type="presParOf" srcId="{9235B80A-6F2B-4DB6-B31F-CCBA5829B975}" destId="{69479C50-12BA-4B0A-8324-683E9ECFFE32}" srcOrd="3" destOrd="0" presId="urn:microsoft.com/office/officeart/2005/8/layout/radial2"/>
    <dgm:cxn modelId="{0BD0F8D6-D0AC-4026-86D5-7D71E5CEE842}" type="presParOf" srcId="{9235B80A-6F2B-4DB6-B31F-CCBA5829B975}" destId="{354F7CA6-F485-4AF1-9B30-0503974576E0}" srcOrd="4" destOrd="0" presId="urn:microsoft.com/office/officeart/2005/8/layout/radial2"/>
    <dgm:cxn modelId="{3B27A54D-C5F1-4F9E-97F8-12D135A2129E}" type="presParOf" srcId="{354F7CA6-F485-4AF1-9B30-0503974576E0}" destId="{687D5A17-145D-49C6-8A57-D2B6C9F03C99}" srcOrd="0" destOrd="0" presId="urn:microsoft.com/office/officeart/2005/8/layout/radial2"/>
    <dgm:cxn modelId="{10DEDA1C-58E8-498D-A240-A82BA2A8CB8C}" type="presParOf" srcId="{354F7CA6-F485-4AF1-9B30-0503974576E0}" destId="{16BA6ED7-19CC-42C5-B162-368BE40D297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6D971-5EF6-428A-9EB1-38F64D6DA391}">
      <dsp:nvSpPr>
        <dsp:cNvPr id="0" name=""/>
        <dsp:cNvSpPr/>
      </dsp:nvSpPr>
      <dsp:spPr>
        <a:xfrm>
          <a:off x="1603978" y="0"/>
          <a:ext cx="4536504" cy="4536504"/>
        </a:xfrm>
        <a:prstGeom prst="triangle">
          <a:avLst/>
        </a:prstGeom>
        <a:solidFill>
          <a:srgbClr val="CC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50BB12-E7C6-4006-98E0-A5B268355B96}">
      <dsp:nvSpPr>
        <dsp:cNvPr id="0" name=""/>
        <dsp:cNvSpPr/>
      </dsp:nvSpPr>
      <dsp:spPr>
        <a:xfrm>
          <a:off x="3904902" y="461337"/>
          <a:ext cx="2948727" cy="3225170"/>
        </a:xfrm>
        <a:prstGeom prst="roundRect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 smtClean="0"/>
            <a:t>Безстатеве розмноження</a:t>
          </a:r>
          <a:endParaRPr lang="ru-RU" sz="3100" b="1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 smtClean="0"/>
            <a:t>Вегетативне розмноження</a:t>
          </a:r>
          <a:endParaRPr lang="ru-RU" sz="240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 smtClean="0"/>
            <a:t>Власне безстатеве</a:t>
          </a:r>
          <a:endParaRPr lang="ru-RU" sz="2400" i="1" kern="1200" dirty="0"/>
        </a:p>
      </dsp:txBody>
      <dsp:txXfrm>
        <a:off x="4048847" y="605282"/>
        <a:ext cx="2660837" cy="2937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79C50-12BA-4B0A-8324-683E9ECFFE32}">
      <dsp:nvSpPr>
        <dsp:cNvPr id="0" name=""/>
        <dsp:cNvSpPr/>
      </dsp:nvSpPr>
      <dsp:spPr>
        <a:xfrm rot="1762506">
          <a:off x="2881862" y="3303192"/>
          <a:ext cx="957334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957334" y="31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13029-C67C-41CF-BFCB-5923E246743D}">
      <dsp:nvSpPr>
        <dsp:cNvPr id="0" name=""/>
        <dsp:cNvSpPr/>
      </dsp:nvSpPr>
      <dsp:spPr>
        <a:xfrm rot="19845219">
          <a:off x="2881418" y="1602005"/>
          <a:ext cx="972554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972554" y="31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70CBC-D83F-49D7-BF73-A0E3AF4BC122}">
      <dsp:nvSpPr>
        <dsp:cNvPr id="0" name=""/>
        <dsp:cNvSpPr/>
      </dsp:nvSpPr>
      <dsp:spPr>
        <a:xfrm>
          <a:off x="0" y="871728"/>
          <a:ext cx="3126788" cy="3126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AC8EF-CA80-4783-82D6-B0DB42F8B11D}">
      <dsp:nvSpPr>
        <dsp:cNvPr id="0" name=""/>
        <dsp:cNvSpPr/>
      </dsp:nvSpPr>
      <dsp:spPr>
        <a:xfrm>
          <a:off x="3672411" y="2"/>
          <a:ext cx="1876073" cy="18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1" kern="1200" dirty="0" smtClean="0"/>
            <a:t>Живцювання</a:t>
          </a:r>
          <a:endParaRPr lang="ru-RU" sz="1800" b="0" i="1" kern="1200" dirty="0"/>
        </a:p>
      </dsp:txBody>
      <dsp:txXfrm>
        <a:off x="3947156" y="274747"/>
        <a:ext cx="1326583" cy="1326583"/>
      </dsp:txXfrm>
    </dsp:sp>
    <dsp:sp modelId="{75A4067C-9448-40C7-98F0-4D4F9A646A59}">
      <dsp:nvSpPr>
        <dsp:cNvPr id="0" name=""/>
        <dsp:cNvSpPr/>
      </dsp:nvSpPr>
      <dsp:spPr>
        <a:xfrm>
          <a:off x="5736091" y="2"/>
          <a:ext cx="2814109" cy="187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Стеблове живцювання(виноград)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Кореневе живцювання(малина)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Литкове живцювання(фіалка)</a:t>
          </a:r>
          <a:endParaRPr lang="ru-RU" sz="2000" kern="1200" dirty="0"/>
        </a:p>
      </dsp:txBody>
      <dsp:txXfrm>
        <a:off x="5736091" y="2"/>
        <a:ext cx="2814109" cy="1876073"/>
      </dsp:txXfrm>
    </dsp:sp>
    <dsp:sp modelId="{687D5A17-145D-49C6-8A57-D2B6C9F03C99}">
      <dsp:nvSpPr>
        <dsp:cNvPr id="0" name=""/>
        <dsp:cNvSpPr/>
      </dsp:nvSpPr>
      <dsp:spPr>
        <a:xfrm>
          <a:off x="3657046" y="3091988"/>
          <a:ext cx="1876073" cy="18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щеплення</a:t>
          </a:r>
          <a:endParaRPr lang="ru-RU" sz="2000" i="1" kern="1200" dirty="0"/>
        </a:p>
      </dsp:txBody>
      <dsp:txXfrm>
        <a:off x="3931791" y="3366733"/>
        <a:ext cx="1326583" cy="1326583"/>
      </dsp:txXfrm>
    </dsp:sp>
    <dsp:sp modelId="{16BA6ED7-19CC-42C5-B162-368BE40D2978}">
      <dsp:nvSpPr>
        <dsp:cNvPr id="0" name=""/>
        <dsp:cNvSpPr/>
      </dsp:nvSpPr>
      <dsp:spPr>
        <a:xfrm>
          <a:off x="5720726" y="3091988"/>
          <a:ext cx="2814109" cy="187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Щеплення вічком(троянда)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Щеплення живцем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Щеплення зближенням (виноград)</a:t>
          </a:r>
          <a:endParaRPr lang="ru-RU" sz="2000" kern="1200" dirty="0"/>
        </a:p>
      </dsp:txBody>
      <dsp:txXfrm>
        <a:off x="5720726" y="3091988"/>
        <a:ext cx="2814109" cy="1876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F0FE3-464F-495A-9D0F-8D6D62FA41C3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A0A30-19AE-4684-8FFB-03ACB1299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0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1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9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2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2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228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2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9240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3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3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3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3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923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484784"/>
            <a:ext cx="6192688" cy="2664296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00B0F0"/>
                </a:solidFill>
                <a:latin typeface="Georgia" pitchFamily="18" charset="0"/>
              </a:rPr>
              <a:t>Способи розмноження рослин</a:t>
            </a:r>
            <a:endParaRPr lang="ru-RU" sz="60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373215"/>
            <a:ext cx="3491880" cy="1481419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Презентацію підготувала учениця 11 класу Циганок Наталія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24125"/>
            <a:ext cx="7772400" cy="241806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Статевий процес називають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оогамним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коли жіноча гамета велика ,куляста,нерухлива(яйцеклітина),</a:t>
            </a:r>
            <a:r>
              <a:rPr lang="uk-UA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чоловіча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дуже маленька й рухлива(сперматозоїд). Гамети формуються в спеціальних органах, що називаються гаметангіями: чоловічі – в антеридіях, жіночі -  у нижчих спорових  в оогоніях, а у вищих – архегоніях.  У нижчих рослин гаметангії, як і спорангії, одноклітинні, а у вищих-багатоклітинні.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к\Desktop\480px-Raz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5544615" cy="39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8496944" cy="2016224"/>
          </a:xfrm>
        </p:spPr>
        <p:txBody>
          <a:bodyPr>
            <a:noAutofit/>
          </a:bodyPr>
          <a:lstStyle/>
          <a:p>
            <a:r>
              <a:rPr lang="uk-UA" sz="6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9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9611" y="364012"/>
            <a:ext cx="8064896" cy="1696836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з </a:t>
            </a:r>
            <a:r>
              <a:rPr lang="uk-UA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язкових</a:t>
            </a: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властивостей живого організму – відтворення потомства, тобто здатність однієї особини дати початок цілій серії собі подібних дочірніх  особин. Існує два способи розмноження: статеве й нестатеве.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48102" y="2276872"/>
            <a:ext cx="7425303" cy="1154590"/>
            <a:chOff x="-238487" y="-679189"/>
            <a:chExt cx="7780891" cy="1301067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224257" y="-679189"/>
              <a:ext cx="7766661" cy="130106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-238487" y="-679189"/>
              <a:ext cx="7690447" cy="12248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i="1" kern="1200" dirty="0" smtClean="0"/>
                <a:t>розмноження</a:t>
              </a:r>
              <a:endParaRPr lang="ru-RU" sz="5600" i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71600" y="4221088"/>
            <a:ext cx="2524965" cy="1301066"/>
            <a:chOff x="360048" y="1391810"/>
            <a:chExt cx="2524965" cy="1301066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60048" y="1391810"/>
              <a:ext cx="2524965" cy="130106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11735" y="1429917"/>
              <a:ext cx="2448751" cy="12248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i="1" kern="1200" dirty="0" smtClean="0"/>
                <a:t>статеве</a:t>
              </a:r>
              <a:endParaRPr lang="ru-RU" sz="4000" i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27143" y="4234246"/>
            <a:ext cx="3139238" cy="1301066"/>
            <a:chOff x="3990560" y="2287968"/>
            <a:chExt cx="3139238" cy="1301066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024814" y="2287968"/>
              <a:ext cx="2999428" cy="130106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990560" y="2312917"/>
              <a:ext cx="3139238" cy="12248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i="1" dirty="0" smtClean="0"/>
                <a:t>без</a:t>
              </a:r>
              <a:r>
                <a:rPr lang="uk-UA" sz="4000" i="1" kern="1200" dirty="0" smtClean="0"/>
                <a:t>статеве</a:t>
              </a:r>
              <a:endParaRPr lang="ru-RU" sz="4000" i="1" kern="1200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30819745"/>
              </p:ext>
            </p:extLst>
          </p:nvPr>
        </p:nvGraphicFramePr>
        <p:xfrm>
          <a:off x="395536" y="980728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1362075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Вегетативне розмноження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8064896" cy="2664296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solidFill>
                  <a:schemeClr val="tx2">
                    <a:lumMod val="75000"/>
                  </a:schemeClr>
                </a:solidFill>
              </a:rPr>
              <a:t>Вегетативне розмноження здійснюється частинами талона,кореня,стебла, листка. Воно засноване на здатності  рослин до регенерації – відновленню цілого організму з його частинами.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Ra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82800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Raz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51" y="2420888"/>
            <a:ext cx="28194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Raz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67" y="4293096"/>
            <a:ext cx="3019425" cy="230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25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67544" y="2420888"/>
            <a:ext cx="8064896" cy="4437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b="1" i="1" dirty="0" smtClean="0"/>
          </a:p>
          <a:p>
            <a:endParaRPr lang="uk-UA" b="1" i="1" dirty="0" smtClean="0"/>
          </a:p>
          <a:p>
            <a:endParaRPr lang="uk-UA" b="1" i="1" dirty="0" smtClean="0"/>
          </a:p>
          <a:p>
            <a:endParaRPr lang="uk-UA" b="1" dirty="0" smtClean="0"/>
          </a:p>
          <a:p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одноклітинних рослин(водорості,бактерії) вегетативне розмноження відбувається шляхом ділення клітини; у колоніальних і нижчих багатоклітинних -  шляхом розчленування </a:t>
            </a:r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талома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частини, у грибів - за допомогою  спеціалізованих  одноклітинних утворень: </a:t>
            </a:r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хламідоспор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uk-UA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вищих спорових рослин вегетативне розмноження здійснюється частинами кореня,стебла,листка або їх видозмінами-кореневищами,бульбами,</a:t>
            </a:r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вивідковими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бруньками. На основі природнього вегетативного розмноження в практиці сільського господарства розроблені різноманітні способи штучного вегетативного розмноження овочевих,плодових і декоративних рослин.</a:t>
            </a:r>
          </a:p>
          <a:p>
            <a:endParaRPr lang="uk-UA" b="1" i="1" dirty="0" smtClean="0"/>
          </a:p>
          <a:p>
            <a:endParaRPr lang="uk-UA" b="1" i="1" dirty="0" smtClean="0"/>
          </a:p>
          <a:p>
            <a:endParaRPr lang="uk-UA" b="1" i="1" dirty="0" smtClean="0"/>
          </a:p>
          <a:p>
            <a:endParaRPr lang="uk-UA" b="1" i="1" dirty="0" smtClean="0"/>
          </a:p>
          <a:p>
            <a:endParaRPr lang="uk-UA" b="1" i="1" dirty="0" smtClean="0"/>
          </a:p>
          <a:p>
            <a:endParaRPr lang="uk-UA" b="1" i="1" dirty="0" smtClean="0"/>
          </a:p>
          <a:p>
            <a:endParaRPr lang="uk-UA" b="1" i="1" dirty="0" smtClean="0"/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3650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148478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86728607"/>
              </p:ext>
            </p:extLst>
          </p:nvPr>
        </p:nvGraphicFramePr>
        <p:xfrm>
          <a:off x="323528" y="692696"/>
          <a:ext cx="88204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2592288" cy="792088"/>
          </a:xfrm>
        </p:spPr>
        <p:txBody>
          <a:bodyPr>
            <a:normAutofit fontScale="47500" lnSpcReduction="20000"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                      </a:t>
            </a:r>
            <a:r>
              <a:rPr lang="uk-UA" sz="5800" i="1" dirty="0" smtClean="0">
                <a:solidFill>
                  <a:schemeClr val="bg1"/>
                </a:solidFill>
              </a:rPr>
              <a:t>Типи розмноження</a:t>
            </a:r>
            <a:endParaRPr lang="ru-RU" sz="5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10292680" cy="1362075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Власне безстатеве розмноження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7772400" cy="1500187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Власне безстатеве розмноження здійснюється  спеціалізованими клітками-спорами або зооспорами</a:t>
            </a:r>
            <a:endParaRPr lang="uk-UA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2050" name="Picture 2" descr="C:\Users\пк\Desktop\480px-Ra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184576" cy="3553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2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2400" cy="1362075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Статеве розмноження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7883153" cy="3888432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Суть статевого розмноження полягає у формуванні рослиною  спеціалізованих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клітин-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гамет(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попарному їхньому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злитті(копуляція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і утворенні зиготи(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2n)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 якої виростає нова рослина.</a:t>
            </a:r>
          </a:p>
          <a:p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Гамета-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статева клітина,ядро якої   містить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гаплоїдне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число хромосом.</a:t>
            </a:r>
          </a:p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Гамети, що копулюють,можуть різнитися між собою за структурою,але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язково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будуть відрізнятися фізіологічно. У результаті злиття гамет у новому  організмі поєднуються материнська й батьківська спадковості. Якщо гамети,що копулюють,однакові за формою,величиною і рухливістю,їх називають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ізогаметами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статевий процес –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ізогамним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Якщо гамети однакові за формою , але жіноча гамета більша і менш рухлива, чим чоловіча,їх називають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гетерогаметами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,а статевий процес –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гетерогамним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357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Способи розмноження рослин</vt:lpstr>
      <vt:lpstr>Одна з обов’язкових властивостей живого організму – відтворення потомства, тобто здатність однієї особини дати початок цілій серії собі подібних дочірніх  особин. Існує два способи розмноження: статеве й нестатеве.</vt:lpstr>
      <vt:lpstr>Презентация PowerPoint</vt:lpstr>
      <vt:lpstr>Вегетативне розмноження</vt:lpstr>
      <vt:lpstr>Презентация PowerPoint</vt:lpstr>
      <vt:lpstr>Презентация PowerPoint</vt:lpstr>
      <vt:lpstr>Презентация PowerPoint</vt:lpstr>
      <vt:lpstr>Власне безстатеве розмноження</vt:lpstr>
      <vt:lpstr>Статеве розмноження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пк</cp:lastModifiedBy>
  <cp:revision>24</cp:revision>
  <dcterms:created xsi:type="dcterms:W3CDTF">2014-08-13T11:18:13Z</dcterms:created>
  <dcterms:modified xsi:type="dcterms:W3CDTF">2014-09-16T13:10:51Z</dcterms:modified>
</cp:coreProperties>
</file>