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17232"/>
            <a:ext cx="4395045" cy="86409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Підготувала учениця 11 класу Павловська М.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7"/>
            <a:ext cx="7558608" cy="2907754"/>
          </a:xfrm>
        </p:spPr>
        <p:txBody>
          <a:bodyPr/>
          <a:lstStyle/>
          <a:p>
            <a:pPr marL="182880" indent="0" algn="ctr">
              <a:buNone/>
            </a:pPr>
            <a:r>
              <a:rPr lang="uk-UA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Хижаки-дивовижні </a:t>
            </a:r>
            <a:r>
              <a:rPr lang="uk-UA" b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ослини </a:t>
            </a:r>
            <a:endParaRPr lang="ru-RU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Vlada\день Києва))\Сестричка Маринка\ЯПОНИЯ\ac5c9fd1bf49181cf5379ac545211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49" y="3284984"/>
            <a:ext cx="2617440" cy="21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Vlada\день Києва))\Сестричка Маринка\ЯПОНИЯ\14237971-Biologi-vikrili-khizhu-roslinu-v-spivpratsi-z-murakham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88" y="4337483"/>
            <a:ext cx="2336351" cy="233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6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5708072"/>
            <a:ext cx="7334200" cy="67325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700808"/>
            <a:ext cx="7101408" cy="25054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5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5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11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982273" cy="864096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Глечики – пастки              </a:t>
            </a:r>
            <a:r>
              <a:rPr lang="uk-UA" sz="3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Сараценія</a:t>
            </a:r>
            <a:r>
              <a:rPr lang="uk-UA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ru-RU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4752528" cy="5328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 smtClean="0"/>
              <a:t>Деякі</a:t>
            </a:r>
            <a:r>
              <a:rPr lang="ru-RU" dirty="0" smtClean="0"/>
              <a:t> 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забарвлюються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яскраво-червоний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 </a:t>
            </a:r>
            <a:r>
              <a:rPr lang="ru-RU" dirty="0" smtClean="0"/>
              <a:t>липку </a:t>
            </a:r>
            <a:r>
              <a:rPr lang="ru-RU" dirty="0" err="1" smtClean="0"/>
              <a:t>речовину</a:t>
            </a:r>
            <a:r>
              <a:rPr lang="ru-RU" dirty="0"/>
              <a:t>. У </a:t>
            </a:r>
            <a:r>
              <a:rPr lang="ru-RU" dirty="0" err="1"/>
              <a:t>Сараценії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/>
              <a:t>шийці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ростуть</a:t>
            </a:r>
            <a:r>
              <a:rPr lang="ru-RU" dirty="0"/>
              <a:t> </a:t>
            </a:r>
            <a:r>
              <a:rPr lang="ru-RU" dirty="0" err="1"/>
              <a:t>довгі</a:t>
            </a:r>
            <a:r>
              <a:rPr lang="ru-RU" dirty="0"/>
              <a:t> волоски, </a:t>
            </a:r>
            <a:r>
              <a:rPr lang="ru-RU" dirty="0" err="1"/>
              <a:t>спрямовані</a:t>
            </a:r>
            <a:r>
              <a:rPr lang="ru-RU" dirty="0"/>
              <a:t> донизу,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комахам</a:t>
            </a:r>
            <a:r>
              <a:rPr lang="ru-RU" dirty="0"/>
              <a:t> </a:t>
            </a:r>
            <a:r>
              <a:rPr lang="ru-RU" dirty="0" err="1"/>
              <a:t>вилізти</a:t>
            </a:r>
            <a:r>
              <a:rPr lang="ru-RU" dirty="0"/>
              <a:t> на гору. У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глечика</a:t>
            </a:r>
            <a:r>
              <a:rPr lang="ru-RU" dirty="0"/>
              <a:t> </a:t>
            </a:r>
            <a:r>
              <a:rPr lang="ru-RU" dirty="0" err="1"/>
              <a:t>залозки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ферменти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прискорюють</a:t>
            </a:r>
            <a:r>
              <a:rPr lang="ru-RU" dirty="0"/>
              <a:t> </a:t>
            </a:r>
            <a:r>
              <a:rPr lang="ru-RU" dirty="0" err="1"/>
              <a:t>розчинення</a:t>
            </a:r>
            <a:r>
              <a:rPr lang="ru-RU" dirty="0"/>
              <a:t> </a:t>
            </a:r>
            <a:r>
              <a:rPr lang="ru-RU" dirty="0" err="1"/>
              <a:t>комашиної</a:t>
            </a:r>
            <a:r>
              <a:rPr lang="ru-RU" dirty="0"/>
              <a:t> </a:t>
            </a:r>
            <a:r>
              <a:rPr lang="ru-RU" dirty="0" err="1"/>
              <a:t>плоті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Личинки </a:t>
            </a:r>
            <a:r>
              <a:rPr lang="ru-RU" dirty="0" err="1" smtClean="0"/>
              <a:t>комарів</a:t>
            </a:r>
            <a:r>
              <a:rPr lang="ru-RU" dirty="0" smtClean="0"/>
              <a:t> та </a:t>
            </a:r>
            <a:r>
              <a:rPr lang="ru-RU" dirty="0" err="1" smtClean="0"/>
              <a:t>павуків</a:t>
            </a:r>
            <a:r>
              <a:rPr lang="ru-RU" dirty="0" smtClean="0"/>
              <a:t>  </a:t>
            </a:r>
            <a:r>
              <a:rPr lang="ru-RU" dirty="0" err="1" smtClean="0"/>
              <a:t>живуть</a:t>
            </a:r>
            <a:r>
              <a:rPr lang="ru-RU" dirty="0" smtClean="0"/>
              <a:t> у  </a:t>
            </a:r>
            <a:r>
              <a:rPr lang="ru-RU" dirty="0" err="1" smtClean="0"/>
              <a:t>середені</a:t>
            </a:r>
            <a:r>
              <a:rPr lang="ru-RU" dirty="0" smtClean="0"/>
              <a:t> </a:t>
            </a:r>
            <a:r>
              <a:rPr lang="ru-RU" dirty="0" err="1" smtClean="0"/>
              <a:t>глечику</a:t>
            </a:r>
            <a:r>
              <a:rPr lang="ru-RU" dirty="0" smtClean="0"/>
              <a:t> </a:t>
            </a:r>
            <a:r>
              <a:rPr lang="ru-RU" dirty="0" err="1" smtClean="0"/>
              <a:t>сараценії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 descr="C:\Users\Vlada\день Києва))\Сестричка Маринка\ЯПОНИЯ\тттттттттттттттттттттт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48731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4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19" cy="648072"/>
          </a:xfrm>
        </p:spPr>
        <p:txBody>
          <a:bodyPr/>
          <a:lstStyle/>
          <a:p>
            <a:pPr marL="0" indent="0" algn="l">
              <a:buNone/>
            </a:pPr>
            <a:r>
              <a:rPr lang="uk-UA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Венерина мухоловка </a:t>
            </a:r>
            <a:endParaRPr lang="ru-RU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5" y="980728"/>
            <a:ext cx="4536504" cy="554461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err="1" smtClean="0"/>
              <a:t>Пастка</a:t>
            </a:r>
            <a:r>
              <a:rPr lang="ru-RU" sz="2000" dirty="0" smtClean="0"/>
              <a:t> </a:t>
            </a:r>
            <a:r>
              <a:rPr lang="ru-RU" sz="2000" dirty="0" err="1"/>
              <a:t>формується</a:t>
            </a:r>
            <a:r>
              <a:rPr lang="ru-RU" sz="2000" dirty="0"/>
              <a:t> в </a:t>
            </a:r>
            <a:r>
              <a:rPr lang="ru-RU" sz="2000" dirty="0" err="1"/>
              <a:t>кінці</a:t>
            </a:r>
            <a:r>
              <a:rPr lang="ru-RU" sz="2000" dirty="0"/>
              <a:t> </a:t>
            </a:r>
            <a:r>
              <a:rPr lang="ru-RU" sz="2000" dirty="0" smtClean="0"/>
              <a:t>листка, </a:t>
            </a:r>
            <a:r>
              <a:rPr lang="ru-RU" sz="2000" dirty="0" err="1" smtClean="0"/>
              <a:t>кожен</a:t>
            </a:r>
            <a:r>
              <a:rPr lang="ru-RU" sz="2000" dirty="0" smtClean="0"/>
              <a:t> листок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/>
              <a:t>чутливі</a:t>
            </a:r>
            <a:r>
              <a:rPr lang="ru-RU" sz="2000" dirty="0"/>
              <a:t> волоски,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приводять</a:t>
            </a:r>
            <a:r>
              <a:rPr lang="ru-RU" sz="2000" dirty="0"/>
              <a:t> у </a:t>
            </a:r>
            <a:r>
              <a:rPr lang="ru-RU" sz="2000" dirty="0" err="1"/>
              <a:t>рух</a:t>
            </a:r>
            <a:r>
              <a:rPr lang="ru-RU" sz="2000" dirty="0"/>
              <a:t> </a:t>
            </a:r>
            <a:r>
              <a:rPr lang="ru-RU" sz="2000" dirty="0" err="1" smtClean="0"/>
              <a:t>пастку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у тому </a:t>
            </a:r>
            <a:r>
              <a:rPr lang="ru-RU" sz="2000" dirty="0" err="1"/>
              <a:t>разі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комаха</a:t>
            </a:r>
            <a:r>
              <a:rPr lang="ru-RU" sz="2000" dirty="0"/>
              <a:t> </a:t>
            </a:r>
            <a:r>
              <a:rPr lang="ru-RU" sz="2000" dirty="0" err="1"/>
              <a:t>ворухне</a:t>
            </a:r>
            <a:r>
              <a:rPr lang="ru-RU" sz="2000" dirty="0"/>
              <a:t> одним з </a:t>
            </a:r>
            <a:r>
              <a:rPr lang="ru-RU" sz="2000" dirty="0" err="1" smtClean="0"/>
              <a:t>волосків</a:t>
            </a:r>
            <a:endParaRPr lang="ru-RU" sz="2000" dirty="0" smtClean="0"/>
          </a:p>
          <a:p>
            <a:pPr marL="45720" indent="0">
              <a:buNone/>
            </a:pPr>
            <a:endParaRPr lang="ru-RU" sz="2000" dirty="0"/>
          </a:p>
          <a:p>
            <a:pPr marL="45720" indent="0">
              <a:buNone/>
            </a:pPr>
            <a:r>
              <a:rPr lang="ru-RU" sz="2000" dirty="0" err="1"/>
              <a:t>Пастка</a:t>
            </a:r>
            <a:r>
              <a:rPr lang="ru-RU" sz="2000" dirty="0"/>
              <a:t> </a:t>
            </a:r>
            <a:r>
              <a:rPr lang="ru-RU" sz="2000" dirty="0" err="1"/>
              <a:t>спрацьовує</a:t>
            </a:r>
            <a:r>
              <a:rPr lang="ru-RU" sz="2000" dirty="0"/>
              <a:t> за 1/5 </a:t>
            </a:r>
            <a:r>
              <a:rPr lang="ru-RU" sz="2000" dirty="0" err="1"/>
              <a:t>секунди</a:t>
            </a:r>
            <a:r>
              <a:rPr lang="ru-RU" sz="2000" dirty="0"/>
              <a:t>. </a:t>
            </a:r>
            <a:r>
              <a:rPr lang="ru-RU" sz="2000" dirty="0" err="1"/>
              <a:t>Зубці</a:t>
            </a:r>
            <a:r>
              <a:rPr lang="ru-RU" sz="2000" dirty="0"/>
              <a:t>, </a:t>
            </a:r>
            <a:r>
              <a:rPr lang="ru-RU" sz="2000" dirty="0" err="1"/>
              <a:t>чіпляючись</a:t>
            </a:r>
            <a:r>
              <a:rPr lang="ru-RU" sz="2000" dirty="0"/>
              <a:t> один за одного</a:t>
            </a:r>
            <a:r>
              <a:rPr lang="ru-RU" sz="2000" dirty="0" smtClean="0"/>
              <a:t>, але невелика </a:t>
            </a:r>
            <a:r>
              <a:rPr lang="ru-RU" sz="2000" dirty="0" err="1"/>
              <a:t>комаха</a:t>
            </a:r>
            <a:r>
              <a:rPr lang="ru-RU" sz="2000" dirty="0"/>
              <a:t> </a:t>
            </a:r>
            <a:r>
              <a:rPr lang="ru-RU" sz="2000" dirty="0" err="1"/>
              <a:t>спроможна</a:t>
            </a:r>
            <a:r>
              <a:rPr lang="ru-RU" sz="2000" dirty="0"/>
              <a:t> </a:t>
            </a:r>
            <a:r>
              <a:rPr lang="ru-RU" sz="2000" dirty="0" err="1"/>
              <a:t>вилізти</a:t>
            </a:r>
            <a:r>
              <a:rPr lang="ru-RU" sz="2000" dirty="0"/>
              <a:t> </a:t>
            </a:r>
            <a:r>
              <a:rPr lang="ru-RU" sz="2000" dirty="0" err="1"/>
              <a:t>назовні</a:t>
            </a:r>
            <a:r>
              <a:rPr lang="ru-RU" sz="2000" dirty="0"/>
              <a:t>. </a:t>
            </a:r>
          </a:p>
          <a:p>
            <a:pPr marL="45720" indent="0">
              <a:buNone/>
            </a:pPr>
            <a:r>
              <a:rPr lang="ru-RU" sz="2000" dirty="0"/>
              <a:t>При </a:t>
            </a:r>
            <a:r>
              <a:rPr lang="ru-RU" sz="2000" dirty="0" err="1"/>
              <a:t>потраплянні</a:t>
            </a:r>
            <a:r>
              <a:rPr lang="ru-RU" sz="2000" dirty="0"/>
              <a:t> </a:t>
            </a:r>
            <a:r>
              <a:rPr lang="ru-RU" sz="2000" dirty="0" err="1"/>
              <a:t>великої</a:t>
            </a:r>
            <a:r>
              <a:rPr lang="ru-RU" sz="2000" dirty="0"/>
              <a:t> </a:t>
            </a:r>
            <a:r>
              <a:rPr lang="ru-RU" sz="2000" dirty="0" err="1"/>
              <a:t>здобичі</a:t>
            </a:r>
            <a:r>
              <a:rPr lang="ru-RU" sz="2000" dirty="0"/>
              <a:t>, </a:t>
            </a:r>
            <a:r>
              <a:rPr lang="ru-RU" sz="2000" dirty="0" err="1"/>
              <a:t>пастка</a:t>
            </a:r>
            <a:r>
              <a:rPr lang="ru-RU" sz="2000" dirty="0"/>
              <a:t> </a:t>
            </a:r>
            <a:r>
              <a:rPr lang="ru-RU" sz="2000" dirty="0" err="1"/>
              <a:t>повільно</a:t>
            </a:r>
            <a:r>
              <a:rPr lang="ru-RU" sz="2000" dirty="0"/>
              <a:t> </a:t>
            </a:r>
            <a:r>
              <a:rPr lang="ru-RU" sz="2000" dirty="0" err="1"/>
              <a:t>зачиняється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кількох</a:t>
            </a:r>
            <a:r>
              <a:rPr lang="ru-RU" sz="2000" dirty="0"/>
              <a:t> годин, аж </a:t>
            </a:r>
            <a:r>
              <a:rPr lang="ru-RU" sz="2000" dirty="0" err="1"/>
              <a:t>поки</a:t>
            </a:r>
            <a:r>
              <a:rPr lang="ru-RU" sz="2000" dirty="0"/>
              <a:t> жертва </a:t>
            </a:r>
            <a:r>
              <a:rPr lang="ru-RU" sz="2000" dirty="0" err="1"/>
              <a:t>цілком</a:t>
            </a:r>
            <a:r>
              <a:rPr lang="ru-RU" sz="2000" dirty="0"/>
              <a:t> не </a:t>
            </a:r>
            <a:r>
              <a:rPr lang="ru-RU" sz="2000" dirty="0" err="1"/>
              <a:t>розчавиться</a:t>
            </a:r>
            <a:r>
              <a:rPr lang="ru-RU" sz="2000" dirty="0"/>
              <a:t>.</a:t>
            </a:r>
          </a:p>
        </p:txBody>
      </p:sp>
      <p:pic>
        <p:nvPicPr>
          <p:cNvPr id="3076" name="Picture 4" descr="C:\Users\Vlada\день Києва))\Сестричка Маринка\ЯПОНИЯ\diona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2484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2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32656"/>
            <a:ext cx="3456383" cy="792088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Пухиринка</a:t>
            </a:r>
            <a:r>
              <a:rPr lang="uk-UA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ru-RU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4048" y="1124744"/>
            <a:ext cx="3888432" cy="54006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err="1"/>
              <a:t>Пухиринки</a:t>
            </a:r>
            <a:r>
              <a:rPr lang="ru-RU" dirty="0"/>
              <a:t> </a:t>
            </a:r>
            <a:r>
              <a:rPr lang="en-US" dirty="0" smtClean="0"/>
              <a:t> </a:t>
            </a:r>
            <a:r>
              <a:rPr lang="ru-RU" dirty="0" err="1"/>
              <a:t>ростуть</a:t>
            </a:r>
            <a:r>
              <a:rPr lang="ru-RU" dirty="0"/>
              <a:t> у </a:t>
            </a:r>
            <a:r>
              <a:rPr lang="ru-RU" dirty="0" err="1"/>
              <a:t>водоймах</a:t>
            </a:r>
            <a:r>
              <a:rPr lang="ru-RU" dirty="0" smtClean="0"/>
              <a:t>. </a:t>
            </a:r>
            <a:r>
              <a:rPr lang="ru-RU" dirty="0"/>
              <a:t>З </a:t>
            </a:r>
            <a:r>
              <a:rPr lang="ru-RU" dirty="0" err="1"/>
              <a:t>листків</a:t>
            </a:r>
            <a:r>
              <a:rPr lang="ru-RU" dirty="0"/>
              <a:t> у них </a:t>
            </a:r>
            <a:r>
              <a:rPr lang="ru-RU" dirty="0" err="1"/>
              <a:t>звисають</a:t>
            </a:r>
            <a:r>
              <a:rPr lang="ru-RU" dirty="0"/>
              <a:t> </a:t>
            </a:r>
            <a:r>
              <a:rPr lang="ru-RU" dirty="0" err="1"/>
              <a:t>пухирці</a:t>
            </a:r>
            <a:r>
              <a:rPr lang="ru-RU" dirty="0"/>
              <a:t> з </a:t>
            </a:r>
            <a:r>
              <a:rPr lang="ru-RU" dirty="0" err="1" smtClean="0"/>
              <a:t>отвором</a:t>
            </a:r>
            <a:r>
              <a:rPr lang="ru-RU" dirty="0" smtClean="0"/>
              <a:t>,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/>
              <a:t>залози</a:t>
            </a:r>
            <a:r>
              <a:rPr lang="ru-RU" dirty="0"/>
              <a:t> </a:t>
            </a:r>
            <a:r>
              <a:rPr lang="ru-RU" dirty="0" err="1"/>
              <a:t>викачують</a:t>
            </a:r>
            <a:r>
              <a:rPr lang="ru-RU" dirty="0"/>
              <a:t> з </a:t>
            </a:r>
            <a:r>
              <a:rPr lang="ru-RU" dirty="0" err="1"/>
              <a:t>пухирця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всю </a:t>
            </a:r>
            <a:r>
              <a:rPr lang="ru-RU" dirty="0" smtClean="0"/>
              <a:t>воду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</a:t>
            </a:r>
            <a:r>
              <a:rPr lang="ru-RU" dirty="0" err="1"/>
              <a:t>цукриста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приваблює</a:t>
            </a:r>
            <a:r>
              <a:rPr lang="ru-RU" dirty="0"/>
              <a:t> </a:t>
            </a:r>
            <a:r>
              <a:rPr lang="ru-RU" dirty="0" err="1" smtClean="0"/>
              <a:t>здобич</a:t>
            </a:r>
            <a:r>
              <a:rPr lang="ru-RU" dirty="0" smtClean="0"/>
              <a:t>. </a:t>
            </a:r>
            <a:r>
              <a:rPr lang="ru-RU" dirty="0" err="1" smtClean="0"/>
              <a:t>Щойно</a:t>
            </a:r>
            <a:r>
              <a:rPr lang="ru-RU" dirty="0" smtClean="0"/>
              <a:t> </a:t>
            </a:r>
            <a:r>
              <a:rPr lang="ru-RU" dirty="0"/>
              <a:t>жертва торкнется </a:t>
            </a:r>
            <a:r>
              <a:rPr lang="ru-RU" dirty="0" err="1"/>
              <a:t>сигнальних</a:t>
            </a:r>
            <a:r>
              <a:rPr lang="ru-RU" dirty="0"/>
              <a:t> </a:t>
            </a:r>
            <a:r>
              <a:rPr lang="ru-RU" dirty="0" err="1" smtClean="0"/>
              <a:t>волосків</a:t>
            </a:r>
            <a:r>
              <a:rPr lang="ru-RU" dirty="0" smtClean="0"/>
              <a:t> клапан </a:t>
            </a:r>
            <a:r>
              <a:rPr lang="ru-RU" dirty="0" err="1" smtClean="0"/>
              <a:t>відчиняється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здобич</a:t>
            </a:r>
            <a:r>
              <a:rPr lang="ru-RU" dirty="0" smtClean="0"/>
              <a:t> </a:t>
            </a:r>
            <a:r>
              <a:rPr lang="ru-RU" dirty="0"/>
              <a:t>разом </a:t>
            </a:r>
            <a:r>
              <a:rPr lang="ru-RU" dirty="0" err="1"/>
              <a:t>із</a:t>
            </a:r>
            <a:r>
              <a:rPr lang="ru-RU" dirty="0"/>
              <a:t> водою </a:t>
            </a:r>
            <a:r>
              <a:rPr lang="ru-RU" dirty="0" err="1"/>
              <a:t>засмоктується</a:t>
            </a:r>
            <a:r>
              <a:rPr lang="ru-RU" dirty="0"/>
              <a:t> в </a:t>
            </a:r>
            <a:r>
              <a:rPr lang="ru-RU" dirty="0" err="1"/>
              <a:t>пухирець</a:t>
            </a:r>
            <a:r>
              <a:rPr lang="ru-RU" dirty="0"/>
              <a:t>. </a:t>
            </a:r>
            <a:r>
              <a:rPr lang="ru-RU" dirty="0" err="1"/>
              <a:t>Далі</a:t>
            </a:r>
            <a:r>
              <a:rPr lang="ru-RU" dirty="0"/>
              <a:t> клапан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 smtClean="0"/>
              <a:t>затуляється,і</a:t>
            </a:r>
            <a:r>
              <a:rPr lang="ru-RU" dirty="0" smtClean="0"/>
              <a:t> </a:t>
            </a:r>
            <a:r>
              <a:rPr lang="ru-RU" dirty="0" err="1"/>
              <a:t>розпочинається</a:t>
            </a:r>
            <a:r>
              <a:rPr lang="ru-RU" dirty="0"/>
              <a:t> </a:t>
            </a:r>
            <a:r>
              <a:rPr lang="ru-RU" dirty="0" err="1"/>
              <a:t>перетравлювання</a:t>
            </a:r>
            <a:r>
              <a:rPr lang="ru-RU" dirty="0"/>
              <a:t> улову.</a:t>
            </a:r>
          </a:p>
        </p:txBody>
      </p:sp>
      <p:pic>
        <p:nvPicPr>
          <p:cNvPr id="4098" name="Picture 2" descr="C:\Users\Vlada\день Києва))\Сестричка Маринка\ЯПОНИЯ\450px-Utricularia_alp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4644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9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429000"/>
            <a:ext cx="8054280" cy="2664296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err="1" smtClean="0"/>
              <a:t>Непентес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7488832" cy="29523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Непентес (</a:t>
            </a:r>
            <a:r>
              <a:rPr lang="en-US" dirty="0" smtClean="0"/>
              <a:t>Nepenthes) </a:t>
            </a:r>
            <a:r>
              <a:rPr lang="en-US" dirty="0"/>
              <a:t>— </a:t>
            </a:r>
            <a:r>
              <a:rPr lang="ru-RU" dirty="0" err="1"/>
              <a:t>рід</a:t>
            </a:r>
            <a:r>
              <a:rPr lang="ru-RU" dirty="0"/>
              <a:t> </a:t>
            </a:r>
            <a:r>
              <a:rPr lang="ru-RU" dirty="0" err="1"/>
              <a:t>хижих</a:t>
            </a:r>
            <a:r>
              <a:rPr lang="ru-RU" dirty="0"/>
              <a:t> </a:t>
            </a:r>
            <a:r>
              <a:rPr lang="ru-RU" dirty="0" err="1" smtClean="0"/>
              <a:t>рослин</a:t>
            </a:r>
            <a:r>
              <a:rPr lang="en-US" dirty="0" smtClean="0"/>
              <a:t>,</a:t>
            </a:r>
            <a:r>
              <a:rPr lang="uk-UA" dirty="0" smtClean="0"/>
              <a:t> для них характерні специфічні пастки </a:t>
            </a:r>
            <a:r>
              <a:rPr lang="ru-RU" dirty="0" err="1" smtClean="0"/>
              <a:t>заповнені</a:t>
            </a:r>
            <a:r>
              <a:rPr lang="ru-RU" dirty="0" smtClean="0"/>
              <a:t>  </a:t>
            </a:r>
            <a:r>
              <a:rPr lang="ru-RU" dirty="0" err="1"/>
              <a:t>травними</a:t>
            </a:r>
            <a:r>
              <a:rPr lang="ru-RU" dirty="0"/>
              <a:t> </a:t>
            </a:r>
            <a:r>
              <a:rPr lang="ru-RU" dirty="0" smtClean="0"/>
              <a:t>соками. </a:t>
            </a:r>
            <a:r>
              <a:rPr lang="ru-RU" dirty="0" err="1"/>
              <a:t>Н</a:t>
            </a:r>
            <a:r>
              <a:rPr lang="ru-RU" dirty="0" err="1" smtClean="0"/>
              <a:t>алічується</a:t>
            </a:r>
            <a:r>
              <a:rPr lang="ru-RU" dirty="0" smtClean="0"/>
              <a:t> </a:t>
            </a:r>
            <a:r>
              <a:rPr lang="ru-RU" dirty="0"/>
              <a:t>120-130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Непентесів</a:t>
            </a:r>
            <a:r>
              <a:rPr lang="ru-RU" dirty="0"/>
              <a:t>, </a:t>
            </a:r>
            <a:r>
              <a:rPr lang="ru-RU" dirty="0" err="1" smtClean="0"/>
              <a:t>розповсюджених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Австралії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Мадаґаскарі</a:t>
            </a:r>
            <a:r>
              <a:rPr lang="ru-RU" dirty="0"/>
              <a:t>.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/>
              <a:t>пасивно</a:t>
            </a:r>
            <a:r>
              <a:rPr lang="ru-RU" dirty="0"/>
              <a:t> </a:t>
            </a:r>
            <a:r>
              <a:rPr lang="ru-RU" dirty="0" err="1"/>
              <a:t>полюють</a:t>
            </a:r>
            <a:r>
              <a:rPr lang="ru-RU" dirty="0"/>
              <a:t> на комах, </a:t>
            </a:r>
            <a:r>
              <a:rPr lang="ru-RU" dirty="0" err="1"/>
              <a:t>павуків</a:t>
            </a:r>
            <a:r>
              <a:rPr lang="ru-RU" dirty="0"/>
              <a:t>,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 smtClean="0"/>
              <a:t>. 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40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Vlada\день Києва))\Сестричка Маринка\ЯПОНИЯ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lada\день Києва))\Сестричка Маринка\ЯПОНИЯ\nepente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3057"/>
            <a:ext cx="2376264" cy="289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6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2321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5013176"/>
            <a:ext cx="7262192" cy="1368152"/>
          </a:xfrm>
        </p:spPr>
        <p:txBody>
          <a:bodyPr/>
          <a:lstStyle/>
          <a:p>
            <a:pPr marL="0" indent="0">
              <a:buNone/>
            </a:pPr>
            <a:r>
              <a:rPr lang="uk-UA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Зараз в світі відомо понад 500 видів рослин-хижаків </a:t>
            </a:r>
            <a:endParaRPr lang="ru-RU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416824" cy="4392488"/>
          </a:xfrm>
        </p:spPr>
      </p:pic>
    </p:spTree>
    <p:extLst>
      <p:ext uri="{BB962C8B-B14F-4D97-AF65-F5344CB8AC3E}">
        <p14:creationId xmlns:p14="http://schemas.microsoft.com/office/powerpoint/2010/main" val="238082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1572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</TotalTime>
  <Words>250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Хижаки-дивовижні рослини </vt:lpstr>
      <vt:lpstr>Глечики – пастки              Сараценія </vt:lpstr>
      <vt:lpstr>Венерина мухоловка </vt:lpstr>
      <vt:lpstr>Пухиринка </vt:lpstr>
      <vt:lpstr>Непентес </vt:lpstr>
      <vt:lpstr>Презентация PowerPoint</vt:lpstr>
      <vt:lpstr>Презентация PowerPoint</vt:lpstr>
      <vt:lpstr>Зараз в світі відомо понад 500 видів рослин-хижаків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- хижаки</dc:title>
  <dc:creator>Vlada</dc:creator>
  <cp:lastModifiedBy>Vlada</cp:lastModifiedBy>
  <cp:revision>10</cp:revision>
  <dcterms:created xsi:type="dcterms:W3CDTF">2013-12-18T14:39:20Z</dcterms:created>
  <dcterms:modified xsi:type="dcterms:W3CDTF">2013-12-18T16:32:35Z</dcterms:modified>
</cp:coreProperties>
</file>