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87737"/>
            <a:ext cx="7992888" cy="17319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Малярійний плазмодій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161928" cy="23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0246"/>
            <a:ext cx="3174776" cy="23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132856"/>
            <a:ext cx="5184575" cy="446449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малярійний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—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збудник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малярії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одного з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найнебезпечніших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захворювань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забрало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мільйони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людських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життів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Малярійний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відноситься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підряду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Кров’яні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споровики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Переносять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хворої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здорової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кровососні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комарі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час укусу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слиною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комара у кров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здорової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проникають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рухливі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клітини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0156"/>
            <a:ext cx="8193233" cy="1054250"/>
          </a:xfrm>
        </p:spPr>
        <p:txBody>
          <a:bodyPr/>
          <a:lstStyle/>
          <a:p>
            <a:r>
              <a:rPr lang="ru-RU" dirty="0" err="1">
                <a:latin typeface="Comic Sans MS" pitchFamily="66" charset="0"/>
              </a:rPr>
              <a:t>Плазмодій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малярійний</a:t>
            </a:r>
            <a:r>
              <a:rPr lang="ru-RU" dirty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8193" r="2939"/>
          <a:stretch/>
        </p:blipFill>
        <p:spPr bwMode="auto">
          <a:xfrm>
            <a:off x="5436096" y="2996952"/>
            <a:ext cx="3615920" cy="238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1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336" y="1970994"/>
            <a:ext cx="5364088" cy="486916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Спочатку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паразит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потрапляє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клітини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крові-еритроцита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В них паразит живиться, росте і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знову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розмножується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множинним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поділом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клітини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Життєвий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цикл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відбувається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стадіях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безстатевій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статевій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зміною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власників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життєвому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циклі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є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проміжним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господарем,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комар-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остаточним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Ж</a:t>
            </a:r>
            <a:r>
              <a:rPr lang="uk-UA" dirty="0" err="1" smtClean="0">
                <a:latin typeface="Comic Sans MS" pitchFamily="66" charset="0"/>
              </a:rPr>
              <a:t>иттєвий</a:t>
            </a:r>
            <a:r>
              <a:rPr lang="uk-UA" dirty="0" smtClean="0">
                <a:latin typeface="Comic Sans MS" pitchFamily="66" charset="0"/>
              </a:rPr>
              <a:t> цикл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0"/>
          <a:stretch/>
        </p:blipFill>
        <p:spPr bwMode="auto">
          <a:xfrm>
            <a:off x="5285549" y="2132856"/>
            <a:ext cx="3760332" cy="43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4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8928991" cy="387781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226" r="1766" b="15806"/>
          <a:stretch/>
        </p:blipFill>
        <p:spPr bwMode="auto">
          <a:xfrm>
            <a:off x="971600" y="2132856"/>
            <a:ext cx="7128792" cy="454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5364087" cy="479715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проявляється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високою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температурою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рясним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потовиділенням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Гарячковий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стан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триває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шести до восьми годин,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хворий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відчуває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спрагу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відчуття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жару, ломоту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м’язах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Лихоманка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небезпечна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високими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температурними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показниками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– до сорока одного градуса (а при сорока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двох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організмі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згортається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білок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настає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смерть).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висока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температура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тримається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постійно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найбільш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небезпечна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стадія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 малярії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40201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1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7"/>
            <a:ext cx="5760640" cy="442101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Найбільш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небезпечна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тропічна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мешканців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неафриканських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континентів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– вони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набагато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важче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переносять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захворювання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через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відсутність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механізму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опору,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африканців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добре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налагоджений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Для того,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заразитися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малярією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необхідно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уникати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укусів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комарів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не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перебувати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вологих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місцевостей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боліт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лісових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озер,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вживати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механічні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хімічні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засоби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захисту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комарів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Цікаво…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2956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2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4536504" cy="453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Plasmodium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vivax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збудник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триденної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Plasmodium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ovale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збудник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ovale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типу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триденної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Plasmodium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malariae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збудник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чотириденної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Plasmodium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falciparum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збудник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тропічної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105425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Види малярійних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плазмодіїв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28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9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54250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плазмодіїв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9" y="2237511"/>
            <a:ext cx="76771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54250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Видові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особливості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малярійних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плазмодіїв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3"/>
          <a:stretch/>
        </p:blipFill>
        <p:spPr bwMode="auto">
          <a:xfrm>
            <a:off x="755576" y="2276872"/>
            <a:ext cx="33943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9" b="50353"/>
          <a:stretch/>
        </p:blipFill>
        <p:spPr bwMode="auto">
          <a:xfrm>
            <a:off x="4149956" y="2276872"/>
            <a:ext cx="33594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3" b="24314"/>
          <a:stretch/>
        </p:blipFill>
        <p:spPr bwMode="auto">
          <a:xfrm>
            <a:off x="755576" y="4293095"/>
            <a:ext cx="3394380" cy="202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2"/>
          <a:stretch/>
        </p:blipFill>
        <p:spPr bwMode="auto">
          <a:xfrm>
            <a:off x="4149956" y="4293095"/>
            <a:ext cx="3359476" cy="202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</TotalTime>
  <Words>281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Малярійний плазмодій</vt:lpstr>
      <vt:lpstr>Плазмодій малярійний </vt:lpstr>
      <vt:lpstr>Життєвий цикл</vt:lpstr>
      <vt:lpstr>Розмноження</vt:lpstr>
      <vt:lpstr>При малярії</vt:lpstr>
      <vt:lpstr>Цікаво…</vt:lpstr>
      <vt:lpstr>Види малярійних плазмодіїв</vt:lpstr>
      <vt:lpstr>Види малярійних плазмодіїв</vt:lpstr>
      <vt:lpstr>Видові особливості малярійних плазмодіїв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Малярійний плазмодій</dc:title>
  <dc:creator>Bravo</dc:creator>
  <cp:lastModifiedBy>Bravo</cp:lastModifiedBy>
  <cp:revision>9</cp:revision>
  <dcterms:created xsi:type="dcterms:W3CDTF">2014-10-04T20:48:22Z</dcterms:created>
  <dcterms:modified xsi:type="dcterms:W3CDTF">2014-10-05T12:18:53Z</dcterms:modified>
</cp:coreProperties>
</file>