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arkplace.com.ua/uploads/posts/2010-09/1285795707_4100f28c-46a1-4234-b4a6-a636ae604c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Зорова сенсорна система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uk-UA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open.az/uploads/posts/2012-01/thumbs/1327336155_x_8e17df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-12836"/>
            <a:ext cx="7668344" cy="687083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Гетерохромія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Глаза разных цветов. Фото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6209"/>
            <a:ext cx="9144000" cy="572179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осмотри в глаза (20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689229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Посмотри в глаза (20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682371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Посмотри в глаза (20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89229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Посмотри в глаза (20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772275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Посмотри в глаза (20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Посмотри в глаза (20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875145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Посмотри в глаза (20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909435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Посмотри в глаза (20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www.diskusneforum.sk/avatars/picture.php?id=4819&amp;h=500&amp;t=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863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Зорова сенсорна система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/>
              <a:t>Відділи:</a:t>
            </a:r>
          </a:p>
          <a:p>
            <a:pPr>
              <a:buFontTx/>
              <a:buChar char="-"/>
            </a:pPr>
            <a:r>
              <a:rPr lang="uk-UA" sz="2400" dirty="0" smtClean="0"/>
              <a:t>периферичний(око)</a:t>
            </a:r>
          </a:p>
          <a:p>
            <a:pPr>
              <a:buFontTx/>
              <a:buChar char="-"/>
            </a:pPr>
            <a:r>
              <a:rPr lang="uk-UA" sz="2400" dirty="0" smtClean="0"/>
              <a:t>провідний(зоровий нерв)</a:t>
            </a:r>
          </a:p>
          <a:p>
            <a:pPr>
              <a:buFontTx/>
              <a:buChar char="-"/>
            </a:pPr>
            <a:r>
              <a:rPr lang="uk-UA" sz="2400" dirty="0" smtClean="0"/>
              <a:t>центральний(зоровий центр </a:t>
            </a:r>
          </a:p>
          <a:p>
            <a:pPr>
              <a:buNone/>
            </a:pPr>
            <a:r>
              <a:rPr lang="uk-UA" sz="2400" dirty="0" smtClean="0"/>
              <a:t>кори кінцевого мозку)</a:t>
            </a:r>
          </a:p>
          <a:p>
            <a:pPr>
              <a:buNone/>
            </a:pPr>
            <a:endParaRPr lang="uk-UA" sz="2400" dirty="0" smtClean="0"/>
          </a:p>
        </p:txBody>
      </p:sp>
      <p:pic>
        <p:nvPicPr>
          <p:cNvPr id="14340" name="Picture 4" descr="http://shkolo.ru/i/zritelnyi-analizator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  <a:lum bright="-10000" contrast="40000"/>
          </a:blip>
          <a:srcRect/>
          <a:stretch>
            <a:fillRect/>
          </a:stretch>
        </p:blipFill>
        <p:spPr bwMode="auto">
          <a:xfrm>
            <a:off x="4644008" y="1556792"/>
            <a:ext cx="4026024" cy="34623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Посмотри в глаза (20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909435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Посмотри в глаза (20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78942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Посмотри в глаза (20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4" name="Picture 4" descr="Посмотри в глаза (20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Посмотри в глаза (20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682371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Посмотри в глаза (20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78942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Посмотри в глаза (20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840855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Посмотри в глаза (20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82371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Посмотри в глаза (20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82371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Посмотри в глаза (20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82371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Будова 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Будова о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3"/>
            <a:ext cx="9159290" cy="468052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Посмотри в глаза (20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82371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Посмотри в глаза (20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82371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5298" name="Picture 2" descr="Посмотри в глаза (20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fcw.su/upload/blogs/2f4e959f2b48f5cb2e29260ad3146efb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0700" cy="64533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Рідкісний колір очей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Допоміжні органи 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guzel76.ucoz.ru/7377_0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96752"/>
            <a:ext cx="9144000" cy="493485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Утворення зображення на сітківці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school.xvatit.com/images/thumb/d/db/R149.jpg/320px-R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2842"/>
            <a:ext cx="9144000" cy="474345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Короткозорість, далекозорість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Схема заломлення світлових променів і корекція зо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00833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Будова сітківки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ru-RU" sz="2400" i="1" dirty="0" smtClean="0"/>
              <a:t>Будова </a:t>
            </a:r>
            <a:r>
              <a:rPr lang="ru-RU" sz="2400" i="1" dirty="0" err="1" smtClean="0"/>
              <a:t>сітківки</a:t>
            </a:r>
            <a:r>
              <a:rPr lang="ru-RU" sz="2400" i="1" dirty="0" smtClean="0"/>
              <a:t>: </a:t>
            </a:r>
          </a:p>
          <a:p>
            <a:r>
              <a:rPr lang="ru-RU" sz="2400" i="1" dirty="0" smtClean="0"/>
              <a:t>1-пігментні </a:t>
            </a:r>
            <a:r>
              <a:rPr lang="ru-RU" sz="2400" i="1" dirty="0" err="1" smtClean="0"/>
              <a:t>клітини</a:t>
            </a:r>
            <a:r>
              <a:rPr lang="ru-RU" sz="2400" i="1" dirty="0" smtClean="0"/>
              <a:t>, </a:t>
            </a:r>
          </a:p>
          <a:p>
            <a:r>
              <a:rPr lang="ru-RU" sz="2400" i="1" dirty="0" smtClean="0"/>
              <a:t>2-рецепторний шар, </a:t>
            </a:r>
          </a:p>
          <a:p>
            <a:r>
              <a:rPr lang="ru-RU" sz="2400" i="1" dirty="0" smtClean="0"/>
              <a:t>3-нейрони, </a:t>
            </a:r>
          </a:p>
          <a:p>
            <a:r>
              <a:rPr lang="ru-RU" sz="2400" i="1" dirty="0" smtClean="0"/>
              <a:t>4-волокна </a:t>
            </a:r>
            <a:r>
              <a:rPr lang="ru-RU" sz="2400" i="1" dirty="0" err="1" smtClean="0"/>
              <a:t>зорового</a:t>
            </a:r>
            <a:r>
              <a:rPr lang="ru-RU" sz="2400" i="1" dirty="0" smtClean="0"/>
              <a:t> нерва, 5-палички,</a:t>
            </a:r>
          </a:p>
          <a:p>
            <a:r>
              <a:rPr lang="ru-RU" sz="2400" i="1" dirty="0" smtClean="0"/>
              <a:t>6-колбочки, </a:t>
            </a:r>
          </a:p>
          <a:p>
            <a:r>
              <a:rPr lang="ru-RU" sz="2400" i="1" dirty="0" smtClean="0"/>
              <a:t>7-біполярні </a:t>
            </a:r>
            <a:r>
              <a:rPr lang="ru-RU" sz="2400" i="1" dirty="0" err="1" smtClean="0"/>
              <a:t>клітини</a:t>
            </a:r>
            <a:r>
              <a:rPr lang="ru-RU" sz="2400" i="1" dirty="0" smtClean="0"/>
              <a:t>.</a:t>
            </a:r>
            <a:endParaRPr lang="ru-RU" sz="2400" dirty="0"/>
          </a:p>
        </p:txBody>
      </p:sp>
      <p:pic>
        <p:nvPicPr>
          <p:cNvPr id="19460" name="Picture 4" descr="Будова сітків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484783"/>
            <a:ext cx="3419872" cy="537321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smtClean="0"/>
              <a:t>Будова фоторецепторів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://glazzky.narod.ru/images/eye/retin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052736"/>
            <a:ext cx="9214703" cy="580526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cs308724.userapi.com/v308724336/23ba/XHyLItaLw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525"/>
            <a:ext cx="9144000" cy="686952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FAC08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61</Words>
  <Application>Microsoft Office PowerPoint</Application>
  <PresentationFormat>Экран (4:3)</PresentationFormat>
  <Paragraphs>22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Arial</vt:lpstr>
      <vt:lpstr>Calibri</vt:lpstr>
      <vt:lpstr>Тема Office</vt:lpstr>
      <vt:lpstr>Зорова сенсорна система</vt:lpstr>
      <vt:lpstr>Зорова сенсорна система</vt:lpstr>
      <vt:lpstr>Будова ока</vt:lpstr>
      <vt:lpstr>Допоміжні органи ока</vt:lpstr>
      <vt:lpstr>Утворення зображення на сітківці</vt:lpstr>
      <vt:lpstr>Короткозорість, далекозорість</vt:lpstr>
      <vt:lpstr>Будова сітківки</vt:lpstr>
      <vt:lpstr>Будова фоторецепторів</vt:lpstr>
      <vt:lpstr>Презентация PowerPoint</vt:lpstr>
      <vt:lpstr>Презентация PowerPoint</vt:lpstr>
      <vt:lpstr>Гетерохромія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Рідкісний колір очей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Зорова сенсорна система</dc:title>
  <dc:creator>Андрей Абрамюк</dc:creator>
  <cp:lastModifiedBy>Анастасия Темченко</cp:lastModifiedBy>
  <cp:revision>12</cp:revision>
  <dcterms:created xsi:type="dcterms:W3CDTF">2013-05-17T15:28:10Z</dcterms:created>
  <dcterms:modified xsi:type="dcterms:W3CDTF">2015-02-03T19:07:55Z</dcterms:modified>
</cp:coreProperties>
</file>