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9" r:id="rId4"/>
    <p:sldId id="282" r:id="rId5"/>
    <p:sldId id="270" r:id="rId6"/>
    <p:sldId id="257" r:id="rId7"/>
    <p:sldId id="271" r:id="rId8"/>
    <p:sldId id="272" r:id="rId9"/>
    <p:sldId id="273" r:id="rId10"/>
    <p:sldId id="259" r:id="rId11"/>
    <p:sldId id="275" r:id="rId12"/>
    <p:sldId id="262" r:id="rId13"/>
    <p:sldId id="261" r:id="rId14"/>
    <p:sldId id="263" r:id="rId15"/>
    <p:sldId id="264" r:id="rId16"/>
    <p:sldId id="265" r:id="rId17"/>
    <p:sldId id="268" r:id="rId18"/>
    <p:sldId id="281" r:id="rId19"/>
    <p:sldId id="266" r:id="rId20"/>
    <p:sldId id="267" r:id="rId21"/>
    <p:sldId id="276" r:id="rId22"/>
    <p:sldId id="278" r:id="rId23"/>
    <p:sldId id="279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000"/>
    <a:srgbClr val="FFFF00"/>
    <a:srgbClr val="000000"/>
    <a:srgbClr val="DAE4F2"/>
    <a:srgbClr val="45441B"/>
    <a:srgbClr val="99CCFF"/>
    <a:srgbClr val="FF9900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1E46F-06B8-4128-B139-1DBE9EDD824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C80717C-9AA5-4E72-B4FF-C3E29297BDDD}">
      <dgm:prSet phldrT="[Текст]" custT="1"/>
      <dgm:spPr/>
      <dgm:t>
        <a:bodyPr/>
        <a:lstStyle/>
        <a:p>
          <a:r>
            <a:rPr lang="uk-UA" sz="4000" b="1" strike="noStrike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Природний</a:t>
          </a:r>
          <a:r>
            <a:rPr lang="uk-UA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імунітет</a:t>
          </a:r>
          <a:endParaRPr lang="uk-UA" sz="4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182F57-5BC8-465C-8567-BF9B014F3B7E}" type="parTrans" cxnId="{338041E2-6DB8-4CCC-9495-A4849E4BB96A}">
      <dgm:prSet/>
      <dgm:spPr/>
      <dgm:t>
        <a:bodyPr/>
        <a:lstStyle/>
        <a:p>
          <a:endParaRPr lang="uk-UA"/>
        </a:p>
      </dgm:t>
    </dgm:pt>
    <dgm:pt modelId="{D98AD6EA-A8D5-4384-9029-0FC270E8A59D}" type="sibTrans" cxnId="{338041E2-6DB8-4CCC-9495-A4849E4BB96A}">
      <dgm:prSet/>
      <dgm:spPr/>
      <dgm:t>
        <a:bodyPr/>
        <a:lstStyle/>
        <a:p>
          <a:endParaRPr lang="uk-UA"/>
        </a:p>
      </dgm:t>
    </dgm:pt>
    <dgm:pt modelId="{A5937A03-3A9B-4ED3-8DC1-98A59724ACA3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Специфічні білки плазми Інтерферони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9093DF-5E5E-4FBD-9CA0-303695BC99C7}" type="parTrans" cxnId="{3ABBE3B1-692D-479F-AC6D-AE1D98822D3E}">
      <dgm:prSet/>
      <dgm:spPr/>
      <dgm:t>
        <a:bodyPr/>
        <a:lstStyle/>
        <a:p>
          <a:endParaRPr lang="uk-UA"/>
        </a:p>
      </dgm:t>
    </dgm:pt>
    <dgm:pt modelId="{F42EFE04-479E-4FAF-AEBA-778E2ACBD3F1}" type="sibTrans" cxnId="{3ABBE3B1-692D-479F-AC6D-AE1D98822D3E}">
      <dgm:prSet/>
      <dgm:spPr/>
      <dgm:t>
        <a:bodyPr/>
        <a:lstStyle/>
        <a:p>
          <a:endParaRPr lang="uk-UA"/>
        </a:p>
      </dgm:t>
    </dgm:pt>
    <dgm:pt modelId="{E8ABD5F0-1A0B-4FBC-89E4-B90421BCFE6F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Клітинна ланка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F54AC9-E079-4231-8C19-426AD8C074FE}" type="parTrans" cxnId="{4B21A0ED-8475-4274-B972-D28B5F351E0A}">
      <dgm:prSet/>
      <dgm:spPr/>
      <dgm:t>
        <a:bodyPr/>
        <a:lstStyle/>
        <a:p>
          <a:endParaRPr lang="uk-UA"/>
        </a:p>
      </dgm:t>
    </dgm:pt>
    <dgm:pt modelId="{BF3AC08D-825A-4C23-9320-58863E75EE53}" type="sibTrans" cxnId="{4B21A0ED-8475-4274-B972-D28B5F351E0A}">
      <dgm:prSet/>
      <dgm:spPr/>
      <dgm:t>
        <a:bodyPr/>
        <a:lstStyle/>
        <a:p>
          <a:endParaRPr lang="uk-UA"/>
        </a:p>
      </dgm:t>
    </dgm:pt>
    <dgm:pt modelId="{1D248715-7469-4B0D-9C98-08430D161BF2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Гуморальна ланка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2BAB0-4D85-464D-96EF-DBE0E2F1037E}" type="parTrans" cxnId="{E8570879-B150-4922-81E8-359C3426444C}">
      <dgm:prSet/>
      <dgm:spPr/>
      <dgm:t>
        <a:bodyPr/>
        <a:lstStyle/>
        <a:p>
          <a:endParaRPr lang="uk-UA"/>
        </a:p>
      </dgm:t>
    </dgm:pt>
    <dgm:pt modelId="{82DFEC82-81EC-48FC-BD94-96756B7DFF95}" type="sibTrans" cxnId="{E8570879-B150-4922-81E8-359C3426444C}">
      <dgm:prSet/>
      <dgm:spPr/>
      <dgm:t>
        <a:bodyPr/>
        <a:lstStyle/>
        <a:p>
          <a:endParaRPr lang="uk-UA"/>
        </a:p>
      </dgm:t>
    </dgm:pt>
    <dgm:pt modelId="{071E1698-606A-40C9-BFEE-0EA8BF9C1BC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Фактори природної опірності:</a:t>
          </a:r>
        </a:p>
        <a:p>
          <a:r>
            <a:rPr lang="uk-UA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шкіра</a:t>
          </a:r>
        </a:p>
        <a:p>
          <a:r>
            <a:rPr lang="uk-UA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слизові оболонки</a:t>
          </a:r>
        </a:p>
        <a:p>
          <a:r>
            <a:rPr lang="uk-UA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секрети</a:t>
          </a:r>
        </a:p>
        <a:p>
          <a:r>
            <a:rPr lang="uk-UA" sz="1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рідкі середовища</a:t>
          </a:r>
        </a:p>
        <a:p>
          <a:endParaRPr lang="uk-UA" sz="1600" dirty="0"/>
        </a:p>
      </dgm:t>
    </dgm:pt>
    <dgm:pt modelId="{AFDC0C0D-C97B-4378-84E7-8D43867B79EE}" type="parTrans" cxnId="{0BBF510C-9F7A-43C3-B4B2-2D853B696684}">
      <dgm:prSet/>
      <dgm:spPr/>
      <dgm:t>
        <a:bodyPr/>
        <a:lstStyle/>
        <a:p>
          <a:endParaRPr lang="uk-UA"/>
        </a:p>
      </dgm:t>
    </dgm:pt>
    <dgm:pt modelId="{7D7AFEEB-F3A1-46D8-90A5-508A97C3B2C3}" type="sibTrans" cxnId="{0BBF510C-9F7A-43C3-B4B2-2D853B696684}">
      <dgm:prSet/>
      <dgm:spPr/>
      <dgm:t>
        <a:bodyPr/>
        <a:lstStyle/>
        <a:p>
          <a:endParaRPr lang="uk-UA"/>
        </a:p>
      </dgm:t>
    </dgm:pt>
    <dgm:pt modelId="{8360ACF6-E616-4444-A18D-93ED37FA28AA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Фагоцити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E1F4FE-FA7F-47A0-B63C-E30609C1B587}" type="parTrans" cxnId="{01C76AC7-8C1B-4235-8C05-958003419487}">
      <dgm:prSet/>
      <dgm:spPr/>
      <dgm:t>
        <a:bodyPr/>
        <a:lstStyle/>
        <a:p>
          <a:endParaRPr lang="uk-UA"/>
        </a:p>
      </dgm:t>
    </dgm:pt>
    <dgm:pt modelId="{9837F5CE-5AD0-45D5-85E9-FA440D63115D}" type="sibTrans" cxnId="{01C76AC7-8C1B-4235-8C05-958003419487}">
      <dgm:prSet/>
      <dgm:spPr/>
      <dgm:t>
        <a:bodyPr/>
        <a:lstStyle/>
        <a:p>
          <a:endParaRPr lang="uk-UA"/>
        </a:p>
      </dgm:t>
    </dgm:pt>
    <dgm:pt modelId="{3A1CBF15-2028-4474-8C98-D1AA7330E485}" type="pres">
      <dgm:prSet presAssocID="{48F1E46F-06B8-4128-B139-1DBE9EDD82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646872A-6332-4ED3-895F-08F5805D1D96}" type="pres">
      <dgm:prSet presAssocID="{CC80717C-9AA5-4E72-B4FF-C3E29297BDDD}" presName="node" presStyleLbl="node1" presStyleIdx="0" presStyleCnt="6" custScaleX="250674" custLinFactX="627" custLinFactNeighborX="100000" custLinFactNeighborY="-34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6DC0F5-596D-48C3-9841-ADA6BF53B3FF}" type="pres">
      <dgm:prSet presAssocID="{D98AD6EA-A8D5-4384-9029-0FC270E8A59D}" presName="sibTrans" presStyleCnt="0"/>
      <dgm:spPr/>
    </dgm:pt>
    <dgm:pt modelId="{1A88DAAF-B3C7-4957-9A58-4FD8D7ABA8B8}" type="pres">
      <dgm:prSet presAssocID="{A5937A03-3A9B-4ED3-8DC1-98A59724ACA3}" presName="node" presStyleLbl="node1" presStyleIdx="1" presStyleCnt="6" custScaleX="172170" custLinFactX="-100000" custLinFactY="183823" custLinFactNeighborX="-156094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ED7B36-4840-4B92-80CC-3D1672A1071A}" type="pres">
      <dgm:prSet presAssocID="{F42EFE04-479E-4FAF-AEBA-778E2ACBD3F1}" presName="sibTrans" presStyleCnt="0"/>
      <dgm:spPr/>
    </dgm:pt>
    <dgm:pt modelId="{1ECC4299-FB1D-4735-B2DD-E1E86DF08084}" type="pres">
      <dgm:prSet presAssocID="{E8ABD5F0-1A0B-4FBC-89E4-B90421BCFE6F}" presName="node" presStyleLbl="node1" presStyleIdx="2" presStyleCnt="6" custLinFactNeighborX="-51842" custLinFactNeighborY="-79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E0774F-E9F7-4EBA-8D4E-22F1251FAE0A}" type="pres">
      <dgm:prSet presAssocID="{BF3AC08D-825A-4C23-9320-58863E75EE53}" presName="sibTrans" presStyleCnt="0"/>
      <dgm:spPr/>
    </dgm:pt>
    <dgm:pt modelId="{F25AEE08-382B-45C7-87E9-241A41FC29DE}" type="pres">
      <dgm:prSet presAssocID="{1D248715-7469-4B0D-9C98-08430D161BF2}" presName="node" presStyleLbl="node1" presStyleIdx="3" presStyleCnt="6" custLinFactX="62078" custLinFactNeighborX="100000" custLinFactNeighborY="-79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5CBAC7-A461-4B67-AFD3-AAB0BF65E623}" type="pres">
      <dgm:prSet presAssocID="{82DFEC82-81EC-48FC-BD94-96756B7DFF95}" presName="sibTrans" presStyleCnt="0"/>
      <dgm:spPr/>
    </dgm:pt>
    <dgm:pt modelId="{8569A7DD-D9E0-4860-9632-31ADE4C7A93B}" type="pres">
      <dgm:prSet presAssocID="{071E1698-606A-40C9-BFEE-0EA8BF9C1BC7}" presName="node" presStyleLbl="node1" presStyleIdx="4" presStyleCnt="6" custScaleY="229602" custLinFactX="-3622" custLinFactNeighborX="-100000" custLinFactNeighborY="18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982E6-2698-44B9-A6B3-9D31C2AB2B7F}" type="pres">
      <dgm:prSet presAssocID="{7D7AFEEB-F3A1-46D8-90A5-508A97C3B2C3}" presName="sibTrans" presStyleCnt="0"/>
      <dgm:spPr/>
    </dgm:pt>
    <dgm:pt modelId="{27635EE0-DC2C-4EE0-BF81-9EAE48169E5D}" type="pres">
      <dgm:prSet presAssocID="{8360ACF6-E616-4444-A18D-93ED37FA28AA}" presName="node" presStyleLbl="node1" presStyleIdx="5" presStyleCnt="6" custScaleX="162760" custLinFactX="28674" custLinFactNeighborX="100000" custLinFactNeighborY="208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C76AC7-8C1B-4235-8C05-958003419487}" srcId="{48F1E46F-06B8-4128-B139-1DBE9EDD824F}" destId="{8360ACF6-E616-4444-A18D-93ED37FA28AA}" srcOrd="5" destOrd="0" parTransId="{BFE1F4FE-FA7F-47A0-B63C-E30609C1B587}" sibTransId="{9837F5CE-5AD0-45D5-85E9-FA440D63115D}"/>
    <dgm:cxn modelId="{12805FA9-EE43-44E8-8605-9BEC2042885D}" type="presOf" srcId="{E8ABD5F0-1A0B-4FBC-89E4-B90421BCFE6F}" destId="{1ECC4299-FB1D-4735-B2DD-E1E86DF08084}" srcOrd="0" destOrd="0" presId="urn:microsoft.com/office/officeart/2005/8/layout/default"/>
    <dgm:cxn modelId="{3ABBE3B1-692D-479F-AC6D-AE1D98822D3E}" srcId="{48F1E46F-06B8-4128-B139-1DBE9EDD824F}" destId="{A5937A03-3A9B-4ED3-8DC1-98A59724ACA3}" srcOrd="1" destOrd="0" parTransId="{2A9093DF-5E5E-4FBD-9CA0-303695BC99C7}" sibTransId="{F42EFE04-479E-4FAF-AEBA-778E2ACBD3F1}"/>
    <dgm:cxn modelId="{4B21A0ED-8475-4274-B972-D28B5F351E0A}" srcId="{48F1E46F-06B8-4128-B139-1DBE9EDD824F}" destId="{E8ABD5F0-1A0B-4FBC-89E4-B90421BCFE6F}" srcOrd="2" destOrd="0" parTransId="{8FF54AC9-E079-4231-8C19-426AD8C074FE}" sibTransId="{BF3AC08D-825A-4C23-9320-58863E75EE53}"/>
    <dgm:cxn modelId="{0BBF510C-9F7A-43C3-B4B2-2D853B696684}" srcId="{48F1E46F-06B8-4128-B139-1DBE9EDD824F}" destId="{071E1698-606A-40C9-BFEE-0EA8BF9C1BC7}" srcOrd="4" destOrd="0" parTransId="{AFDC0C0D-C97B-4378-84E7-8D43867B79EE}" sibTransId="{7D7AFEEB-F3A1-46D8-90A5-508A97C3B2C3}"/>
    <dgm:cxn modelId="{4E2665A8-8486-4C75-BB58-3050F3680E32}" type="presOf" srcId="{8360ACF6-E616-4444-A18D-93ED37FA28AA}" destId="{27635EE0-DC2C-4EE0-BF81-9EAE48169E5D}" srcOrd="0" destOrd="0" presId="urn:microsoft.com/office/officeart/2005/8/layout/default"/>
    <dgm:cxn modelId="{685E6571-B541-4CBA-8346-1026C36923A9}" type="presOf" srcId="{CC80717C-9AA5-4E72-B4FF-C3E29297BDDD}" destId="{5646872A-6332-4ED3-895F-08F5805D1D96}" srcOrd="0" destOrd="0" presId="urn:microsoft.com/office/officeart/2005/8/layout/default"/>
    <dgm:cxn modelId="{E8570879-B150-4922-81E8-359C3426444C}" srcId="{48F1E46F-06B8-4128-B139-1DBE9EDD824F}" destId="{1D248715-7469-4B0D-9C98-08430D161BF2}" srcOrd="3" destOrd="0" parTransId="{3F22BAB0-4D85-464D-96EF-DBE0E2F1037E}" sibTransId="{82DFEC82-81EC-48FC-BD94-96756B7DFF95}"/>
    <dgm:cxn modelId="{338041E2-6DB8-4CCC-9495-A4849E4BB96A}" srcId="{48F1E46F-06B8-4128-B139-1DBE9EDD824F}" destId="{CC80717C-9AA5-4E72-B4FF-C3E29297BDDD}" srcOrd="0" destOrd="0" parTransId="{4B182F57-5BC8-465C-8567-BF9B014F3B7E}" sibTransId="{D98AD6EA-A8D5-4384-9029-0FC270E8A59D}"/>
    <dgm:cxn modelId="{8A1B175C-6631-4341-8920-A0D4059399CC}" type="presOf" srcId="{A5937A03-3A9B-4ED3-8DC1-98A59724ACA3}" destId="{1A88DAAF-B3C7-4957-9A58-4FD8D7ABA8B8}" srcOrd="0" destOrd="0" presId="urn:microsoft.com/office/officeart/2005/8/layout/default"/>
    <dgm:cxn modelId="{A97E0B31-9175-4AC7-94A9-96EA06489B97}" type="presOf" srcId="{071E1698-606A-40C9-BFEE-0EA8BF9C1BC7}" destId="{8569A7DD-D9E0-4860-9632-31ADE4C7A93B}" srcOrd="0" destOrd="0" presId="urn:microsoft.com/office/officeart/2005/8/layout/default"/>
    <dgm:cxn modelId="{29D716F1-0908-41B6-A4ED-FFF588DBA506}" type="presOf" srcId="{1D248715-7469-4B0D-9C98-08430D161BF2}" destId="{F25AEE08-382B-45C7-87E9-241A41FC29DE}" srcOrd="0" destOrd="0" presId="urn:microsoft.com/office/officeart/2005/8/layout/default"/>
    <dgm:cxn modelId="{60F2950A-3A79-4170-845F-3CB29DF5DCA8}" type="presOf" srcId="{48F1E46F-06B8-4128-B139-1DBE9EDD824F}" destId="{3A1CBF15-2028-4474-8C98-D1AA7330E485}" srcOrd="0" destOrd="0" presId="urn:microsoft.com/office/officeart/2005/8/layout/default"/>
    <dgm:cxn modelId="{03FB5C09-8FD8-46D5-B2D2-0D1A67AF179A}" type="presParOf" srcId="{3A1CBF15-2028-4474-8C98-D1AA7330E485}" destId="{5646872A-6332-4ED3-895F-08F5805D1D96}" srcOrd="0" destOrd="0" presId="urn:microsoft.com/office/officeart/2005/8/layout/default"/>
    <dgm:cxn modelId="{C4F7DEDE-4DA2-400A-A2E9-10672E32D6F3}" type="presParOf" srcId="{3A1CBF15-2028-4474-8C98-D1AA7330E485}" destId="{226DC0F5-596D-48C3-9841-ADA6BF53B3FF}" srcOrd="1" destOrd="0" presId="urn:microsoft.com/office/officeart/2005/8/layout/default"/>
    <dgm:cxn modelId="{EFEC8446-0D60-4D3E-B9DD-D59548008BE2}" type="presParOf" srcId="{3A1CBF15-2028-4474-8C98-D1AA7330E485}" destId="{1A88DAAF-B3C7-4957-9A58-4FD8D7ABA8B8}" srcOrd="2" destOrd="0" presId="urn:microsoft.com/office/officeart/2005/8/layout/default"/>
    <dgm:cxn modelId="{41270FC1-A4B8-443A-95BD-9E08968C49B7}" type="presParOf" srcId="{3A1CBF15-2028-4474-8C98-D1AA7330E485}" destId="{F7ED7B36-4840-4B92-80CC-3D1672A1071A}" srcOrd="3" destOrd="0" presId="urn:microsoft.com/office/officeart/2005/8/layout/default"/>
    <dgm:cxn modelId="{5B307A1E-E435-489F-BB34-C11275BB88EA}" type="presParOf" srcId="{3A1CBF15-2028-4474-8C98-D1AA7330E485}" destId="{1ECC4299-FB1D-4735-B2DD-E1E86DF08084}" srcOrd="4" destOrd="0" presId="urn:microsoft.com/office/officeart/2005/8/layout/default"/>
    <dgm:cxn modelId="{0DBEC1F3-5210-44AB-AABE-09448AD6D066}" type="presParOf" srcId="{3A1CBF15-2028-4474-8C98-D1AA7330E485}" destId="{F1E0774F-E9F7-4EBA-8D4E-22F1251FAE0A}" srcOrd="5" destOrd="0" presId="urn:microsoft.com/office/officeart/2005/8/layout/default"/>
    <dgm:cxn modelId="{340D8968-2AB1-4BE9-A26C-5D2CB9AC927C}" type="presParOf" srcId="{3A1CBF15-2028-4474-8C98-D1AA7330E485}" destId="{F25AEE08-382B-45C7-87E9-241A41FC29DE}" srcOrd="6" destOrd="0" presId="urn:microsoft.com/office/officeart/2005/8/layout/default"/>
    <dgm:cxn modelId="{C093C8EB-9983-4136-8E7A-2D1CDB42AFBD}" type="presParOf" srcId="{3A1CBF15-2028-4474-8C98-D1AA7330E485}" destId="{FA5CBAC7-A461-4B67-AFD3-AAB0BF65E623}" srcOrd="7" destOrd="0" presId="urn:microsoft.com/office/officeart/2005/8/layout/default"/>
    <dgm:cxn modelId="{7153D1A9-D4F4-46A2-84B7-86741B518314}" type="presParOf" srcId="{3A1CBF15-2028-4474-8C98-D1AA7330E485}" destId="{8569A7DD-D9E0-4860-9632-31ADE4C7A93B}" srcOrd="8" destOrd="0" presId="urn:microsoft.com/office/officeart/2005/8/layout/default"/>
    <dgm:cxn modelId="{0ACC0E80-C3F0-4559-A938-ABCF362D7EE9}" type="presParOf" srcId="{3A1CBF15-2028-4474-8C98-D1AA7330E485}" destId="{F0F982E6-2698-44B9-A6B3-9D31C2AB2B7F}" srcOrd="9" destOrd="0" presId="urn:microsoft.com/office/officeart/2005/8/layout/default"/>
    <dgm:cxn modelId="{897D6A2A-9F45-4567-AF7A-083FE66FA72B}" type="presParOf" srcId="{3A1CBF15-2028-4474-8C98-D1AA7330E485}" destId="{27635EE0-DC2C-4EE0-BF81-9EAE48169E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1E46F-06B8-4128-B139-1DBE9EDD824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C80717C-9AA5-4E72-B4FF-C3E29297BDDD}">
      <dgm:prSet phldrT="[Текст]" custT="1"/>
      <dgm:spPr/>
      <dgm:t>
        <a:bodyPr/>
        <a:lstStyle/>
        <a:p>
          <a:r>
            <a:rPr lang="uk-UA" sz="4000" b="1" strike="noStrike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Набутий</a:t>
          </a:r>
          <a:r>
            <a:rPr lang="uk-UA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4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імунітет</a:t>
          </a:r>
          <a:endParaRPr lang="uk-UA" sz="4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182F57-5BC8-465C-8567-BF9B014F3B7E}" type="parTrans" cxnId="{338041E2-6DB8-4CCC-9495-A4849E4BB96A}">
      <dgm:prSet/>
      <dgm:spPr/>
      <dgm:t>
        <a:bodyPr/>
        <a:lstStyle/>
        <a:p>
          <a:endParaRPr lang="uk-UA"/>
        </a:p>
      </dgm:t>
    </dgm:pt>
    <dgm:pt modelId="{D98AD6EA-A8D5-4384-9029-0FC270E8A59D}" type="sibTrans" cxnId="{338041E2-6DB8-4CCC-9495-A4849E4BB96A}">
      <dgm:prSet/>
      <dgm:spPr/>
      <dgm:t>
        <a:bodyPr/>
        <a:lstStyle/>
        <a:p>
          <a:endParaRPr lang="uk-UA"/>
        </a:p>
      </dgm:t>
    </dgm:pt>
    <dgm:pt modelId="{A5937A03-3A9B-4ED3-8DC1-98A59724ACA3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Антитіла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9093DF-5E5E-4FBD-9CA0-303695BC99C7}" type="parTrans" cxnId="{3ABBE3B1-692D-479F-AC6D-AE1D98822D3E}">
      <dgm:prSet/>
      <dgm:spPr/>
      <dgm:t>
        <a:bodyPr/>
        <a:lstStyle/>
        <a:p>
          <a:endParaRPr lang="uk-UA"/>
        </a:p>
      </dgm:t>
    </dgm:pt>
    <dgm:pt modelId="{F42EFE04-479E-4FAF-AEBA-778E2ACBD3F1}" type="sibTrans" cxnId="{3ABBE3B1-692D-479F-AC6D-AE1D98822D3E}">
      <dgm:prSet/>
      <dgm:spPr/>
      <dgm:t>
        <a:bodyPr/>
        <a:lstStyle/>
        <a:p>
          <a:endParaRPr lang="uk-UA"/>
        </a:p>
      </dgm:t>
    </dgm:pt>
    <dgm:pt modelId="{4540275F-5299-4545-AF6E-79B6F2347A97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В-лімфоцити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DC9510-5AA4-4217-8178-3E0A89FF6252}" type="parTrans" cxnId="{C4DAB7DF-8B8C-479C-83D4-7DEAD651EC31}">
      <dgm:prSet/>
      <dgm:spPr/>
      <dgm:t>
        <a:bodyPr/>
        <a:lstStyle/>
        <a:p>
          <a:endParaRPr lang="uk-UA"/>
        </a:p>
      </dgm:t>
    </dgm:pt>
    <dgm:pt modelId="{796B3A70-4A41-4B18-82E8-DE7352A6FC00}" type="sibTrans" cxnId="{C4DAB7DF-8B8C-479C-83D4-7DEAD651EC31}">
      <dgm:prSet/>
      <dgm:spPr/>
      <dgm:t>
        <a:bodyPr/>
        <a:lstStyle/>
        <a:p>
          <a:endParaRPr lang="uk-UA"/>
        </a:p>
      </dgm:t>
    </dgm:pt>
    <dgm:pt modelId="{3612CE2A-051E-4A1E-92B7-F8F941ECD3C7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Гуморальна ланка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6B9FD4-9C6C-44BA-95F1-25E645577C51}" type="parTrans" cxnId="{6A43B357-62AF-4459-A758-36CB48CB9945}">
      <dgm:prSet/>
      <dgm:spPr/>
      <dgm:t>
        <a:bodyPr/>
        <a:lstStyle/>
        <a:p>
          <a:endParaRPr lang="uk-UA"/>
        </a:p>
      </dgm:t>
    </dgm:pt>
    <dgm:pt modelId="{97BE73E9-3467-43FC-AE5C-3205118560C4}" type="sibTrans" cxnId="{6A43B357-62AF-4459-A758-36CB48CB9945}">
      <dgm:prSet/>
      <dgm:spPr/>
      <dgm:t>
        <a:bodyPr/>
        <a:lstStyle/>
        <a:p>
          <a:endParaRPr lang="uk-UA"/>
        </a:p>
      </dgm:t>
    </dgm:pt>
    <dgm:pt modelId="{14287ADB-351E-4671-9EE3-D11AC35902B9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Клітинна ланка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665877-D84D-4E04-9FF3-049DB711A7F6}" type="parTrans" cxnId="{62224B88-2EBD-4058-B8D1-C7B96701EA1A}">
      <dgm:prSet/>
      <dgm:spPr/>
      <dgm:t>
        <a:bodyPr/>
        <a:lstStyle/>
        <a:p>
          <a:endParaRPr lang="uk-UA"/>
        </a:p>
      </dgm:t>
    </dgm:pt>
    <dgm:pt modelId="{3B28A376-3A73-427C-B7FE-1DC645073A21}" type="sibTrans" cxnId="{62224B88-2EBD-4058-B8D1-C7B96701EA1A}">
      <dgm:prSet/>
      <dgm:spPr/>
      <dgm:t>
        <a:bodyPr/>
        <a:lstStyle/>
        <a:p>
          <a:endParaRPr lang="uk-UA"/>
        </a:p>
      </dgm:t>
    </dgm:pt>
    <dgm:pt modelId="{7AEE2B45-F169-47D6-9A59-50B02DD5709E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Т-лімфоцити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CF5097-C7A4-46B5-BEC1-92E7139F6A45}" type="parTrans" cxnId="{A3384A52-8B46-4FA3-A7D4-BD6C84E24F65}">
      <dgm:prSet/>
      <dgm:spPr/>
      <dgm:t>
        <a:bodyPr/>
        <a:lstStyle/>
        <a:p>
          <a:endParaRPr lang="uk-UA"/>
        </a:p>
      </dgm:t>
    </dgm:pt>
    <dgm:pt modelId="{4AC54823-50F6-4767-87F0-29F956B2735B}" type="sibTrans" cxnId="{A3384A52-8B46-4FA3-A7D4-BD6C84E24F65}">
      <dgm:prSet/>
      <dgm:spPr/>
      <dgm:t>
        <a:bodyPr/>
        <a:lstStyle/>
        <a:p>
          <a:endParaRPr lang="uk-UA"/>
        </a:p>
      </dgm:t>
    </dgm:pt>
    <dgm:pt modelId="{C61AB46B-5600-4A89-8798-C81CBAF43EFB}">
      <dgm:prSet phldrT="[Текст]"/>
      <dgm:spPr/>
      <dgm:t>
        <a:bodyPr/>
        <a:lstStyle/>
        <a:p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Т- і В- лімфоцити </a:t>
          </a:r>
          <a:r>
            <a:rPr lang="uk-UA" b="1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пам</a:t>
          </a:r>
          <a:r>
            <a:rPr lang="en-US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яті</a:t>
          </a:r>
          <a:endParaRPr lang="uk-UA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FEC30E-51A8-4F08-B07B-C325968FF337}" type="parTrans" cxnId="{2D701CAA-471A-4440-92B2-5E137AD5DE9B}">
      <dgm:prSet/>
      <dgm:spPr/>
      <dgm:t>
        <a:bodyPr/>
        <a:lstStyle/>
        <a:p>
          <a:endParaRPr lang="uk-UA"/>
        </a:p>
      </dgm:t>
    </dgm:pt>
    <dgm:pt modelId="{B2DB3DE1-CB71-41E8-8567-49222FE45802}" type="sibTrans" cxnId="{2D701CAA-471A-4440-92B2-5E137AD5DE9B}">
      <dgm:prSet/>
      <dgm:spPr/>
      <dgm:t>
        <a:bodyPr/>
        <a:lstStyle/>
        <a:p>
          <a:endParaRPr lang="uk-UA"/>
        </a:p>
      </dgm:t>
    </dgm:pt>
    <dgm:pt modelId="{3A1CBF15-2028-4474-8C98-D1AA7330E485}" type="pres">
      <dgm:prSet presAssocID="{48F1E46F-06B8-4128-B139-1DBE9EDD82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646872A-6332-4ED3-895F-08F5805D1D96}" type="pres">
      <dgm:prSet presAssocID="{CC80717C-9AA5-4E72-B4FF-C3E29297BDDD}" presName="node" presStyleLbl="node1" presStyleIdx="0" presStyleCnt="7" custScaleX="250674" custLinFactNeighborX="22682" custLinFactNeighborY="-160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6DC0F5-596D-48C3-9841-ADA6BF53B3FF}" type="pres">
      <dgm:prSet presAssocID="{D98AD6EA-A8D5-4384-9029-0FC270E8A59D}" presName="sibTrans" presStyleCnt="0"/>
      <dgm:spPr/>
    </dgm:pt>
    <dgm:pt modelId="{1A88DAAF-B3C7-4957-9A58-4FD8D7ABA8B8}" type="pres">
      <dgm:prSet presAssocID="{A5937A03-3A9B-4ED3-8DC1-98A59724ACA3}" presName="node" presStyleLbl="node1" presStyleIdx="1" presStyleCnt="7" custScaleX="172170" custLinFactY="100000" custLinFactNeighborX="-5484" custLinFactNeighborY="1459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ED7B36-4840-4B92-80CC-3D1672A1071A}" type="pres">
      <dgm:prSet presAssocID="{F42EFE04-479E-4FAF-AEBA-778E2ACBD3F1}" presName="sibTrans" presStyleCnt="0"/>
      <dgm:spPr/>
    </dgm:pt>
    <dgm:pt modelId="{776ED620-8713-40CB-BD35-7BAA22B50A5B}" type="pres">
      <dgm:prSet presAssocID="{4540275F-5299-4545-AF6E-79B6F2347A97}" presName="node" presStyleLbl="node1" presStyleIdx="2" presStyleCnt="7" custScaleX="172170" custLinFactX="-87654" custLinFactY="3398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14498-693B-474D-AB9A-E20DE1C0935D}" type="pres">
      <dgm:prSet presAssocID="{796B3A70-4A41-4B18-82E8-DE7352A6FC00}" presName="sibTrans" presStyleCnt="0"/>
      <dgm:spPr/>
    </dgm:pt>
    <dgm:pt modelId="{2315F0A4-DD14-4CF1-A300-D79D6C93774F}" type="pres">
      <dgm:prSet presAssocID="{3612CE2A-051E-4A1E-92B7-F8F941ECD3C7}" presName="node" presStyleLbl="node1" presStyleIdx="3" presStyleCnt="7" custScaleX="172170" custLinFactNeighborX="-5484" custLinFactNeighborY="-94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BDBF83-910C-42D5-BB06-738EC5B28C84}" type="pres">
      <dgm:prSet presAssocID="{97BE73E9-3467-43FC-AE5C-3205118560C4}" presName="sibTrans" presStyleCnt="0"/>
      <dgm:spPr/>
    </dgm:pt>
    <dgm:pt modelId="{A6FF343D-6033-4FBB-9017-F6D79F5F1CBE}" type="pres">
      <dgm:prSet presAssocID="{14287ADB-351E-4671-9EE3-D11AC35902B9}" presName="node" presStyleLbl="node1" presStyleIdx="4" presStyleCnt="7" custScaleX="172170" custLinFactNeighborX="29943" custLinFactNeighborY="-94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507701-769F-4FD8-94A3-86DCA6095DDE}" type="pres">
      <dgm:prSet presAssocID="{3B28A376-3A73-427C-B7FE-1DC645073A21}" presName="sibTrans" presStyleCnt="0"/>
      <dgm:spPr/>
    </dgm:pt>
    <dgm:pt modelId="{5162A534-0A58-4FDB-8852-D7C5E94F88A0}" type="pres">
      <dgm:prSet presAssocID="{7AEE2B45-F169-47D6-9A59-50B02DD5709E}" presName="node" presStyleLbl="node1" presStyleIdx="5" presStyleCnt="7" custScaleX="172170" custLinFactX="86197" custLinFactNeighborX="100000" custLinFactNeighborY="-993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A7E1E1-78AE-434D-A85D-AAC9F30B7E20}" type="pres">
      <dgm:prSet presAssocID="{4AC54823-50F6-4767-87F0-29F956B2735B}" presName="sibTrans" presStyleCnt="0"/>
      <dgm:spPr/>
    </dgm:pt>
    <dgm:pt modelId="{05BF3A46-6EBF-4C19-BEDC-EF8A4CA3CDEB}" type="pres">
      <dgm:prSet presAssocID="{C61AB46B-5600-4A89-8798-C81CBAF43EFB}" presName="node" presStyleLbl="node1" presStyleIdx="6" presStyleCnt="7" custScaleX="172170" custLinFactNeighborX="4027" custLinFactNeighborY="126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BBE3B1-692D-479F-AC6D-AE1D98822D3E}" srcId="{48F1E46F-06B8-4128-B139-1DBE9EDD824F}" destId="{A5937A03-3A9B-4ED3-8DC1-98A59724ACA3}" srcOrd="1" destOrd="0" parTransId="{2A9093DF-5E5E-4FBD-9CA0-303695BC99C7}" sibTransId="{F42EFE04-479E-4FAF-AEBA-778E2ACBD3F1}"/>
    <dgm:cxn modelId="{6A43B357-62AF-4459-A758-36CB48CB9945}" srcId="{48F1E46F-06B8-4128-B139-1DBE9EDD824F}" destId="{3612CE2A-051E-4A1E-92B7-F8F941ECD3C7}" srcOrd="3" destOrd="0" parTransId="{3C6B9FD4-9C6C-44BA-95F1-25E645577C51}" sibTransId="{97BE73E9-3467-43FC-AE5C-3205118560C4}"/>
    <dgm:cxn modelId="{A3384A52-8B46-4FA3-A7D4-BD6C84E24F65}" srcId="{48F1E46F-06B8-4128-B139-1DBE9EDD824F}" destId="{7AEE2B45-F169-47D6-9A59-50B02DD5709E}" srcOrd="5" destOrd="0" parTransId="{45CF5097-C7A4-46B5-BEC1-92E7139F6A45}" sibTransId="{4AC54823-50F6-4767-87F0-29F956B2735B}"/>
    <dgm:cxn modelId="{B9EC07B3-3BDD-4C61-94E7-57489A95EA6F}" type="presOf" srcId="{4540275F-5299-4545-AF6E-79B6F2347A97}" destId="{776ED620-8713-40CB-BD35-7BAA22B50A5B}" srcOrd="0" destOrd="0" presId="urn:microsoft.com/office/officeart/2005/8/layout/default"/>
    <dgm:cxn modelId="{BF49C996-AD9F-45C7-B476-523ADBA46FBE}" type="presOf" srcId="{7AEE2B45-F169-47D6-9A59-50B02DD5709E}" destId="{5162A534-0A58-4FDB-8852-D7C5E94F88A0}" srcOrd="0" destOrd="0" presId="urn:microsoft.com/office/officeart/2005/8/layout/default"/>
    <dgm:cxn modelId="{C4DAB7DF-8B8C-479C-83D4-7DEAD651EC31}" srcId="{48F1E46F-06B8-4128-B139-1DBE9EDD824F}" destId="{4540275F-5299-4545-AF6E-79B6F2347A97}" srcOrd="2" destOrd="0" parTransId="{A0DC9510-5AA4-4217-8178-3E0A89FF6252}" sibTransId="{796B3A70-4A41-4B18-82E8-DE7352A6FC00}"/>
    <dgm:cxn modelId="{036658C9-8586-44CE-86CB-114DB7D20D9E}" type="presOf" srcId="{CC80717C-9AA5-4E72-B4FF-C3E29297BDDD}" destId="{5646872A-6332-4ED3-895F-08F5805D1D96}" srcOrd="0" destOrd="0" presId="urn:microsoft.com/office/officeart/2005/8/layout/default"/>
    <dgm:cxn modelId="{D0D07D76-EA80-46A7-813A-AC32D6CAF008}" type="presOf" srcId="{14287ADB-351E-4671-9EE3-D11AC35902B9}" destId="{A6FF343D-6033-4FBB-9017-F6D79F5F1CBE}" srcOrd="0" destOrd="0" presId="urn:microsoft.com/office/officeart/2005/8/layout/default"/>
    <dgm:cxn modelId="{62224B88-2EBD-4058-B8D1-C7B96701EA1A}" srcId="{48F1E46F-06B8-4128-B139-1DBE9EDD824F}" destId="{14287ADB-351E-4671-9EE3-D11AC35902B9}" srcOrd="4" destOrd="0" parTransId="{D5665877-D84D-4E04-9FF3-049DB711A7F6}" sibTransId="{3B28A376-3A73-427C-B7FE-1DC645073A21}"/>
    <dgm:cxn modelId="{338041E2-6DB8-4CCC-9495-A4849E4BB96A}" srcId="{48F1E46F-06B8-4128-B139-1DBE9EDD824F}" destId="{CC80717C-9AA5-4E72-B4FF-C3E29297BDDD}" srcOrd="0" destOrd="0" parTransId="{4B182F57-5BC8-465C-8567-BF9B014F3B7E}" sibTransId="{D98AD6EA-A8D5-4384-9029-0FC270E8A59D}"/>
    <dgm:cxn modelId="{AB1CAA78-E8E4-42AF-B046-18E7E7CE456E}" type="presOf" srcId="{48F1E46F-06B8-4128-B139-1DBE9EDD824F}" destId="{3A1CBF15-2028-4474-8C98-D1AA7330E485}" srcOrd="0" destOrd="0" presId="urn:microsoft.com/office/officeart/2005/8/layout/default"/>
    <dgm:cxn modelId="{AB76337C-FE48-475A-85CC-6F8698652FE6}" type="presOf" srcId="{A5937A03-3A9B-4ED3-8DC1-98A59724ACA3}" destId="{1A88DAAF-B3C7-4957-9A58-4FD8D7ABA8B8}" srcOrd="0" destOrd="0" presId="urn:microsoft.com/office/officeart/2005/8/layout/default"/>
    <dgm:cxn modelId="{2D701CAA-471A-4440-92B2-5E137AD5DE9B}" srcId="{48F1E46F-06B8-4128-B139-1DBE9EDD824F}" destId="{C61AB46B-5600-4A89-8798-C81CBAF43EFB}" srcOrd="6" destOrd="0" parTransId="{63FEC30E-51A8-4F08-B07B-C325968FF337}" sibTransId="{B2DB3DE1-CB71-41E8-8567-49222FE45802}"/>
    <dgm:cxn modelId="{FDC84AF4-5040-4171-B534-3875103609E5}" type="presOf" srcId="{3612CE2A-051E-4A1E-92B7-F8F941ECD3C7}" destId="{2315F0A4-DD14-4CF1-A300-D79D6C93774F}" srcOrd="0" destOrd="0" presId="urn:microsoft.com/office/officeart/2005/8/layout/default"/>
    <dgm:cxn modelId="{2610AB92-FEA8-4939-8D04-4A9A0BD188E5}" type="presOf" srcId="{C61AB46B-5600-4A89-8798-C81CBAF43EFB}" destId="{05BF3A46-6EBF-4C19-BEDC-EF8A4CA3CDEB}" srcOrd="0" destOrd="0" presId="urn:microsoft.com/office/officeart/2005/8/layout/default"/>
    <dgm:cxn modelId="{22E94FAB-1BAE-4C56-922B-CFD6FBC03B80}" type="presParOf" srcId="{3A1CBF15-2028-4474-8C98-D1AA7330E485}" destId="{5646872A-6332-4ED3-895F-08F5805D1D96}" srcOrd="0" destOrd="0" presId="urn:microsoft.com/office/officeart/2005/8/layout/default"/>
    <dgm:cxn modelId="{A399F7D9-C7F6-405F-B156-017CE9C7D9B6}" type="presParOf" srcId="{3A1CBF15-2028-4474-8C98-D1AA7330E485}" destId="{226DC0F5-596D-48C3-9841-ADA6BF53B3FF}" srcOrd="1" destOrd="0" presId="urn:microsoft.com/office/officeart/2005/8/layout/default"/>
    <dgm:cxn modelId="{018D946F-CCD5-43A2-B628-4CFE73471D2E}" type="presParOf" srcId="{3A1CBF15-2028-4474-8C98-D1AA7330E485}" destId="{1A88DAAF-B3C7-4957-9A58-4FD8D7ABA8B8}" srcOrd="2" destOrd="0" presId="urn:microsoft.com/office/officeart/2005/8/layout/default"/>
    <dgm:cxn modelId="{2ECBE4DC-0007-4E6A-8CC8-A88B0A0B1DE9}" type="presParOf" srcId="{3A1CBF15-2028-4474-8C98-D1AA7330E485}" destId="{F7ED7B36-4840-4B92-80CC-3D1672A1071A}" srcOrd="3" destOrd="0" presId="urn:microsoft.com/office/officeart/2005/8/layout/default"/>
    <dgm:cxn modelId="{475B72C7-2E07-4E9A-91F1-7BC076F0605C}" type="presParOf" srcId="{3A1CBF15-2028-4474-8C98-D1AA7330E485}" destId="{776ED620-8713-40CB-BD35-7BAA22B50A5B}" srcOrd="4" destOrd="0" presId="urn:microsoft.com/office/officeart/2005/8/layout/default"/>
    <dgm:cxn modelId="{11F633F9-C100-460F-A09E-E9EAA40586C1}" type="presParOf" srcId="{3A1CBF15-2028-4474-8C98-D1AA7330E485}" destId="{9B714498-693B-474D-AB9A-E20DE1C0935D}" srcOrd="5" destOrd="0" presId="urn:microsoft.com/office/officeart/2005/8/layout/default"/>
    <dgm:cxn modelId="{8DB704B5-D57B-4EAB-B1CC-5AAAA23F07F9}" type="presParOf" srcId="{3A1CBF15-2028-4474-8C98-D1AA7330E485}" destId="{2315F0A4-DD14-4CF1-A300-D79D6C93774F}" srcOrd="6" destOrd="0" presId="urn:microsoft.com/office/officeart/2005/8/layout/default"/>
    <dgm:cxn modelId="{4A646A0D-5366-46C8-B76E-5A350C00AE38}" type="presParOf" srcId="{3A1CBF15-2028-4474-8C98-D1AA7330E485}" destId="{F8BDBF83-910C-42D5-BB06-738EC5B28C84}" srcOrd="7" destOrd="0" presId="urn:microsoft.com/office/officeart/2005/8/layout/default"/>
    <dgm:cxn modelId="{707A90BA-7C27-4283-AC38-C8DC1DD57E5E}" type="presParOf" srcId="{3A1CBF15-2028-4474-8C98-D1AA7330E485}" destId="{A6FF343D-6033-4FBB-9017-F6D79F5F1CBE}" srcOrd="8" destOrd="0" presId="urn:microsoft.com/office/officeart/2005/8/layout/default"/>
    <dgm:cxn modelId="{64EFF873-6CE7-46F5-A0FE-A94837FDDD0E}" type="presParOf" srcId="{3A1CBF15-2028-4474-8C98-D1AA7330E485}" destId="{F3507701-769F-4FD8-94A3-86DCA6095DDE}" srcOrd="9" destOrd="0" presId="urn:microsoft.com/office/officeart/2005/8/layout/default"/>
    <dgm:cxn modelId="{EDA36336-D8D2-431E-9713-124C61FD9C82}" type="presParOf" srcId="{3A1CBF15-2028-4474-8C98-D1AA7330E485}" destId="{5162A534-0A58-4FDB-8852-D7C5E94F88A0}" srcOrd="10" destOrd="0" presId="urn:microsoft.com/office/officeart/2005/8/layout/default"/>
    <dgm:cxn modelId="{6F4910F7-5E0C-45DF-9193-F2AA294A30CA}" type="presParOf" srcId="{3A1CBF15-2028-4474-8C98-D1AA7330E485}" destId="{47A7E1E1-78AE-434D-A85D-AAC9F30B7E20}" srcOrd="11" destOrd="0" presId="urn:microsoft.com/office/officeart/2005/8/layout/default"/>
    <dgm:cxn modelId="{8177B308-5110-4870-9925-C0D6304DC2D1}" type="presParOf" srcId="{3A1CBF15-2028-4474-8C98-D1AA7330E485}" destId="{05BF3A46-6EBF-4C19-BEDC-EF8A4CA3CDE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6872A-6332-4ED3-895F-08F5805D1D96}">
      <dsp:nvSpPr>
        <dsp:cNvPr id="0" name=""/>
        <dsp:cNvSpPr/>
      </dsp:nvSpPr>
      <dsp:spPr>
        <a:xfrm>
          <a:off x="2126558" y="2"/>
          <a:ext cx="5293911" cy="1267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strike="noStrike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Природний</a:t>
          </a:r>
          <a:r>
            <a:rPr lang="uk-UA" sz="4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4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імунітет</a:t>
          </a:r>
          <a:endParaRPr lang="uk-UA" sz="4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26558" y="2"/>
        <a:ext cx="5293911" cy="1267122"/>
      </dsp:txXfrm>
    </dsp:sp>
    <dsp:sp modelId="{1A88DAAF-B3C7-4957-9A58-4FD8D7ABA8B8}">
      <dsp:nvSpPr>
        <dsp:cNvPr id="0" name=""/>
        <dsp:cNvSpPr/>
      </dsp:nvSpPr>
      <dsp:spPr>
        <a:xfrm>
          <a:off x="98170" y="5301212"/>
          <a:ext cx="3636008" cy="1267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Специфічні білки плазми Інтерферони</a:t>
          </a:r>
          <a:endParaRPr lang="uk-UA" sz="27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70" y="5301212"/>
        <a:ext cx="3636008" cy="1267122"/>
      </dsp:txXfrm>
    </dsp:sp>
    <dsp:sp modelId="{1ECC4299-FB1D-4735-B2DD-E1E86DF08084}">
      <dsp:nvSpPr>
        <dsp:cNvPr id="0" name=""/>
        <dsp:cNvSpPr/>
      </dsp:nvSpPr>
      <dsp:spPr>
        <a:xfrm>
          <a:off x="98170" y="2636918"/>
          <a:ext cx="2111871" cy="1267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Клітинна ланка</a:t>
          </a:r>
          <a:endParaRPr lang="uk-UA" sz="27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70" y="2636918"/>
        <a:ext cx="2111871" cy="1267122"/>
      </dsp:txXfrm>
    </dsp:sp>
    <dsp:sp modelId="{F25AEE08-382B-45C7-87E9-241A41FC29DE}">
      <dsp:nvSpPr>
        <dsp:cNvPr id="0" name=""/>
        <dsp:cNvSpPr/>
      </dsp:nvSpPr>
      <dsp:spPr>
        <a:xfrm>
          <a:off x="6938942" y="2636918"/>
          <a:ext cx="2111871" cy="1267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Гуморальна ланка</a:t>
          </a:r>
          <a:endParaRPr lang="uk-UA" sz="27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38942" y="2636918"/>
        <a:ext cx="2111871" cy="1267122"/>
      </dsp:txXfrm>
    </dsp:sp>
    <dsp:sp modelId="{8569A7DD-D9E0-4860-9632-31ADE4C7A93B}">
      <dsp:nvSpPr>
        <dsp:cNvPr id="0" name=""/>
        <dsp:cNvSpPr/>
      </dsp:nvSpPr>
      <dsp:spPr>
        <a:xfrm>
          <a:off x="3650759" y="1939646"/>
          <a:ext cx="2111871" cy="2909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Фактори природної опірності: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шкіра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слизові оболонки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секрети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рідкі середовища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3650759" y="1939646"/>
        <a:ext cx="2111871" cy="2909338"/>
      </dsp:txXfrm>
    </dsp:sp>
    <dsp:sp modelId="{27635EE0-DC2C-4EE0-BF81-9EAE48169E5D}">
      <dsp:nvSpPr>
        <dsp:cNvPr id="0" name=""/>
        <dsp:cNvSpPr/>
      </dsp:nvSpPr>
      <dsp:spPr>
        <a:xfrm>
          <a:off x="5570788" y="5301204"/>
          <a:ext cx="3437281" cy="1267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Фагоцити</a:t>
          </a:r>
          <a:endParaRPr lang="uk-UA" sz="27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0788" y="5301204"/>
        <a:ext cx="3437281" cy="126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6872A-6332-4ED3-895F-08F5805D1D96}">
      <dsp:nvSpPr>
        <dsp:cNvPr id="0" name=""/>
        <dsp:cNvSpPr/>
      </dsp:nvSpPr>
      <dsp:spPr>
        <a:xfrm>
          <a:off x="1970376" y="116628"/>
          <a:ext cx="5640870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strike="noStrike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Набутий</a:t>
          </a:r>
          <a:r>
            <a:rPr lang="uk-UA" sz="4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4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імунітет</a:t>
          </a:r>
          <a:endParaRPr lang="uk-UA" sz="4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70376" y="116628"/>
        <a:ext cx="5640870" cy="1350168"/>
      </dsp:txXfrm>
    </dsp:sp>
    <dsp:sp modelId="{1A88DAAF-B3C7-4957-9A58-4FD8D7ABA8B8}">
      <dsp:nvSpPr>
        <dsp:cNvPr id="0" name=""/>
        <dsp:cNvSpPr/>
      </dsp:nvSpPr>
      <dsp:spPr>
        <a:xfrm>
          <a:off x="170174" y="5229200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Антитіла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174" y="5229200"/>
        <a:ext cx="3874309" cy="1350168"/>
      </dsp:txXfrm>
    </dsp:sp>
    <dsp:sp modelId="{776ED620-8713-40CB-BD35-7BAA22B50A5B}">
      <dsp:nvSpPr>
        <dsp:cNvPr id="0" name=""/>
        <dsp:cNvSpPr/>
      </dsp:nvSpPr>
      <dsp:spPr>
        <a:xfrm>
          <a:off x="170174" y="3717038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В-лімфоцити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174" y="3717038"/>
        <a:ext cx="3874309" cy="1350168"/>
      </dsp:txXfrm>
    </dsp:sp>
    <dsp:sp modelId="{2315F0A4-DD14-4CF1-A300-D79D6C93774F}">
      <dsp:nvSpPr>
        <dsp:cNvPr id="0" name=""/>
        <dsp:cNvSpPr/>
      </dsp:nvSpPr>
      <dsp:spPr>
        <a:xfrm>
          <a:off x="170174" y="2204858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Гуморальна ланка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174" y="2204858"/>
        <a:ext cx="3874309" cy="1350168"/>
      </dsp:txXfrm>
    </dsp:sp>
    <dsp:sp modelId="{A6FF343D-6033-4FBB-9017-F6D79F5F1CBE}">
      <dsp:nvSpPr>
        <dsp:cNvPr id="0" name=""/>
        <dsp:cNvSpPr/>
      </dsp:nvSpPr>
      <dsp:spPr>
        <a:xfrm>
          <a:off x="5066718" y="2204858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Клітинна ланка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6718" y="2204858"/>
        <a:ext cx="3874309" cy="1350168"/>
      </dsp:txXfrm>
    </dsp:sp>
    <dsp:sp modelId="{5162A534-0A58-4FDB-8852-D7C5E94F88A0}">
      <dsp:nvSpPr>
        <dsp:cNvPr id="0" name=""/>
        <dsp:cNvSpPr/>
      </dsp:nvSpPr>
      <dsp:spPr>
        <a:xfrm>
          <a:off x="5066729" y="3717029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Т-лімфоцити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6729" y="3717029"/>
        <a:ext cx="3874309" cy="1350168"/>
      </dsp:txXfrm>
    </dsp:sp>
    <dsp:sp modelId="{05BF3A46-6EBF-4C19-BEDC-EF8A4CA3CDEB}">
      <dsp:nvSpPr>
        <dsp:cNvPr id="0" name=""/>
        <dsp:cNvSpPr/>
      </dsp:nvSpPr>
      <dsp:spPr>
        <a:xfrm>
          <a:off x="5066729" y="5229204"/>
          <a:ext cx="3874309" cy="1350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Т- і В- лімфоцити </a:t>
          </a:r>
          <a:r>
            <a:rPr lang="uk-UA" sz="3500" b="1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пам</a:t>
          </a:r>
          <a:r>
            <a:rPr lang="en-US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3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яті</a:t>
          </a:r>
          <a:endParaRPr lang="uk-UA" sz="35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6729" y="5229204"/>
        <a:ext cx="3874309" cy="135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8674E2-C9B4-4962-8E73-0C2CF73C57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87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4566A-096D-4248-9456-4B29BE5AF5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83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6F406-7C5D-478D-A4E3-89E98F0F6B42}" type="slidenum">
              <a:rPr lang="ru-RU"/>
              <a:pPr/>
              <a:t>1</a:t>
            </a:fld>
            <a:endParaRPr lang="ru-RU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0DF83D-0428-4CBF-9795-E2334CA2EB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FE170-3286-44EC-8A15-38C1B8D7E6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3EB0-A183-4CD2-9426-FB30EB96AF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5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127F-76D7-4605-9D82-D47F6F6004AB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FDFB-CCF1-4B80-8E26-3B6779E88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F087-6630-4D31-B173-F6D16A09919B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EDD6-8FEA-4B13-9E59-93AAA654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C1825-F092-4245-A6EA-4D1DFC0DE0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2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AB5E3-21F9-48E9-955E-67D06F1F8A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5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CE6C-5B3E-4910-996D-C30E165B48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8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11B4-3F96-4CD8-B40C-DCD9C19DDC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4FED8-FFE4-48D3-8BA3-A38DE68F83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2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D193-BAFB-41C6-AEC5-16D2E780D0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2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68ABB-4122-4D75-943C-4FE918B3B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FE29B-DE23-4FCF-98F8-8201410676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6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358E34-E697-4DE4-87D6-0A95B0538E4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33256"/>
            <a:ext cx="9144000" cy="1800200"/>
          </a:xfrm>
        </p:spPr>
        <p:txBody>
          <a:bodyPr/>
          <a:lstStyle/>
          <a:p>
            <a:pPr algn="ctr"/>
            <a:r>
              <a:rPr lang="uk-UA" sz="9600" dirty="0" smtClean="0">
                <a:solidFill>
                  <a:srgbClr val="FF0000"/>
                </a:solidFill>
                <a:latin typeface="CorridaCTT" pitchFamily="2" charset="0"/>
              </a:rPr>
              <a:t/>
            </a:r>
            <a:br>
              <a:rPr lang="uk-UA" sz="9600" dirty="0" smtClean="0">
                <a:solidFill>
                  <a:srgbClr val="FF0000"/>
                </a:solidFill>
                <a:latin typeface="CorridaCTT" pitchFamily="2" charset="0"/>
              </a:rPr>
            </a:br>
            <a:r>
              <a:rPr lang="uk-UA" sz="9600" dirty="0">
                <a:solidFill>
                  <a:srgbClr val="FF0000"/>
                </a:solidFill>
                <a:latin typeface="CorridaCTT" pitchFamily="2" charset="0"/>
              </a:rPr>
              <a:t/>
            </a:r>
            <a:br>
              <a:rPr lang="uk-UA" sz="9600" dirty="0">
                <a:solidFill>
                  <a:srgbClr val="FF0000"/>
                </a:solidFill>
                <a:latin typeface="CorridaCTT" pitchFamily="2" charset="0"/>
              </a:rPr>
            </a:br>
            <a:r>
              <a:rPr lang="uk-UA" sz="9600" dirty="0" smtClean="0">
                <a:solidFill>
                  <a:srgbClr val="FF0000"/>
                </a:solidFill>
                <a:latin typeface="CorridaCTT" pitchFamily="2" charset="0"/>
              </a:rPr>
              <a:t/>
            </a:r>
            <a:br>
              <a:rPr lang="uk-UA" sz="9600" dirty="0" smtClean="0">
                <a:solidFill>
                  <a:srgbClr val="FF0000"/>
                </a:solidFill>
                <a:latin typeface="CorridaCTT" pitchFamily="2" charset="0"/>
              </a:rPr>
            </a:br>
            <a:r>
              <a:rPr lang="uk-UA" sz="9600" dirty="0">
                <a:solidFill>
                  <a:srgbClr val="FF0000"/>
                </a:solidFill>
                <a:latin typeface="CorridaCTT" pitchFamily="2" charset="0"/>
              </a:rPr>
              <a:t/>
            </a:r>
            <a:br>
              <a:rPr lang="uk-UA" sz="9600" dirty="0">
                <a:solidFill>
                  <a:srgbClr val="FF0000"/>
                </a:solidFill>
                <a:latin typeface="CorridaCTT" pitchFamily="2" charset="0"/>
              </a:rPr>
            </a:br>
            <a:r>
              <a:rPr lang="uk-UA" sz="13800" dirty="0" smtClean="0">
                <a:solidFill>
                  <a:srgbClr val="FFFF00"/>
                </a:solidFill>
                <a:latin typeface="UkrainianBrushScript" pitchFamily="18" charset="0"/>
              </a:rPr>
              <a:t>Імунітет</a:t>
            </a:r>
            <a:r>
              <a:rPr lang="uk-UA" sz="5400" dirty="0" smtClean="0">
                <a:latin typeface="UkrainianBrushScript" pitchFamily="18" charset="0"/>
              </a:rPr>
              <a:t/>
            </a:r>
            <a:br>
              <a:rPr lang="uk-UA" sz="5400" dirty="0" smtClean="0">
                <a:latin typeface="UkrainianBrushScript" pitchFamily="18" charset="0"/>
              </a:rPr>
            </a:br>
            <a:endParaRPr lang="nl-NL" dirty="0">
              <a:latin typeface="UkrainianBrushScript" pitchFamily="18" charset="0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93" y="0"/>
            <a:ext cx="4355976" cy="2132856"/>
          </a:xfrm>
        </p:spPr>
        <p:txBody>
          <a:bodyPr/>
          <a:lstStyle/>
          <a:p>
            <a:r>
              <a:rPr lang="uk-UA" sz="1400" dirty="0" smtClean="0">
                <a:latin typeface="AZGaramondC" pitchFamily="2" charset="0"/>
              </a:rPr>
              <a:t>Роботу виконали</a:t>
            </a:r>
          </a:p>
          <a:p>
            <a:r>
              <a:rPr lang="uk-UA" sz="1400" dirty="0" smtClean="0">
                <a:latin typeface="AZGaramondC" pitchFamily="2" charset="0"/>
              </a:rPr>
              <a:t> учениці 9-Б класу </a:t>
            </a:r>
          </a:p>
          <a:p>
            <a:r>
              <a:rPr lang="uk-UA" sz="1400" dirty="0" err="1" smtClean="0">
                <a:latin typeface="AZGaramondC" pitchFamily="2" charset="0"/>
              </a:rPr>
              <a:t>Шепетівського</a:t>
            </a:r>
            <a:r>
              <a:rPr lang="uk-UA" sz="1400" dirty="0" smtClean="0">
                <a:latin typeface="AZGaramondC" pitchFamily="2" charset="0"/>
              </a:rPr>
              <a:t> НВК№1</a:t>
            </a:r>
          </a:p>
          <a:p>
            <a:r>
              <a:rPr lang="uk-UA" sz="1800" dirty="0" smtClean="0">
                <a:latin typeface="AZGaramondC" pitchFamily="2" charset="0"/>
              </a:rPr>
              <a:t>Столярчук Віра і Михайлова Галина</a:t>
            </a:r>
            <a:endParaRPr lang="nl-NL" sz="1800" dirty="0">
              <a:latin typeface="AZGaramondC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  <p:bldP spid="262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0"/>
            <a:ext cx="3275856" cy="6858000"/>
          </a:xfrm>
        </p:spPr>
        <p:txBody>
          <a:bodyPr vert="vert"/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Органи імунної системи людини</a:t>
            </a:r>
            <a:endParaRPr lang="uk-U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2" y="0"/>
            <a:ext cx="7544409" cy="6834471"/>
          </a:xfrm>
        </p:spPr>
      </p:pic>
    </p:spTree>
    <p:extLst>
      <p:ext uri="{BB962C8B-B14F-4D97-AF65-F5344CB8AC3E}">
        <p14:creationId xmlns:p14="http://schemas.microsoft.com/office/powerpoint/2010/main" val="26439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Рису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997868" y="469149"/>
            <a:ext cx="705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sz="4000" b="1" dirty="0" err="1">
                <a:solidFill>
                  <a:schemeClr val="tx2"/>
                </a:solidFill>
                <a:cs typeface="Times New Roman" pitchFamily="18" charset="0"/>
              </a:rPr>
              <a:t>Периферична</a:t>
            </a:r>
            <a:r>
              <a:rPr kumimoji="0" lang="ru-RU" sz="4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kumimoji="0" lang="ru-RU" sz="4000" b="1" dirty="0" err="1">
                <a:solidFill>
                  <a:schemeClr val="tx2"/>
                </a:solidFill>
                <a:cs typeface="Times New Roman" pitchFamily="18" charset="0"/>
              </a:rPr>
              <a:t>імунна</a:t>
            </a:r>
            <a:r>
              <a:rPr kumimoji="0" lang="ru-RU" sz="4000" b="1" dirty="0">
                <a:solidFill>
                  <a:schemeClr val="tx2"/>
                </a:solidFill>
                <a:cs typeface="Times New Roman" pitchFamily="18" charset="0"/>
              </a:rPr>
              <a:t> система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835150" y="1700213"/>
            <a:ext cx="7308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Мигдалини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розміщені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кільцем</a:t>
            </a:r>
            <a:r>
              <a:rPr kumimoji="0" lang="ru-RU" sz="2400" b="1" dirty="0">
                <a:cs typeface="Times New Roman" pitchFamily="18" charset="0"/>
              </a:rPr>
              <a:t> в </a:t>
            </a:r>
            <a:r>
              <a:rPr kumimoji="0" lang="ru-RU" sz="2400" b="1" dirty="0" err="1">
                <a:cs typeface="Times New Roman" pitchFamily="18" charset="0"/>
              </a:rPr>
              <a:t>слизовій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оболонці</a:t>
            </a:r>
            <a:r>
              <a:rPr kumimoji="0" lang="ru-RU" sz="2400" b="1" dirty="0">
                <a:cs typeface="Times New Roman" pitchFamily="18" charset="0"/>
              </a:rPr>
              <a:t> глотки, </a:t>
            </a:r>
            <a:r>
              <a:rPr kumimoji="0" lang="ru-RU" sz="2400" b="1" dirty="0" err="1">
                <a:cs typeface="Times New Roman" pitchFamily="18" charset="0"/>
              </a:rPr>
              <a:t>оточують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місце</a:t>
            </a:r>
            <a:r>
              <a:rPr kumimoji="0" lang="ru-RU" sz="2400" b="1" dirty="0">
                <a:cs typeface="Times New Roman" pitchFamily="18" charset="0"/>
              </a:rPr>
              <a:t> входу в </a:t>
            </a:r>
            <a:r>
              <a:rPr kumimoji="0" lang="ru-RU" sz="2400" b="1" dirty="0" err="1">
                <a:cs typeface="Times New Roman" pitchFamily="18" charset="0"/>
              </a:rPr>
              <a:t>організм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повітря</a:t>
            </a:r>
            <a:r>
              <a:rPr kumimoji="0" lang="ru-RU" sz="2400" b="1" dirty="0">
                <a:cs typeface="Times New Roman" pitchFamily="18" charset="0"/>
              </a:rPr>
              <a:t> та </a:t>
            </a:r>
            <a:r>
              <a:rPr kumimoji="0" lang="ru-RU" sz="2400" b="1" dirty="0" err="1">
                <a:cs typeface="Times New Roman" pitchFamily="18" charset="0"/>
              </a:rPr>
              <a:t>їжі</a:t>
            </a:r>
            <a:r>
              <a:rPr kumimoji="0" lang="ru-RU" sz="2400" b="1" dirty="0">
                <a:cs typeface="Times New Roman" pitchFamily="18" charset="0"/>
              </a:rPr>
              <a:t>.</a:t>
            </a:r>
          </a:p>
        </p:txBody>
      </p:sp>
      <p:pic>
        <p:nvPicPr>
          <p:cNvPr id="6154" name="Picture 10" descr="Рисунок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171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908175" y="3068638"/>
            <a:ext cx="7235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Лімфатичні</a:t>
            </a:r>
            <a:r>
              <a:rPr kumimoji="0" lang="ru-RU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вузли</a:t>
            </a:r>
            <a:r>
              <a:rPr kumimoji="0" lang="ru-RU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розміцені</a:t>
            </a:r>
            <a:r>
              <a:rPr kumimoji="0" lang="ru-RU" sz="2400" b="1" dirty="0">
                <a:cs typeface="Times New Roman" pitchFamily="18" charset="0"/>
              </a:rPr>
              <a:t> на </a:t>
            </a:r>
            <a:r>
              <a:rPr kumimoji="0" lang="ru-RU" sz="2400" b="1" dirty="0" err="1">
                <a:cs typeface="Times New Roman" pitchFamily="18" charset="0"/>
              </a:rPr>
              <a:t>межі</a:t>
            </a:r>
            <a:r>
              <a:rPr kumimoji="0" lang="ru-RU" sz="2400" b="1" dirty="0">
                <a:cs typeface="Times New Roman" pitchFamily="18" charset="0"/>
              </a:rPr>
              <a:t> з </a:t>
            </a:r>
            <a:r>
              <a:rPr kumimoji="0" lang="ru-RU" sz="2400" b="1" dirty="0" err="1">
                <a:cs typeface="Times New Roman" pitchFamily="18" charset="0"/>
              </a:rPr>
              <a:t>внутрішнім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середовищем</a:t>
            </a:r>
            <a:r>
              <a:rPr kumimoji="0" lang="ru-RU" sz="2400" b="1" dirty="0">
                <a:cs typeface="Times New Roman" pitchFamily="18" charset="0"/>
              </a:rPr>
              <a:t> - в </a:t>
            </a:r>
            <a:r>
              <a:rPr kumimoji="0" lang="ru-RU" sz="2400" b="1" dirty="0" err="1">
                <a:cs typeface="Times New Roman" pitchFamily="18" charset="0"/>
              </a:rPr>
              <a:t>слизових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оболонках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дихальних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шляхів</a:t>
            </a:r>
            <a:r>
              <a:rPr kumimoji="0" lang="ru-RU" sz="2400" b="1" dirty="0">
                <a:cs typeface="Times New Roman" pitchFamily="18" charset="0"/>
              </a:rPr>
              <a:t>, </a:t>
            </a:r>
            <a:r>
              <a:rPr kumimoji="0" lang="ru-RU" sz="2400" b="1" dirty="0" err="1">
                <a:cs typeface="Times New Roman" pitchFamily="18" charset="0"/>
              </a:rPr>
              <a:t>стравоходу</a:t>
            </a:r>
            <a:r>
              <a:rPr kumimoji="0" lang="ru-RU" sz="2400" b="1" dirty="0">
                <a:cs typeface="Times New Roman" pitchFamily="18" charset="0"/>
              </a:rPr>
              <a:t>, </a:t>
            </a:r>
            <a:r>
              <a:rPr kumimoji="0" lang="ru-RU" sz="2400" b="1" dirty="0" err="1">
                <a:cs typeface="Times New Roman" pitchFamily="18" charset="0"/>
              </a:rPr>
              <a:t>сечовидільних</a:t>
            </a:r>
            <a:r>
              <a:rPr kumimoji="0" lang="ru-RU" sz="2400" b="1" dirty="0">
                <a:cs typeface="Times New Roman" pitchFamily="18" charset="0"/>
              </a:rPr>
              <a:t> та </a:t>
            </a:r>
            <a:r>
              <a:rPr kumimoji="0" lang="ru-RU" sz="2400" b="1" dirty="0" err="1">
                <a:cs typeface="Times New Roman" pitchFamily="18" charset="0"/>
              </a:rPr>
              <a:t>статевих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канальців</a:t>
            </a:r>
            <a:r>
              <a:rPr kumimoji="0" lang="ru-RU" sz="2400" b="1" dirty="0">
                <a:cs typeface="Times New Roman" pitchFamily="18" charset="0"/>
              </a:rPr>
              <a:t>, а </a:t>
            </a:r>
            <a:r>
              <a:rPr kumimoji="0" lang="ru-RU" sz="2400" b="1" dirty="0" err="1">
                <a:cs typeface="Times New Roman" pitchFamily="18" charset="0"/>
              </a:rPr>
              <a:t>також</a:t>
            </a:r>
            <a:r>
              <a:rPr kumimoji="0" lang="ru-RU" sz="2400" b="1" dirty="0">
                <a:cs typeface="Times New Roman" pitchFamily="18" charset="0"/>
              </a:rPr>
              <a:t> в </a:t>
            </a:r>
            <a:r>
              <a:rPr kumimoji="0" lang="ru-RU" sz="2400" b="1" dirty="0" err="1">
                <a:cs typeface="Times New Roman" pitchFamily="18" charset="0"/>
              </a:rPr>
              <a:t>шкірі</a:t>
            </a:r>
            <a:r>
              <a:rPr kumimoji="0" lang="ru-RU" sz="2400" b="1" dirty="0">
                <a:cs typeface="Times New Roman" pitchFamily="18" charset="0"/>
              </a:rPr>
              <a:t>.</a:t>
            </a:r>
          </a:p>
        </p:txBody>
      </p:sp>
      <p:pic>
        <p:nvPicPr>
          <p:cNvPr id="6157" name="Picture 13" descr="Рисунок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14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908175" y="4797425"/>
            <a:ext cx="698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>
                <a:cs typeface="Times New Roman" pitchFamily="18" charset="0"/>
              </a:rPr>
              <a:t>В</a:t>
            </a:r>
            <a:r>
              <a:rPr kumimoji="0" lang="ru-RU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селезінці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лимфоцити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роспізнають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чужорідні</a:t>
            </a:r>
            <a:r>
              <a:rPr kumimoji="0" lang="ru-RU" sz="2400" b="1" dirty="0">
                <a:cs typeface="Times New Roman" pitchFamily="18" charset="0"/>
              </a:rPr>
              <a:t> </a:t>
            </a:r>
            <a:r>
              <a:rPr kumimoji="0" lang="ru-RU" sz="2400" b="1" dirty="0" err="1">
                <a:cs typeface="Times New Roman" pitchFamily="18" charset="0"/>
              </a:rPr>
              <a:t>тіла</a:t>
            </a:r>
            <a:r>
              <a:rPr kumimoji="0" lang="ru-RU" sz="2400" b="1" dirty="0">
                <a:cs typeface="Times New Roman" pitchFamily="18" charset="0"/>
              </a:rPr>
              <a:t> в </a:t>
            </a:r>
            <a:r>
              <a:rPr kumimoji="0" lang="ru-RU" sz="2400" b="1" dirty="0" err="1">
                <a:cs typeface="Times New Roman" pitchFamily="18" charset="0"/>
              </a:rPr>
              <a:t>крові</a:t>
            </a:r>
            <a:r>
              <a:rPr kumimoji="0" lang="ru-RU" sz="2400" b="1" dirty="0">
                <a:cs typeface="Times New Roman" pitchFamily="18" charset="0"/>
              </a:rPr>
              <a:t>, </a:t>
            </a:r>
            <a:r>
              <a:rPr kumimoji="0" lang="ru-RU" sz="2400" b="1" dirty="0" err="1">
                <a:cs typeface="Times New Roman" pitchFamily="18" charset="0"/>
              </a:rPr>
              <a:t>що</a:t>
            </a:r>
            <a:r>
              <a:rPr kumimoji="0" lang="ru-RU" sz="2400" b="1" dirty="0">
                <a:cs typeface="Times New Roman" pitchFamily="18" charset="0"/>
              </a:rPr>
              <a:t> «</a:t>
            </a:r>
            <a:r>
              <a:rPr kumimoji="0" lang="ru-RU" sz="2400" b="1" dirty="0" err="1">
                <a:cs typeface="Times New Roman" pitchFamily="18" charset="0"/>
              </a:rPr>
              <a:t>фільтруються</a:t>
            </a:r>
            <a:r>
              <a:rPr kumimoji="0" lang="ru-RU" sz="2400" b="1" dirty="0">
                <a:cs typeface="Times New Roman" pitchFamily="18" charset="0"/>
              </a:rPr>
              <a:t>» </a:t>
            </a:r>
            <a:r>
              <a:rPr kumimoji="0" lang="ru-RU" sz="2400" b="1" dirty="0" err="1">
                <a:cs typeface="Times New Roman" pitchFamily="18" charset="0"/>
              </a:rPr>
              <a:t>цим</a:t>
            </a:r>
            <a:r>
              <a:rPr kumimoji="0" lang="ru-RU" sz="2400" b="1" dirty="0">
                <a:cs typeface="Times New Roman" pitchFamily="18" charset="0"/>
              </a:rPr>
              <a:t> органом.</a:t>
            </a:r>
          </a:p>
        </p:txBody>
      </p:sp>
      <p:pic>
        <p:nvPicPr>
          <p:cNvPr id="6160" name="Picture 16" descr="Рисунок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714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979613" y="6165850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>
                <a:cs typeface="Times New Roman" pitchFamily="18" charset="0"/>
              </a:rPr>
              <a:t>В </a:t>
            </a:r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лимфатичних</a:t>
            </a:r>
            <a:r>
              <a:rPr kumimoji="0" lang="ru-RU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3300"/>
                </a:solidFill>
                <a:cs typeface="Times New Roman" pitchFamily="18" charset="0"/>
              </a:rPr>
              <a:t>вузлах</a:t>
            </a:r>
            <a:r>
              <a:rPr kumimoji="0" lang="ru-RU" sz="2400" b="1" dirty="0">
                <a:cs typeface="Times New Roman" pitchFamily="18" charset="0"/>
              </a:rPr>
              <a:t> «</a:t>
            </a:r>
            <a:r>
              <a:rPr kumimoji="0" lang="ru-RU" sz="2400" b="1" dirty="0" err="1">
                <a:cs typeface="Times New Roman" pitchFamily="18" charset="0"/>
              </a:rPr>
              <a:t>фільтруєтся</a:t>
            </a:r>
            <a:r>
              <a:rPr kumimoji="0" lang="ru-RU" sz="2400" b="1" dirty="0">
                <a:cs typeface="Times New Roman" pitchFamily="18" charset="0"/>
              </a:rPr>
              <a:t>» </a:t>
            </a:r>
            <a:r>
              <a:rPr kumimoji="0" lang="ru-RU" sz="2400" b="1" dirty="0" err="1">
                <a:cs typeface="Times New Roman" pitchFamily="18" charset="0"/>
              </a:rPr>
              <a:t>лімфа</a:t>
            </a:r>
            <a:r>
              <a:rPr kumimoji="0" lang="ru-RU" sz="24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8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5" grpId="0"/>
      <p:bldP spid="6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987675" y="2708275"/>
            <a:ext cx="3295650" cy="1177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DFF3D"/>
              </a:gs>
              <a:gs pos="50000">
                <a:srgbClr val="FFFFFF"/>
              </a:gs>
              <a:gs pos="100000">
                <a:srgbClr val="3DFF3D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 sz="3200" b="1" dirty="0">
                <a:solidFill>
                  <a:srgbClr val="000000"/>
                </a:solidFill>
                <a:cs typeface="Times New Roman" pitchFamily="18" charset="0"/>
              </a:rPr>
              <a:t>ВИДИ</a:t>
            </a:r>
          </a:p>
          <a:p>
            <a:pPr algn="ctr"/>
            <a:r>
              <a:rPr kumimoji="0" lang="ru-RU" sz="3200" b="1" dirty="0">
                <a:solidFill>
                  <a:srgbClr val="000000"/>
                </a:solidFill>
                <a:cs typeface="Times New Roman" pitchFamily="18" charset="0"/>
              </a:rPr>
              <a:t>ІМУНІТЕТУ</a:t>
            </a:r>
          </a:p>
        </p:txBody>
      </p: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 rot="5400000">
            <a:off x="4285457" y="4220369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cxnSp>
        <p:nvCxnSpPr>
          <p:cNvPr id="5130" name="AutoShape 10"/>
          <p:cNvCxnSpPr>
            <a:cxnSpLocks noChangeShapeType="1"/>
          </p:cNvCxnSpPr>
          <p:nvPr/>
        </p:nvCxnSpPr>
        <p:spPr bwMode="auto">
          <a:xfrm rot="5400000" flipH="1">
            <a:off x="4356894" y="2348706"/>
            <a:ext cx="4318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276600" y="1700213"/>
            <a:ext cx="2698750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ru-RU" sz="1600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635375" y="1557338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природний</a:t>
            </a:r>
            <a:endParaRPr kumimoji="0"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3132138" y="4508500"/>
            <a:ext cx="2698750" cy="366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uk-UA" sz="1600" b="1">
              <a:solidFill>
                <a:schemeClr val="bg2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79838" y="450850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Штучний</a:t>
            </a:r>
          </a:p>
        </p:txBody>
      </p:sp>
      <p:cxnSp>
        <p:nvCxnSpPr>
          <p:cNvPr id="5135" name="AutoShape 15"/>
          <p:cNvCxnSpPr>
            <a:cxnSpLocks noChangeShapeType="1"/>
          </p:cNvCxnSpPr>
          <p:nvPr/>
        </p:nvCxnSpPr>
        <p:spPr bwMode="auto">
          <a:xfrm rot="10800000">
            <a:off x="2627313" y="1773238"/>
            <a:ext cx="504825" cy="2889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179388" y="333375"/>
            <a:ext cx="2871787" cy="12874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800" b="1">
                <a:solidFill>
                  <a:srgbClr val="000000"/>
                </a:solidFill>
                <a:cs typeface="Times New Roman" pitchFamily="18" charset="0"/>
              </a:rPr>
              <a:t>Вроджений</a:t>
            </a:r>
          </a:p>
          <a:p>
            <a:pPr algn="ctr">
              <a:spcBef>
                <a:spcPct val="50000"/>
              </a:spcBef>
            </a:pPr>
            <a:r>
              <a:rPr kumimoji="0" lang="ru-RU" sz="2800" b="1">
                <a:solidFill>
                  <a:srgbClr val="000000"/>
                </a:solidFill>
                <a:cs typeface="Times New Roman" pitchFamily="18" charset="0"/>
              </a:rPr>
              <a:t>(пасивний)</a:t>
            </a:r>
          </a:p>
        </p:txBody>
      </p:sp>
      <p:cxnSp>
        <p:nvCxnSpPr>
          <p:cNvPr id="5139" name="AutoShape 19"/>
          <p:cNvCxnSpPr>
            <a:cxnSpLocks noChangeShapeType="1"/>
          </p:cNvCxnSpPr>
          <p:nvPr/>
        </p:nvCxnSpPr>
        <p:spPr bwMode="auto">
          <a:xfrm flipV="1">
            <a:off x="6011863" y="1773238"/>
            <a:ext cx="431800" cy="255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6300788" y="325438"/>
            <a:ext cx="2573337" cy="12874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800" b="1">
                <a:solidFill>
                  <a:srgbClr val="000000"/>
                </a:solidFill>
                <a:cs typeface="Times New Roman" pitchFamily="18" charset="0"/>
              </a:rPr>
              <a:t>Набутий</a:t>
            </a:r>
          </a:p>
          <a:p>
            <a:pPr algn="ctr">
              <a:spcBef>
                <a:spcPct val="50000"/>
              </a:spcBef>
            </a:pPr>
            <a:r>
              <a:rPr kumimoji="0" lang="ru-RU" sz="2800" b="1">
                <a:solidFill>
                  <a:srgbClr val="000000"/>
                </a:solidFill>
                <a:cs typeface="Times New Roman" pitchFamily="18" charset="0"/>
              </a:rPr>
              <a:t>(активний)</a:t>
            </a:r>
          </a:p>
        </p:txBody>
      </p:sp>
      <p:cxnSp>
        <p:nvCxnSpPr>
          <p:cNvPr id="5141" name="AutoShape 21"/>
          <p:cNvCxnSpPr>
            <a:cxnSpLocks noChangeShapeType="1"/>
          </p:cNvCxnSpPr>
          <p:nvPr/>
        </p:nvCxnSpPr>
        <p:spPr bwMode="auto">
          <a:xfrm rot="10800000">
            <a:off x="2627313" y="4724400"/>
            <a:ext cx="433387" cy="288925"/>
          </a:xfrm>
          <a:prstGeom prst="bentConnector3">
            <a:avLst>
              <a:gd name="adj1" fmla="val 4981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558800" y="4508500"/>
            <a:ext cx="2063750" cy="5064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Пасивний</a:t>
            </a:r>
          </a:p>
        </p:txBody>
      </p:sp>
      <p:cxnSp>
        <p:nvCxnSpPr>
          <p:cNvPr id="5143" name="AutoShape 23"/>
          <p:cNvCxnSpPr>
            <a:cxnSpLocks noChangeShapeType="1"/>
          </p:cNvCxnSpPr>
          <p:nvPr/>
        </p:nvCxnSpPr>
        <p:spPr bwMode="auto">
          <a:xfrm flipV="1">
            <a:off x="5795963" y="4797425"/>
            <a:ext cx="431800" cy="255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6300788" y="4581525"/>
            <a:ext cx="1871662" cy="5064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Активний</a:t>
            </a:r>
          </a:p>
        </p:txBody>
      </p:sp>
      <p:cxnSp>
        <p:nvCxnSpPr>
          <p:cNvPr id="5145" name="AutoShape 25"/>
          <p:cNvCxnSpPr>
            <a:cxnSpLocks noChangeShapeType="1"/>
          </p:cNvCxnSpPr>
          <p:nvPr/>
        </p:nvCxnSpPr>
        <p:spPr bwMode="auto">
          <a:xfrm rot="5400000">
            <a:off x="1116807" y="1988344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250825" y="2349500"/>
            <a:ext cx="2646363" cy="1720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rgbClr val="000000"/>
                </a:solidFill>
                <a:cs typeface="Times New Roman" pitchFamily="18" charset="0"/>
              </a:rPr>
              <a:t>Успадковується</a:t>
            </a:r>
          </a:p>
          <a:p>
            <a:pPr algn="ctr"/>
            <a:r>
              <a:rPr kumimoji="0" lang="uk-UA" sz="2400" b="1">
                <a:solidFill>
                  <a:srgbClr val="000000"/>
                </a:solidFill>
                <a:cs typeface="Times New Roman" pitchFamily="18" charset="0"/>
              </a:rPr>
              <a:t>дитиною </a:t>
            </a:r>
          </a:p>
          <a:p>
            <a:pPr algn="ctr"/>
            <a:r>
              <a:rPr kumimoji="0" lang="uk-UA" sz="2400" b="1">
                <a:solidFill>
                  <a:srgbClr val="000000"/>
                </a:solidFill>
                <a:cs typeface="Times New Roman" pitchFamily="18" charset="0"/>
              </a:rPr>
              <a:t>від </a:t>
            </a:r>
          </a:p>
          <a:p>
            <a:pPr algn="ctr"/>
            <a:r>
              <a:rPr kumimoji="0" lang="uk-UA" sz="2400" b="1">
                <a:solidFill>
                  <a:srgbClr val="000000"/>
                </a:solidFill>
                <a:cs typeface="Times New Roman" pitchFamily="18" charset="0"/>
              </a:rPr>
              <a:t>матері</a:t>
            </a:r>
            <a:endParaRPr kumimoji="0" lang="ru-RU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5147" name="AutoShape 27"/>
          <p:cNvCxnSpPr>
            <a:cxnSpLocks noChangeShapeType="1"/>
          </p:cNvCxnSpPr>
          <p:nvPr/>
        </p:nvCxnSpPr>
        <p:spPr bwMode="auto">
          <a:xfrm rot="5400000">
            <a:off x="7381082" y="2059781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6516688" y="2420938"/>
            <a:ext cx="2405062" cy="1720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rgbClr val="000000"/>
                </a:solidFill>
                <a:cs typeface="Times New Roman" pitchFamily="18" charset="0"/>
              </a:rPr>
              <a:t>З</a:t>
            </a:r>
            <a:r>
              <a:rPr kumimoji="0" lang="en-US" sz="2400" b="1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kumimoji="0" lang="uk-UA" sz="2400" b="1">
                <a:solidFill>
                  <a:srgbClr val="000000"/>
                </a:solidFill>
                <a:cs typeface="Times New Roman" pitchFamily="18" charset="0"/>
              </a:rPr>
              <a:t>являється</a:t>
            </a:r>
          </a:p>
          <a:p>
            <a:pPr algn="ctr"/>
            <a:r>
              <a:rPr kumimoji="0" lang="ru-RU" sz="2400" b="1">
                <a:solidFill>
                  <a:srgbClr val="000000"/>
                </a:solidFill>
                <a:cs typeface="Times New Roman" pitchFamily="18" charset="0"/>
              </a:rPr>
              <a:t>після інфекційної</a:t>
            </a:r>
          </a:p>
          <a:p>
            <a:pPr algn="ctr"/>
            <a:r>
              <a:rPr kumimoji="0" lang="ru-RU" sz="2400" b="1">
                <a:solidFill>
                  <a:srgbClr val="000000"/>
                </a:solidFill>
                <a:cs typeface="Times New Roman" pitchFamily="18" charset="0"/>
              </a:rPr>
              <a:t>хвороби</a:t>
            </a:r>
          </a:p>
        </p:txBody>
      </p:sp>
      <p:cxnSp>
        <p:nvCxnSpPr>
          <p:cNvPr id="5149" name="AutoShape 29"/>
          <p:cNvCxnSpPr>
            <a:cxnSpLocks noChangeShapeType="1"/>
          </p:cNvCxnSpPr>
          <p:nvPr/>
        </p:nvCxnSpPr>
        <p:spPr bwMode="auto">
          <a:xfrm rot="5400000">
            <a:off x="1404144" y="5228431"/>
            <a:ext cx="4318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5365750" y="5589588"/>
            <a:ext cx="3125788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З</a:t>
            </a:r>
            <a:r>
              <a:rPr kumimoji="0" lang="en-US" sz="2400" b="1">
                <a:solidFill>
                  <a:schemeClr val="bg2"/>
                </a:solidFill>
                <a:cs typeface="Times New Roman" pitchFamily="18" charset="0"/>
              </a:rPr>
              <a:t>’</a:t>
            </a:r>
            <a:r>
              <a:rPr kumimoji="0" lang="uk-UA" sz="2400" b="1">
                <a:solidFill>
                  <a:schemeClr val="bg2"/>
                </a:solidFill>
                <a:cs typeface="Times New Roman" pitchFamily="18" charset="0"/>
              </a:rPr>
              <a:t>являється після вакцинації</a:t>
            </a:r>
            <a:endParaRPr kumimoji="0" lang="ru-RU" sz="2400" b="1">
              <a:solidFill>
                <a:schemeClr val="bg2"/>
              </a:solidFill>
              <a:cs typeface="Times New Roman" pitchFamily="18" charset="0"/>
            </a:endParaRPr>
          </a:p>
        </p:txBody>
      </p:sp>
      <p:cxnSp>
        <p:nvCxnSpPr>
          <p:cNvPr id="5151" name="AutoShape 31"/>
          <p:cNvCxnSpPr>
            <a:cxnSpLocks noChangeShapeType="1"/>
          </p:cNvCxnSpPr>
          <p:nvPr/>
        </p:nvCxnSpPr>
        <p:spPr bwMode="auto">
          <a:xfrm rot="5400000">
            <a:off x="7093744" y="5299869"/>
            <a:ext cx="431800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</p:spPr>
      </p:cxn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179388" y="5516563"/>
            <a:ext cx="4422775" cy="911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З</a:t>
            </a:r>
            <a:r>
              <a:rPr kumimoji="0" lang="en-US" sz="2400" b="1">
                <a:solidFill>
                  <a:schemeClr val="bg2"/>
                </a:solidFill>
                <a:cs typeface="Times New Roman" pitchFamily="18" charset="0"/>
              </a:rPr>
              <a:t>’</a:t>
            </a:r>
            <a:r>
              <a:rPr kumimoji="0" lang="uk-UA" sz="2400" b="1">
                <a:solidFill>
                  <a:schemeClr val="bg2"/>
                </a:solidFill>
                <a:cs typeface="Times New Roman" pitchFamily="18" charset="0"/>
              </a:rPr>
              <a:t>являється </a:t>
            </a:r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 при дії</a:t>
            </a:r>
          </a:p>
          <a:p>
            <a:pPr algn="ctr"/>
            <a:r>
              <a:rPr kumimoji="0" lang="ru-RU" sz="2400" b="1">
                <a:solidFill>
                  <a:schemeClr val="bg2"/>
                </a:solidFill>
                <a:cs typeface="Times New Roman" pitchFamily="18" charset="0"/>
              </a:rPr>
              <a:t>лікувальної сироватки</a:t>
            </a:r>
          </a:p>
        </p:txBody>
      </p:sp>
    </p:spTree>
    <p:extLst>
      <p:ext uri="{BB962C8B-B14F-4D97-AF65-F5344CB8AC3E}">
        <p14:creationId xmlns:p14="http://schemas.microsoft.com/office/powerpoint/2010/main" val="6110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  <p:bldP spid="5131" grpId="0" animBg="1" autoUpdateAnimBg="0"/>
      <p:bldP spid="5131" grpId="1" animBg="1"/>
      <p:bldP spid="5132" grpId="0"/>
      <p:bldP spid="5133" grpId="0" animBg="1"/>
      <p:bldP spid="5134" grpId="0"/>
      <p:bldP spid="5138" grpId="0" animBg="1" autoUpdateAnimBg="0"/>
      <p:bldP spid="5140" grpId="0" animBg="1" autoUpdateAnimBg="0"/>
      <p:bldP spid="5142" grpId="0" animBg="1" autoUpdateAnimBg="0"/>
      <p:bldP spid="5144" grpId="0" animBg="1" autoUpdateAnimBg="0"/>
      <p:bldP spid="5146" grpId="0" animBg="1" autoUpdateAnimBg="0"/>
      <p:bldP spid="5148" grpId="0" animBg="1" autoUpdateAnimBg="0"/>
      <p:bldP spid="5150" grpId="0" animBg="1" autoUpdateAnimBg="0"/>
      <p:bldP spid="515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476349"/>
              </p:ext>
            </p:extLst>
          </p:nvPr>
        </p:nvGraphicFramePr>
        <p:xfrm>
          <a:off x="9331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 bwMode="auto">
          <a:xfrm flipH="1">
            <a:off x="1259632" y="1340768"/>
            <a:ext cx="1728192" cy="122413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6470072" y="1301028"/>
            <a:ext cx="1501890" cy="130361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4716016" y="1301028"/>
            <a:ext cx="0" cy="54379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91967"/>
            <a:ext cx="2088232" cy="332582"/>
          </a:xfrm>
          <a:prstGeom prst="rect">
            <a:avLst/>
          </a:prstGeom>
          <a:noFill/>
          <a:ln>
            <a:noFill/>
          </a:ln>
          <a:effectLst>
            <a:glow rad="101600">
              <a:srgbClr val="FF9933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4372"/>
            <a:ext cx="2232248" cy="332582"/>
          </a:xfrm>
          <a:prstGeom prst="rect">
            <a:avLst/>
          </a:prstGeom>
          <a:noFill/>
          <a:ln>
            <a:noFill/>
          </a:ln>
          <a:effectLst>
            <a:glow rad="101600">
              <a:srgbClr val="FF9933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126072"/>
              </p:ext>
            </p:extLst>
          </p:nvPr>
        </p:nvGraphicFramePr>
        <p:xfrm>
          <a:off x="9331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низ 1"/>
          <p:cNvSpPr/>
          <p:nvPr/>
        </p:nvSpPr>
        <p:spPr bwMode="auto">
          <a:xfrm>
            <a:off x="1907704" y="3501008"/>
            <a:ext cx="288032" cy="21602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916088" y="5013176"/>
            <a:ext cx="288032" cy="21602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960637" y="4995698"/>
            <a:ext cx="288032" cy="21602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6933660" y="3489750"/>
            <a:ext cx="288032" cy="21602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>
            <a:off x="2214193" y="1412776"/>
            <a:ext cx="1349695" cy="7920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5977347" y="1393845"/>
            <a:ext cx="1100329" cy="8110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3995936" y="4509120"/>
            <a:ext cx="1080120" cy="14401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7294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Рисунок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6076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9750" y="5764213"/>
            <a:ext cx="8353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ru-RU" sz="3200" b="1" dirty="0" err="1">
                <a:solidFill>
                  <a:schemeClr val="bg1"/>
                </a:solidFill>
                <a:cs typeface="Times New Roman" pitchFamily="18" charset="0"/>
              </a:rPr>
              <a:t>Інфікування</a:t>
            </a:r>
            <a:r>
              <a:rPr kumimoji="0"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3200" b="1" dirty="0" err="1">
                <a:solidFill>
                  <a:schemeClr val="bg1"/>
                </a:solidFill>
                <a:cs typeface="Times New Roman" pitchFamily="18" charset="0"/>
              </a:rPr>
              <a:t>стимулює</a:t>
            </a:r>
            <a:r>
              <a:rPr kumimoji="0"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3200" b="1" dirty="0" err="1">
                <a:solidFill>
                  <a:schemeClr val="bg1"/>
                </a:solidFill>
                <a:cs typeface="Times New Roman" pitchFamily="18" charset="0"/>
              </a:rPr>
              <a:t>утворення</a:t>
            </a:r>
            <a:r>
              <a:rPr kumimoji="0"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3200" b="1" dirty="0" err="1">
                <a:solidFill>
                  <a:schemeClr val="bg1"/>
                </a:solidFill>
                <a:cs typeface="Times New Roman" pitchFamily="18" charset="0"/>
              </a:rPr>
              <a:t>антитіл</a:t>
            </a:r>
            <a:endParaRPr kumimoji="0"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6624637" cy="1047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Times New Roman" pitchFamily="18" charset="0"/>
              </a:rPr>
              <a:t>Природний </a:t>
            </a:r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Times New Roman" pitchFamily="18" charset="0"/>
              </a:rPr>
              <a:t>імунітет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684213" y="4149725"/>
            <a:ext cx="25923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збудник</a:t>
            </a:r>
          </a:p>
          <a:p>
            <a:pPr algn="ctr"/>
            <a:r>
              <a: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інфекції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3419475" y="1412875"/>
            <a:ext cx="3529013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(набутий)</a:t>
            </a:r>
            <a:endParaRPr lang="uk-U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9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0247" grpId="0"/>
      <p:bldP spid="10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Рисунок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/>
          <a:stretch>
            <a:fillRect/>
          </a:stretch>
        </p:blipFill>
        <p:spPr bwMode="auto">
          <a:xfrm>
            <a:off x="1476375" y="1484313"/>
            <a:ext cx="71278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6767513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Штучний </a:t>
            </a:r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імунітет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268538" y="1052513"/>
            <a:ext cx="33115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(активний)</a:t>
            </a:r>
            <a:endParaRPr lang="uk-U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  <a:cs typeface="Arial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2447925" cy="1511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вакцина,</a:t>
            </a:r>
          </a:p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ослаблені </a:t>
            </a:r>
          </a:p>
          <a:p>
            <a:pPr algn="ctr"/>
            <a:r>
              <a:rPr lang="uk-UA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патогени</a:t>
            </a:r>
            <a:endParaRPr lang="uk-UA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5940425" y="1412875"/>
            <a:ext cx="1296988" cy="615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збудник</a:t>
            </a:r>
          </a:p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інфекції</a:t>
            </a:r>
          </a:p>
        </p:txBody>
      </p:sp>
    </p:spTree>
    <p:extLst>
      <p:ext uri="{BB962C8B-B14F-4D97-AF65-F5344CB8AC3E}">
        <p14:creationId xmlns:p14="http://schemas.microsoft.com/office/powerpoint/2010/main" val="35232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96909"/>
            <a:ext cx="4752975" cy="36560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348038" y="188913"/>
            <a:ext cx="54004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sz="6600" b="1" dirty="0" err="1">
                <a:solidFill>
                  <a:srgbClr val="FF0000"/>
                </a:solidFill>
                <a:latin typeface="Heather Script One" pitchFamily="2" charset="0"/>
                <a:cs typeface="Times New Roman" pitchFamily="18" charset="0"/>
              </a:rPr>
              <a:t>Вакцинація</a:t>
            </a:r>
            <a:endParaRPr kumimoji="0" lang="ru-RU" sz="6600" b="1" dirty="0">
              <a:solidFill>
                <a:srgbClr val="FF0000"/>
              </a:solidFill>
              <a:latin typeface="Heather Script One" pitchFamily="2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23850" y="5058758"/>
            <a:ext cx="828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Вакцинацію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від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лат. «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vassa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» - корова)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увів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в практику в 1796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році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англійський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лікар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Едуард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Дженнер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зробивши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перше прививку «коров</a:t>
            </a:r>
            <a:r>
              <a:rPr kumimoji="0" lang="en-US" sz="2400" b="1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kumimoji="0" lang="uk-UA" sz="2400" b="1" dirty="0" err="1">
                <a:solidFill>
                  <a:schemeClr val="bg1"/>
                </a:solidFill>
                <a:cs typeface="Times New Roman" pitchFamily="18" charset="0"/>
              </a:rPr>
              <a:t>ячої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віспи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» 8-річному хлопчику Джеймсу </a:t>
            </a:r>
            <a:r>
              <a:rPr kumimoji="0" lang="ru-RU" sz="2400" b="1" dirty="0" err="1">
                <a:solidFill>
                  <a:schemeClr val="bg1"/>
                </a:solidFill>
                <a:cs typeface="Times New Roman" pitchFamily="18" charset="0"/>
              </a:rPr>
              <a:t>Фіпсу</a:t>
            </a:r>
            <a:r>
              <a:rPr kumimoji="0" lang="ru-RU" sz="2400" b="1" dirty="0">
                <a:solidFill>
                  <a:schemeClr val="bg1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17415" name="Picture 7" descr="pic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59"/>
            <a:ext cx="2617788" cy="30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66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174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76" y="260648"/>
            <a:ext cx="7696200" cy="1066800"/>
          </a:xfrm>
        </p:spPr>
        <p:txBody>
          <a:bodyPr/>
          <a:lstStyle/>
          <a:p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Вакцини</a:t>
            </a:r>
            <a:endParaRPr lang="uk-U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751387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Вакцини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vacca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корова) — препарати, що складаються з ослаблених, вбитих збудників хвороб чи продуктів їхньої життєдіяльності. Ці специфічні речовини дістали назву від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противіспяного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препарату, виготовленого з вірусу коров'ячої віспи. Метод щеплень за допомогою вакцин називають вакцинацією, або імунізацією.</a:t>
            </a:r>
          </a:p>
        </p:txBody>
      </p:sp>
    </p:spTree>
    <p:extLst>
      <p:ext uri="{BB962C8B-B14F-4D97-AF65-F5344CB8AC3E}">
        <p14:creationId xmlns:p14="http://schemas.microsoft.com/office/powerpoint/2010/main" val="4267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Рисунок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1933" r="5211" b="2577"/>
          <a:stretch>
            <a:fillRect/>
          </a:stretch>
        </p:blipFill>
        <p:spPr bwMode="auto">
          <a:xfrm>
            <a:off x="1476375" y="2133600"/>
            <a:ext cx="57594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5500688"/>
            <a:ext cx="882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Материнські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антитіла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через плаценту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потрапляють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у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плід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або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передаються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немовляті</a:t>
            </a:r>
            <a:r>
              <a:rPr kumimoji="0" lang="ru-RU" sz="2800" b="1" dirty="0">
                <a:solidFill>
                  <a:schemeClr val="bg1"/>
                </a:solidFill>
                <a:cs typeface="Times New Roman" pitchFamily="18" charset="0"/>
              </a:rPr>
              <a:t> з молоком </a:t>
            </a:r>
            <a:r>
              <a:rPr kumimoji="0" lang="ru-RU" sz="2800" b="1" dirty="0" err="1">
                <a:solidFill>
                  <a:schemeClr val="bg1"/>
                </a:solidFill>
                <a:cs typeface="Times New Roman" pitchFamily="18" charset="0"/>
              </a:rPr>
              <a:t>матері</a:t>
            </a:r>
            <a:endParaRPr kumimoji="0" lang="ru-RU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5688013" cy="836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Times New Roman" pitchFamily="18" charset="0"/>
              </a:rPr>
              <a:t>Природний </a:t>
            </a:r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Times New Roman" pitchFamily="18" charset="0"/>
              </a:rPr>
              <a:t>імунітет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059113" y="1268413"/>
            <a:ext cx="309562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(вроджений)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484438" y="1988840"/>
            <a:ext cx="1727200" cy="6479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антитіла</a:t>
            </a:r>
            <a:endParaRPr lang="uk-UA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матері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219700" y="4437063"/>
            <a:ext cx="2232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збудник</a:t>
            </a:r>
          </a:p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itchFamily="18" charset="0"/>
              </a:rPr>
              <a:t>інфекції</a:t>
            </a:r>
          </a:p>
        </p:txBody>
      </p:sp>
    </p:spTree>
    <p:extLst>
      <p:ext uri="{BB962C8B-B14F-4D97-AF65-F5344CB8AC3E}">
        <p14:creationId xmlns:p14="http://schemas.microsoft.com/office/powerpoint/2010/main" val="8501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2295" grpId="0"/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37" y="260648"/>
            <a:ext cx="7696200" cy="1066800"/>
          </a:xfrm>
        </p:spPr>
        <p:txBody>
          <a:bodyPr/>
          <a:lstStyle/>
          <a:p>
            <a:r>
              <a:rPr lang="uk-U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Ілля Ілліч Мечников </a:t>
            </a:r>
            <a:endParaRPr lang="uk-UA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" y="1556792"/>
            <a:ext cx="3492719" cy="5256584"/>
          </a:xfrm>
        </p:spPr>
      </p:pic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799"/>
            <a:ext cx="5883820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Рисунок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121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92275" y="5734050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kumimoji="0" lang="ru-RU" sz="3600" b="1" dirty="0" err="1">
                <a:solidFill>
                  <a:schemeClr val="bg2"/>
                </a:solidFill>
                <a:cs typeface="Times New Roman" pitchFamily="18" charset="0"/>
              </a:rPr>
              <a:t>Тимчасовий</a:t>
            </a:r>
            <a:r>
              <a:rPr kumimoji="0" lang="ru-RU" sz="3600" b="1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chemeClr val="bg2"/>
                </a:solidFill>
                <a:cs typeface="Times New Roman" pitchFamily="18" charset="0"/>
              </a:rPr>
              <a:t>імунітет</a:t>
            </a:r>
            <a:r>
              <a:rPr kumimoji="0" lang="ru-RU" sz="3600" b="1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chemeClr val="bg2"/>
                </a:solidFill>
                <a:cs typeface="Times New Roman" pitchFamily="18" charset="0"/>
              </a:rPr>
              <a:t>дорослого</a:t>
            </a:r>
            <a:endParaRPr kumimoji="0" lang="ru-RU" sz="36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5688013" cy="836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Штучний </a:t>
            </a:r>
            <a:r>
              <a:rPr lang="uk-U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Arial"/>
              </a:rPr>
              <a:t>імунітет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268538" y="1052513"/>
            <a:ext cx="33115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  <a:cs typeface="Times New Roman" pitchFamily="18" charset="0"/>
              </a:rPr>
              <a:t>(пасивний)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979613" y="4221088"/>
            <a:ext cx="2376487" cy="107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сироватки</a:t>
            </a:r>
            <a:endParaRPr lang="ru-RU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bg2"/>
              </a:solidFill>
              <a:cs typeface="Times New Roman" pitchFamily="18" charset="0"/>
            </a:endParaRPr>
          </a:p>
          <a:p>
            <a:pPr algn="ctr"/>
            <a:r>
              <a:rPr lang="ru-RU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готові</a:t>
            </a:r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ru-RU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захисні</a:t>
            </a:r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речовини</a:t>
            </a:r>
            <a:endParaRPr lang="ru-RU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bg2"/>
              </a:solidFill>
              <a:cs typeface="Times New Roman" pitchFamily="18" charset="0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(</a:t>
            </a:r>
            <a:r>
              <a:rPr lang="ru-RU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антитіла</a:t>
            </a:r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)</a:t>
            </a:r>
            <a:endParaRPr lang="uk-UA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580063" y="4076700"/>
            <a:ext cx="1296987" cy="615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збудник</a:t>
            </a:r>
          </a:p>
          <a:p>
            <a:pPr algn="ctr"/>
            <a:r>
              <a:rPr lang="uk-UA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2"/>
                </a:solidFill>
                <a:cs typeface="Times New Roman" pitchFamily="18" charset="0"/>
              </a:rPr>
              <a:t>інфекції</a:t>
            </a:r>
          </a:p>
        </p:txBody>
      </p:sp>
    </p:spTree>
    <p:extLst>
      <p:ext uri="{BB962C8B-B14F-4D97-AF65-F5344CB8AC3E}">
        <p14:creationId xmlns:p14="http://schemas.microsoft.com/office/powerpoint/2010/main" val="17527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3318" grpId="0"/>
      <p:bldP spid="13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25413" y="549275"/>
            <a:ext cx="9018587" cy="554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Особливістю</a:t>
            </a:r>
          </a:p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імунної системи </a:t>
            </a:r>
          </a:p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є - здатність її</a:t>
            </a:r>
          </a:p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головних клітин - лімфоцитів -</a:t>
            </a:r>
          </a:p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розпізнавати</a:t>
            </a:r>
          </a:p>
          <a:p>
            <a:pPr algn="ctr"/>
            <a:r>
              <a:rPr lang="uk-UA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генетично "своє" і "чуже"</a:t>
            </a:r>
          </a:p>
        </p:txBody>
      </p:sp>
    </p:spTree>
    <p:extLst>
      <p:ext uri="{BB962C8B-B14F-4D97-AF65-F5344CB8AC3E}">
        <p14:creationId xmlns:p14="http://schemas.microsoft.com/office/powerpoint/2010/main" val="13584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492500" y="0"/>
            <a:ext cx="3500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sz="4400" b="1">
                <a:solidFill>
                  <a:srgbClr val="FFFF00"/>
                </a:solidFill>
                <a:cs typeface="Times New Roman" pitchFamily="18" charset="0"/>
              </a:rPr>
              <a:t>Т-лімфоцити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424613" y="765175"/>
            <a:ext cx="2719387" cy="2530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100000">
                <a:srgbClr val="FFBBB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FF3300"/>
                </a:solidFill>
              </a:rPr>
              <a:t>Т-лимфоцити</a:t>
            </a:r>
          </a:p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(утворюються в кістковому мозку, дозрівають в тимусі).</a:t>
            </a:r>
            <a:r>
              <a:rPr kumimoji="0" 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539750" y="1844675"/>
            <a:ext cx="1835150" cy="1365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50000">
                <a:srgbClr val="FFFFFF"/>
              </a:gs>
              <a:gs pos="100000">
                <a:srgbClr val="ABFFAB"/>
              </a:gs>
            </a:gsLst>
            <a:lin ang="5400000" scaled="1"/>
          </a:gradFill>
          <a:ln w="57150">
            <a:solidFill>
              <a:srgbClr val="00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Т- кіллери</a:t>
            </a:r>
          </a:p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(убивці)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 rot="52302" flipH="1">
            <a:off x="1835150" y="3284538"/>
            <a:ext cx="349250" cy="647700"/>
            <a:chOff x="3168" y="902"/>
            <a:chExt cx="1398" cy="1042"/>
          </a:xfrm>
        </p:grpSpPr>
        <p:grpSp>
          <p:nvGrpSpPr>
            <p:cNvPr id="25641" name="Group 18"/>
            <p:cNvGrpSpPr>
              <a:grpSpLocks/>
            </p:cNvGrpSpPr>
            <p:nvPr/>
          </p:nvGrpSpPr>
          <p:grpSpPr bwMode="auto">
            <a:xfrm>
              <a:off x="3168" y="902"/>
              <a:ext cx="1398" cy="1041"/>
              <a:chOff x="3168" y="902"/>
              <a:chExt cx="1398" cy="1041"/>
            </a:xfrm>
          </p:grpSpPr>
          <p:grpSp>
            <p:nvGrpSpPr>
              <p:cNvPr id="25643" name="Group 19"/>
              <p:cNvGrpSpPr>
                <a:grpSpLocks/>
              </p:cNvGrpSpPr>
              <p:nvPr/>
            </p:nvGrpSpPr>
            <p:grpSpPr bwMode="auto">
              <a:xfrm>
                <a:off x="3231" y="902"/>
                <a:ext cx="1335" cy="1041"/>
                <a:chOff x="3231" y="902"/>
                <a:chExt cx="1335" cy="1041"/>
              </a:xfrm>
            </p:grpSpPr>
            <p:sp>
              <p:nvSpPr>
                <p:cNvPr id="25646" name="Freeform 20"/>
                <p:cNvSpPr>
                  <a:spLocks/>
                </p:cNvSpPr>
                <p:nvPr/>
              </p:nvSpPr>
              <p:spPr bwMode="auto">
                <a:xfrm>
                  <a:off x="3231" y="902"/>
                  <a:ext cx="1335" cy="1024"/>
                </a:xfrm>
                <a:custGeom>
                  <a:avLst/>
                  <a:gdLst>
                    <a:gd name="T0" fmla="*/ 170 w 4004"/>
                    <a:gd name="T1" fmla="*/ 0 h 3072"/>
                    <a:gd name="T2" fmla="*/ 245 w 4004"/>
                    <a:gd name="T3" fmla="*/ 100 h 3072"/>
                    <a:gd name="T4" fmla="*/ 331 w 4004"/>
                    <a:gd name="T5" fmla="*/ 213 h 3072"/>
                    <a:gd name="T6" fmla="*/ 413 w 4004"/>
                    <a:gd name="T7" fmla="*/ 322 h 3072"/>
                    <a:gd name="T8" fmla="*/ 479 w 4004"/>
                    <a:gd name="T9" fmla="*/ 414 h 3072"/>
                    <a:gd name="T10" fmla="*/ 543 w 4004"/>
                    <a:gd name="T11" fmla="*/ 514 h 3072"/>
                    <a:gd name="T12" fmla="*/ 604 w 4004"/>
                    <a:gd name="T13" fmla="*/ 623 h 3072"/>
                    <a:gd name="T14" fmla="*/ 651 w 4004"/>
                    <a:gd name="T15" fmla="*/ 731 h 3072"/>
                    <a:gd name="T16" fmla="*/ 692 w 4004"/>
                    <a:gd name="T17" fmla="*/ 621 h 3072"/>
                    <a:gd name="T18" fmla="*/ 744 w 4004"/>
                    <a:gd name="T19" fmla="*/ 494 h 3072"/>
                    <a:gd name="T20" fmla="*/ 808 w 4004"/>
                    <a:gd name="T21" fmla="*/ 371 h 3072"/>
                    <a:gd name="T22" fmla="*/ 909 w 4004"/>
                    <a:gd name="T23" fmla="*/ 227 h 3072"/>
                    <a:gd name="T24" fmla="*/ 1006 w 4004"/>
                    <a:gd name="T25" fmla="*/ 115 h 3072"/>
                    <a:gd name="T26" fmla="*/ 1148 w 4004"/>
                    <a:gd name="T27" fmla="*/ 0 h 3072"/>
                    <a:gd name="T28" fmla="*/ 1269 w 4004"/>
                    <a:gd name="T29" fmla="*/ 54 h 3072"/>
                    <a:gd name="T30" fmla="*/ 1144 w 4004"/>
                    <a:gd name="T31" fmla="*/ 180 h 3072"/>
                    <a:gd name="T32" fmla="*/ 1029 w 4004"/>
                    <a:gd name="T33" fmla="*/ 312 h 3072"/>
                    <a:gd name="T34" fmla="*/ 940 w 4004"/>
                    <a:gd name="T35" fmla="*/ 435 h 3072"/>
                    <a:gd name="T36" fmla="*/ 868 w 4004"/>
                    <a:gd name="T37" fmla="*/ 564 h 3072"/>
                    <a:gd name="T38" fmla="*/ 817 w 4004"/>
                    <a:gd name="T39" fmla="*/ 679 h 3072"/>
                    <a:gd name="T40" fmla="*/ 783 w 4004"/>
                    <a:gd name="T41" fmla="*/ 765 h 3072"/>
                    <a:gd name="T42" fmla="*/ 758 w 4004"/>
                    <a:gd name="T43" fmla="*/ 850 h 3072"/>
                    <a:gd name="T44" fmla="*/ 677 w 4004"/>
                    <a:gd name="T45" fmla="*/ 1024 h 3072"/>
                    <a:gd name="T46" fmla="*/ 582 w 4004"/>
                    <a:gd name="T47" fmla="*/ 850 h 3072"/>
                    <a:gd name="T48" fmla="*/ 561 w 4004"/>
                    <a:gd name="T49" fmla="*/ 784 h 3072"/>
                    <a:gd name="T50" fmla="*/ 516 w 4004"/>
                    <a:gd name="T51" fmla="*/ 700 h 3072"/>
                    <a:gd name="T52" fmla="*/ 462 w 4004"/>
                    <a:gd name="T53" fmla="*/ 614 h 3072"/>
                    <a:gd name="T54" fmla="*/ 406 w 4004"/>
                    <a:gd name="T55" fmla="*/ 528 h 3072"/>
                    <a:gd name="T56" fmla="*/ 351 w 4004"/>
                    <a:gd name="T57" fmla="*/ 446 h 3072"/>
                    <a:gd name="T58" fmla="*/ 251 w 4004"/>
                    <a:gd name="T59" fmla="*/ 310 h 3072"/>
                    <a:gd name="T60" fmla="*/ 184 w 4004"/>
                    <a:gd name="T61" fmla="*/ 223 h 3072"/>
                    <a:gd name="T62" fmla="*/ 93 w 4004"/>
                    <a:gd name="T63" fmla="*/ 110 h 3072"/>
                    <a:gd name="T64" fmla="*/ 0 w 4004"/>
                    <a:gd name="T65" fmla="*/ 0 h 30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04"/>
                    <a:gd name="T100" fmla="*/ 0 h 3072"/>
                    <a:gd name="T101" fmla="*/ 4004 w 4004"/>
                    <a:gd name="T102" fmla="*/ 3072 h 30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04" h="307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624" y="153"/>
                      </a:lnTo>
                      <a:lnTo>
                        <a:pt x="734" y="300"/>
                      </a:lnTo>
                      <a:lnTo>
                        <a:pt x="853" y="458"/>
                      </a:lnTo>
                      <a:lnTo>
                        <a:pt x="992" y="638"/>
                      </a:lnTo>
                      <a:lnTo>
                        <a:pt x="1122" y="811"/>
                      </a:lnTo>
                      <a:lnTo>
                        <a:pt x="1240" y="965"/>
                      </a:lnTo>
                      <a:lnTo>
                        <a:pt x="1342" y="1107"/>
                      </a:lnTo>
                      <a:lnTo>
                        <a:pt x="1436" y="1242"/>
                      </a:lnTo>
                      <a:lnTo>
                        <a:pt x="1543" y="1403"/>
                      </a:lnTo>
                      <a:lnTo>
                        <a:pt x="1629" y="1543"/>
                      </a:lnTo>
                      <a:lnTo>
                        <a:pt x="1719" y="1696"/>
                      </a:lnTo>
                      <a:lnTo>
                        <a:pt x="1811" y="1869"/>
                      </a:lnTo>
                      <a:lnTo>
                        <a:pt x="1885" y="2024"/>
                      </a:lnTo>
                      <a:lnTo>
                        <a:pt x="1954" y="2192"/>
                      </a:lnTo>
                      <a:lnTo>
                        <a:pt x="2011" y="2042"/>
                      </a:lnTo>
                      <a:lnTo>
                        <a:pt x="2074" y="1864"/>
                      </a:lnTo>
                      <a:lnTo>
                        <a:pt x="2150" y="1673"/>
                      </a:lnTo>
                      <a:lnTo>
                        <a:pt x="2232" y="1482"/>
                      </a:lnTo>
                      <a:lnTo>
                        <a:pt x="2322" y="1296"/>
                      </a:lnTo>
                      <a:lnTo>
                        <a:pt x="2424" y="1114"/>
                      </a:lnTo>
                      <a:lnTo>
                        <a:pt x="2547" y="916"/>
                      </a:lnTo>
                      <a:lnTo>
                        <a:pt x="2725" y="682"/>
                      </a:lnTo>
                      <a:lnTo>
                        <a:pt x="2864" y="508"/>
                      </a:lnTo>
                      <a:lnTo>
                        <a:pt x="3016" y="346"/>
                      </a:lnTo>
                      <a:lnTo>
                        <a:pt x="3174" y="207"/>
                      </a:lnTo>
                      <a:lnTo>
                        <a:pt x="3442" y="0"/>
                      </a:lnTo>
                      <a:lnTo>
                        <a:pt x="4004" y="0"/>
                      </a:lnTo>
                      <a:lnTo>
                        <a:pt x="3807" y="162"/>
                      </a:lnTo>
                      <a:lnTo>
                        <a:pt x="3604" y="360"/>
                      </a:lnTo>
                      <a:lnTo>
                        <a:pt x="3430" y="539"/>
                      </a:lnTo>
                      <a:lnTo>
                        <a:pt x="3263" y="719"/>
                      </a:lnTo>
                      <a:lnTo>
                        <a:pt x="3085" y="937"/>
                      </a:lnTo>
                      <a:lnTo>
                        <a:pt x="2927" y="1150"/>
                      </a:lnTo>
                      <a:lnTo>
                        <a:pt x="2819" y="1306"/>
                      </a:lnTo>
                      <a:lnTo>
                        <a:pt x="2705" y="1512"/>
                      </a:lnTo>
                      <a:lnTo>
                        <a:pt x="2604" y="1693"/>
                      </a:lnTo>
                      <a:lnTo>
                        <a:pt x="2532" y="1844"/>
                      </a:lnTo>
                      <a:lnTo>
                        <a:pt x="2449" y="2038"/>
                      </a:lnTo>
                      <a:lnTo>
                        <a:pt x="2388" y="2190"/>
                      </a:lnTo>
                      <a:lnTo>
                        <a:pt x="2348" y="2295"/>
                      </a:lnTo>
                      <a:lnTo>
                        <a:pt x="2304" y="2434"/>
                      </a:lnTo>
                      <a:lnTo>
                        <a:pt x="2272" y="2550"/>
                      </a:lnTo>
                      <a:lnTo>
                        <a:pt x="2554" y="2550"/>
                      </a:lnTo>
                      <a:lnTo>
                        <a:pt x="2031" y="3072"/>
                      </a:lnTo>
                      <a:lnTo>
                        <a:pt x="1464" y="2550"/>
                      </a:lnTo>
                      <a:lnTo>
                        <a:pt x="1746" y="2550"/>
                      </a:lnTo>
                      <a:lnTo>
                        <a:pt x="1724" y="2460"/>
                      </a:lnTo>
                      <a:lnTo>
                        <a:pt x="1683" y="2353"/>
                      </a:lnTo>
                      <a:lnTo>
                        <a:pt x="1624" y="2239"/>
                      </a:lnTo>
                      <a:lnTo>
                        <a:pt x="1548" y="2101"/>
                      </a:lnTo>
                      <a:lnTo>
                        <a:pt x="1462" y="1961"/>
                      </a:lnTo>
                      <a:lnTo>
                        <a:pt x="1387" y="1841"/>
                      </a:lnTo>
                      <a:lnTo>
                        <a:pt x="1307" y="1718"/>
                      </a:lnTo>
                      <a:lnTo>
                        <a:pt x="1217" y="1584"/>
                      </a:lnTo>
                      <a:lnTo>
                        <a:pt x="1140" y="1472"/>
                      </a:lnTo>
                      <a:lnTo>
                        <a:pt x="1053" y="1337"/>
                      </a:lnTo>
                      <a:lnTo>
                        <a:pt x="884" y="1105"/>
                      </a:lnTo>
                      <a:lnTo>
                        <a:pt x="754" y="929"/>
                      </a:lnTo>
                      <a:lnTo>
                        <a:pt x="647" y="789"/>
                      </a:lnTo>
                      <a:lnTo>
                        <a:pt x="552" y="669"/>
                      </a:lnTo>
                      <a:lnTo>
                        <a:pt x="409" y="494"/>
                      </a:lnTo>
                      <a:lnTo>
                        <a:pt x="279" y="331"/>
                      </a:lnTo>
                      <a:lnTo>
                        <a:pt x="143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5647" name="Freeform 21"/>
                <p:cNvSpPr>
                  <a:spLocks/>
                </p:cNvSpPr>
                <p:nvPr/>
              </p:nvSpPr>
              <p:spPr bwMode="auto">
                <a:xfrm>
                  <a:off x="3927" y="1753"/>
                  <a:ext cx="158" cy="17"/>
                </a:xfrm>
                <a:custGeom>
                  <a:avLst/>
                  <a:gdLst>
                    <a:gd name="T0" fmla="*/ 0 w 474"/>
                    <a:gd name="T1" fmla="*/ 17 h 51"/>
                    <a:gd name="T2" fmla="*/ 62 w 474"/>
                    <a:gd name="T3" fmla="*/ 0 h 51"/>
                    <a:gd name="T4" fmla="*/ 158 w 474"/>
                    <a:gd name="T5" fmla="*/ 0 h 51"/>
                    <a:gd name="T6" fmla="*/ 92 w 474"/>
                    <a:gd name="T7" fmla="*/ 17 h 51"/>
                    <a:gd name="T8" fmla="*/ 0 w 474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4"/>
                    <a:gd name="T16" fmla="*/ 0 h 51"/>
                    <a:gd name="T17" fmla="*/ 474 w 47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4" h="51">
                      <a:moveTo>
                        <a:pt x="0" y="51"/>
                      </a:moveTo>
                      <a:lnTo>
                        <a:pt x="185" y="0"/>
                      </a:lnTo>
                      <a:lnTo>
                        <a:pt x="474" y="0"/>
                      </a:lnTo>
                      <a:lnTo>
                        <a:pt x="277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5648" name="Freeform 22"/>
                <p:cNvSpPr>
                  <a:spLocks/>
                </p:cNvSpPr>
                <p:nvPr/>
              </p:nvSpPr>
              <p:spPr bwMode="auto">
                <a:xfrm>
                  <a:off x="3846" y="1753"/>
                  <a:ext cx="237" cy="190"/>
                </a:xfrm>
                <a:custGeom>
                  <a:avLst/>
                  <a:gdLst>
                    <a:gd name="T0" fmla="*/ 0 w 712"/>
                    <a:gd name="T1" fmla="*/ 190 h 570"/>
                    <a:gd name="T2" fmla="*/ 62 w 712"/>
                    <a:gd name="T3" fmla="*/ 173 h 570"/>
                    <a:gd name="T4" fmla="*/ 237 w 712"/>
                    <a:gd name="T5" fmla="*/ 0 h 570"/>
                    <a:gd name="T6" fmla="*/ 173 w 712"/>
                    <a:gd name="T7" fmla="*/ 17 h 570"/>
                    <a:gd name="T8" fmla="*/ 0 w 712"/>
                    <a:gd name="T9" fmla="*/ 190 h 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2"/>
                    <a:gd name="T16" fmla="*/ 0 h 570"/>
                    <a:gd name="T17" fmla="*/ 712 w 712"/>
                    <a:gd name="T18" fmla="*/ 570 h 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2" h="570">
                      <a:moveTo>
                        <a:pt x="0" y="570"/>
                      </a:moveTo>
                      <a:lnTo>
                        <a:pt x="187" y="519"/>
                      </a:lnTo>
                      <a:lnTo>
                        <a:pt x="712" y="0"/>
                      </a:lnTo>
                      <a:lnTo>
                        <a:pt x="520" y="51"/>
                      </a:lnTo>
                      <a:lnTo>
                        <a:pt x="0" y="57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5649" name="Freeform 23"/>
                <p:cNvSpPr>
                  <a:spLocks/>
                </p:cNvSpPr>
                <p:nvPr/>
              </p:nvSpPr>
              <p:spPr bwMode="auto">
                <a:xfrm>
                  <a:off x="3658" y="1753"/>
                  <a:ext cx="116" cy="17"/>
                </a:xfrm>
                <a:custGeom>
                  <a:avLst/>
                  <a:gdLst>
                    <a:gd name="T0" fmla="*/ 0 w 350"/>
                    <a:gd name="T1" fmla="*/ 17 h 51"/>
                    <a:gd name="T2" fmla="*/ 97 w 350"/>
                    <a:gd name="T3" fmla="*/ 17 h 51"/>
                    <a:gd name="T4" fmla="*/ 116 w 350"/>
                    <a:gd name="T5" fmla="*/ 0 h 51"/>
                    <a:gd name="T6" fmla="*/ 59 w 350"/>
                    <a:gd name="T7" fmla="*/ 0 h 51"/>
                    <a:gd name="T8" fmla="*/ 0 w 350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0"/>
                    <a:gd name="T16" fmla="*/ 0 h 51"/>
                    <a:gd name="T17" fmla="*/ 350 w 35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0" h="51">
                      <a:moveTo>
                        <a:pt x="0" y="51"/>
                      </a:moveTo>
                      <a:lnTo>
                        <a:pt x="292" y="51"/>
                      </a:lnTo>
                      <a:lnTo>
                        <a:pt x="350" y="0"/>
                      </a:lnTo>
                      <a:lnTo>
                        <a:pt x="179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25644" name="Freeform 24"/>
              <p:cNvSpPr>
                <a:spLocks/>
              </p:cNvSpPr>
              <p:nvPr/>
            </p:nvSpPr>
            <p:spPr bwMode="auto">
              <a:xfrm>
                <a:off x="4318" y="902"/>
                <a:ext cx="246" cy="17"/>
              </a:xfrm>
              <a:custGeom>
                <a:avLst/>
                <a:gdLst>
                  <a:gd name="T0" fmla="*/ 0 w 738"/>
                  <a:gd name="T1" fmla="*/ 17 h 51"/>
                  <a:gd name="T2" fmla="*/ 61 w 738"/>
                  <a:gd name="T3" fmla="*/ 0 h 51"/>
                  <a:gd name="T4" fmla="*/ 246 w 738"/>
                  <a:gd name="T5" fmla="*/ 0 h 51"/>
                  <a:gd name="T6" fmla="*/ 185 w 738"/>
                  <a:gd name="T7" fmla="*/ 17 h 51"/>
                  <a:gd name="T8" fmla="*/ 0 w 738"/>
                  <a:gd name="T9" fmla="*/ 1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51"/>
                  <a:gd name="T17" fmla="*/ 738 w 73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51">
                    <a:moveTo>
                      <a:pt x="0" y="51"/>
                    </a:moveTo>
                    <a:lnTo>
                      <a:pt x="184" y="0"/>
                    </a:lnTo>
                    <a:lnTo>
                      <a:pt x="738" y="0"/>
                    </a:lnTo>
                    <a:lnTo>
                      <a:pt x="5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5645" name="Freeform 25"/>
              <p:cNvSpPr>
                <a:spLocks/>
              </p:cNvSpPr>
              <p:nvPr/>
            </p:nvSpPr>
            <p:spPr bwMode="auto">
              <a:xfrm>
                <a:off x="3168" y="902"/>
                <a:ext cx="232" cy="18"/>
              </a:xfrm>
              <a:custGeom>
                <a:avLst/>
                <a:gdLst>
                  <a:gd name="T0" fmla="*/ 0 w 694"/>
                  <a:gd name="T1" fmla="*/ 17 h 55"/>
                  <a:gd name="T2" fmla="*/ 64 w 694"/>
                  <a:gd name="T3" fmla="*/ 0 h 55"/>
                  <a:gd name="T4" fmla="*/ 232 w 694"/>
                  <a:gd name="T5" fmla="*/ 0 h 55"/>
                  <a:gd name="T6" fmla="*/ 169 w 694"/>
                  <a:gd name="T7" fmla="*/ 18 h 55"/>
                  <a:gd name="T8" fmla="*/ 0 w 694"/>
                  <a:gd name="T9" fmla="*/ 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55"/>
                  <a:gd name="T17" fmla="*/ 694 w 69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55">
                    <a:moveTo>
                      <a:pt x="0" y="51"/>
                    </a:moveTo>
                    <a:lnTo>
                      <a:pt x="191" y="0"/>
                    </a:lnTo>
                    <a:lnTo>
                      <a:pt x="694" y="0"/>
                    </a:lnTo>
                    <a:lnTo>
                      <a:pt x="505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5642" name="Freeform 26"/>
            <p:cNvSpPr>
              <a:spLocks/>
            </p:cNvSpPr>
            <p:nvPr/>
          </p:nvSpPr>
          <p:spPr bwMode="auto">
            <a:xfrm>
              <a:off x="3169" y="920"/>
              <a:ext cx="1335" cy="1024"/>
            </a:xfrm>
            <a:custGeom>
              <a:avLst/>
              <a:gdLst>
                <a:gd name="T0" fmla="*/ 171 w 4006"/>
                <a:gd name="T1" fmla="*/ 0 h 3072"/>
                <a:gd name="T2" fmla="*/ 245 w 4006"/>
                <a:gd name="T3" fmla="*/ 100 h 3072"/>
                <a:gd name="T4" fmla="*/ 331 w 4006"/>
                <a:gd name="T5" fmla="*/ 213 h 3072"/>
                <a:gd name="T6" fmla="*/ 413 w 4006"/>
                <a:gd name="T7" fmla="*/ 322 h 3072"/>
                <a:gd name="T8" fmla="*/ 479 w 4006"/>
                <a:gd name="T9" fmla="*/ 414 h 3072"/>
                <a:gd name="T10" fmla="*/ 544 w 4006"/>
                <a:gd name="T11" fmla="*/ 515 h 3072"/>
                <a:gd name="T12" fmla="*/ 604 w 4006"/>
                <a:gd name="T13" fmla="*/ 623 h 3072"/>
                <a:gd name="T14" fmla="*/ 652 w 4006"/>
                <a:gd name="T15" fmla="*/ 731 h 3072"/>
                <a:gd name="T16" fmla="*/ 691 w 4006"/>
                <a:gd name="T17" fmla="*/ 621 h 3072"/>
                <a:gd name="T18" fmla="*/ 744 w 4006"/>
                <a:gd name="T19" fmla="*/ 494 h 3072"/>
                <a:gd name="T20" fmla="*/ 808 w 4006"/>
                <a:gd name="T21" fmla="*/ 371 h 3072"/>
                <a:gd name="T22" fmla="*/ 908 w 4006"/>
                <a:gd name="T23" fmla="*/ 227 h 3072"/>
                <a:gd name="T24" fmla="*/ 1005 w 4006"/>
                <a:gd name="T25" fmla="*/ 115 h 3072"/>
                <a:gd name="T26" fmla="*/ 1148 w 4006"/>
                <a:gd name="T27" fmla="*/ 0 h 3072"/>
                <a:gd name="T28" fmla="*/ 1269 w 4006"/>
                <a:gd name="T29" fmla="*/ 54 h 3072"/>
                <a:gd name="T30" fmla="*/ 1143 w 4006"/>
                <a:gd name="T31" fmla="*/ 180 h 3072"/>
                <a:gd name="T32" fmla="*/ 1028 w 4006"/>
                <a:gd name="T33" fmla="*/ 312 h 3072"/>
                <a:gd name="T34" fmla="*/ 940 w 4006"/>
                <a:gd name="T35" fmla="*/ 436 h 3072"/>
                <a:gd name="T36" fmla="*/ 868 w 4006"/>
                <a:gd name="T37" fmla="*/ 565 h 3072"/>
                <a:gd name="T38" fmla="*/ 816 w 4006"/>
                <a:gd name="T39" fmla="*/ 679 h 3072"/>
                <a:gd name="T40" fmla="*/ 783 w 4006"/>
                <a:gd name="T41" fmla="*/ 765 h 3072"/>
                <a:gd name="T42" fmla="*/ 757 w 4006"/>
                <a:gd name="T43" fmla="*/ 850 h 3072"/>
                <a:gd name="T44" fmla="*/ 677 w 4006"/>
                <a:gd name="T45" fmla="*/ 1024 h 3072"/>
                <a:gd name="T46" fmla="*/ 583 w 4006"/>
                <a:gd name="T47" fmla="*/ 850 h 3072"/>
                <a:gd name="T48" fmla="*/ 561 w 4006"/>
                <a:gd name="T49" fmla="*/ 784 h 3072"/>
                <a:gd name="T50" fmla="*/ 517 w 4006"/>
                <a:gd name="T51" fmla="*/ 701 h 3072"/>
                <a:gd name="T52" fmla="*/ 463 w 4006"/>
                <a:gd name="T53" fmla="*/ 614 h 3072"/>
                <a:gd name="T54" fmla="*/ 406 w 4006"/>
                <a:gd name="T55" fmla="*/ 528 h 3072"/>
                <a:gd name="T56" fmla="*/ 352 w 4006"/>
                <a:gd name="T57" fmla="*/ 446 h 3072"/>
                <a:gd name="T58" fmla="*/ 252 w 4006"/>
                <a:gd name="T59" fmla="*/ 310 h 3072"/>
                <a:gd name="T60" fmla="*/ 185 w 4006"/>
                <a:gd name="T61" fmla="*/ 224 h 3072"/>
                <a:gd name="T62" fmla="*/ 93 w 4006"/>
                <a:gd name="T63" fmla="*/ 110 h 3072"/>
                <a:gd name="T64" fmla="*/ 0 w 4006"/>
                <a:gd name="T65" fmla="*/ 0 h 30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06"/>
                <a:gd name="T100" fmla="*/ 0 h 3072"/>
                <a:gd name="T101" fmla="*/ 4006 w 4006"/>
                <a:gd name="T102" fmla="*/ 3072 h 30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06" h="3072">
                  <a:moveTo>
                    <a:pt x="0" y="0"/>
                  </a:moveTo>
                  <a:lnTo>
                    <a:pt x="513" y="0"/>
                  </a:lnTo>
                  <a:lnTo>
                    <a:pt x="625" y="154"/>
                  </a:lnTo>
                  <a:lnTo>
                    <a:pt x="734" y="300"/>
                  </a:lnTo>
                  <a:lnTo>
                    <a:pt x="855" y="460"/>
                  </a:lnTo>
                  <a:lnTo>
                    <a:pt x="994" y="639"/>
                  </a:lnTo>
                  <a:lnTo>
                    <a:pt x="1122" y="812"/>
                  </a:lnTo>
                  <a:lnTo>
                    <a:pt x="1240" y="966"/>
                  </a:lnTo>
                  <a:lnTo>
                    <a:pt x="1342" y="1108"/>
                  </a:lnTo>
                  <a:lnTo>
                    <a:pt x="1437" y="1243"/>
                  </a:lnTo>
                  <a:lnTo>
                    <a:pt x="1545" y="1405"/>
                  </a:lnTo>
                  <a:lnTo>
                    <a:pt x="1631" y="1544"/>
                  </a:lnTo>
                  <a:lnTo>
                    <a:pt x="1720" y="1697"/>
                  </a:lnTo>
                  <a:lnTo>
                    <a:pt x="1811" y="1869"/>
                  </a:lnTo>
                  <a:lnTo>
                    <a:pt x="1887" y="2025"/>
                  </a:lnTo>
                  <a:lnTo>
                    <a:pt x="1955" y="2193"/>
                  </a:lnTo>
                  <a:lnTo>
                    <a:pt x="2013" y="2043"/>
                  </a:lnTo>
                  <a:lnTo>
                    <a:pt x="2075" y="1864"/>
                  </a:lnTo>
                  <a:lnTo>
                    <a:pt x="2152" y="1674"/>
                  </a:lnTo>
                  <a:lnTo>
                    <a:pt x="2234" y="1482"/>
                  </a:lnTo>
                  <a:lnTo>
                    <a:pt x="2323" y="1297"/>
                  </a:lnTo>
                  <a:lnTo>
                    <a:pt x="2425" y="1114"/>
                  </a:lnTo>
                  <a:lnTo>
                    <a:pt x="2549" y="916"/>
                  </a:lnTo>
                  <a:lnTo>
                    <a:pt x="2726" y="682"/>
                  </a:lnTo>
                  <a:lnTo>
                    <a:pt x="2866" y="509"/>
                  </a:lnTo>
                  <a:lnTo>
                    <a:pt x="3017" y="346"/>
                  </a:lnTo>
                  <a:lnTo>
                    <a:pt x="3174" y="208"/>
                  </a:lnTo>
                  <a:lnTo>
                    <a:pt x="3444" y="0"/>
                  </a:lnTo>
                  <a:lnTo>
                    <a:pt x="4006" y="0"/>
                  </a:lnTo>
                  <a:lnTo>
                    <a:pt x="3808" y="162"/>
                  </a:lnTo>
                  <a:lnTo>
                    <a:pt x="3606" y="360"/>
                  </a:lnTo>
                  <a:lnTo>
                    <a:pt x="3430" y="540"/>
                  </a:lnTo>
                  <a:lnTo>
                    <a:pt x="3265" y="720"/>
                  </a:lnTo>
                  <a:lnTo>
                    <a:pt x="3086" y="937"/>
                  </a:lnTo>
                  <a:lnTo>
                    <a:pt x="2929" y="1150"/>
                  </a:lnTo>
                  <a:lnTo>
                    <a:pt x="2821" y="1307"/>
                  </a:lnTo>
                  <a:lnTo>
                    <a:pt x="2705" y="1512"/>
                  </a:lnTo>
                  <a:lnTo>
                    <a:pt x="2606" y="1694"/>
                  </a:lnTo>
                  <a:lnTo>
                    <a:pt x="2534" y="1846"/>
                  </a:lnTo>
                  <a:lnTo>
                    <a:pt x="2449" y="2038"/>
                  </a:lnTo>
                  <a:lnTo>
                    <a:pt x="2389" y="2191"/>
                  </a:lnTo>
                  <a:lnTo>
                    <a:pt x="2350" y="2296"/>
                  </a:lnTo>
                  <a:lnTo>
                    <a:pt x="2306" y="2434"/>
                  </a:lnTo>
                  <a:lnTo>
                    <a:pt x="2272" y="2551"/>
                  </a:lnTo>
                  <a:lnTo>
                    <a:pt x="2556" y="2551"/>
                  </a:lnTo>
                  <a:lnTo>
                    <a:pt x="2031" y="3072"/>
                  </a:lnTo>
                  <a:lnTo>
                    <a:pt x="1465" y="2551"/>
                  </a:lnTo>
                  <a:lnTo>
                    <a:pt x="1748" y="2551"/>
                  </a:lnTo>
                  <a:lnTo>
                    <a:pt x="1724" y="2461"/>
                  </a:lnTo>
                  <a:lnTo>
                    <a:pt x="1684" y="2353"/>
                  </a:lnTo>
                  <a:lnTo>
                    <a:pt x="1626" y="2241"/>
                  </a:lnTo>
                  <a:lnTo>
                    <a:pt x="1550" y="2103"/>
                  </a:lnTo>
                  <a:lnTo>
                    <a:pt x="1464" y="1962"/>
                  </a:lnTo>
                  <a:lnTo>
                    <a:pt x="1388" y="1842"/>
                  </a:lnTo>
                  <a:lnTo>
                    <a:pt x="1309" y="1720"/>
                  </a:lnTo>
                  <a:lnTo>
                    <a:pt x="1218" y="1584"/>
                  </a:lnTo>
                  <a:lnTo>
                    <a:pt x="1142" y="1472"/>
                  </a:lnTo>
                  <a:lnTo>
                    <a:pt x="1055" y="1339"/>
                  </a:lnTo>
                  <a:lnTo>
                    <a:pt x="886" y="1105"/>
                  </a:lnTo>
                  <a:lnTo>
                    <a:pt x="755" y="930"/>
                  </a:lnTo>
                  <a:lnTo>
                    <a:pt x="647" y="789"/>
                  </a:lnTo>
                  <a:lnTo>
                    <a:pt x="554" y="671"/>
                  </a:lnTo>
                  <a:lnTo>
                    <a:pt x="411" y="496"/>
                  </a:lnTo>
                  <a:lnTo>
                    <a:pt x="279" y="331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3276600" y="2852738"/>
            <a:ext cx="2511425" cy="1365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50000">
                <a:srgbClr val="FFFFFF"/>
              </a:gs>
              <a:gs pos="100000">
                <a:srgbClr val="ABFFAB"/>
              </a:gs>
            </a:gsLst>
            <a:lin ang="5400000" scaled="1"/>
          </a:gradFill>
          <a:ln w="57150">
            <a:solidFill>
              <a:srgbClr val="00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Збільшення кількості Т-клітин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sp>
        <p:nvSpPr>
          <p:cNvPr id="36902" name="AutoShape 38"/>
          <p:cNvSpPr>
            <a:spLocks noChangeArrowheads="1"/>
          </p:cNvSpPr>
          <p:nvPr/>
        </p:nvSpPr>
        <p:spPr bwMode="auto">
          <a:xfrm>
            <a:off x="0" y="3900488"/>
            <a:ext cx="2738438" cy="2962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50000">
                <a:srgbClr val="FFFFFF"/>
              </a:gs>
              <a:gs pos="100000">
                <a:srgbClr val="ABFFAB"/>
              </a:gs>
            </a:gsLst>
            <a:lin ang="5400000" scaled="1"/>
          </a:gradFill>
          <a:ln w="57150">
            <a:solidFill>
              <a:srgbClr val="00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Т- клітини пам</a:t>
            </a:r>
            <a:r>
              <a:rPr kumimoji="0" lang="en-US" sz="2400" b="1">
                <a:solidFill>
                  <a:srgbClr val="000000"/>
                </a:solidFill>
              </a:rPr>
              <a:t>’</a:t>
            </a:r>
            <a:r>
              <a:rPr kumimoji="0" lang="uk-UA" sz="2400" b="1">
                <a:solidFill>
                  <a:srgbClr val="000000"/>
                </a:solidFill>
              </a:rPr>
              <a:t>яті. Існують багато років. При потребі швидко мобілізуються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sp>
        <p:nvSpPr>
          <p:cNvPr id="36903" name="AutoShape 39"/>
          <p:cNvSpPr>
            <a:spLocks noChangeArrowheads="1"/>
          </p:cNvSpPr>
          <p:nvPr/>
        </p:nvSpPr>
        <p:spPr bwMode="auto">
          <a:xfrm>
            <a:off x="2339975" y="765175"/>
            <a:ext cx="2498725" cy="1098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800" b="1">
                <a:solidFill>
                  <a:srgbClr val="000000"/>
                </a:solidFill>
              </a:rPr>
              <a:t>Клітинний </a:t>
            </a:r>
          </a:p>
          <a:p>
            <a:pPr algn="ctr" eaLnBrk="0" hangingPunct="0"/>
            <a:r>
              <a:rPr kumimoji="0" lang="uk-UA" sz="2800" b="1">
                <a:solidFill>
                  <a:srgbClr val="000000"/>
                </a:solidFill>
              </a:rPr>
              <a:t>імунітет</a:t>
            </a:r>
            <a:endParaRPr kumimoji="0" lang="en-US" sz="2800" b="1">
              <a:solidFill>
                <a:srgbClr val="000000"/>
              </a:solidFill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 rot="5498975" flipH="1">
            <a:off x="5219701" y="909637"/>
            <a:ext cx="938212" cy="1223963"/>
            <a:chOff x="3168" y="902"/>
            <a:chExt cx="1398" cy="1042"/>
          </a:xfrm>
        </p:grpSpPr>
        <p:grpSp>
          <p:nvGrpSpPr>
            <p:cNvPr id="25632" name="Group 41"/>
            <p:cNvGrpSpPr>
              <a:grpSpLocks/>
            </p:cNvGrpSpPr>
            <p:nvPr/>
          </p:nvGrpSpPr>
          <p:grpSpPr bwMode="auto">
            <a:xfrm>
              <a:off x="3168" y="902"/>
              <a:ext cx="1398" cy="1041"/>
              <a:chOff x="3168" y="902"/>
              <a:chExt cx="1398" cy="1041"/>
            </a:xfrm>
          </p:grpSpPr>
          <p:grpSp>
            <p:nvGrpSpPr>
              <p:cNvPr id="25634" name="Group 42"/>
              <p:cNvGrpSpPr>
                <a:grpSpLocks/>
              </p:cNvGrpSpPr>
              <p:nvPr/>
            </p:nvGrpSpPr>
            <p:grpSpPr bwMode="auto">
              <a:xfrm>
                <a:off x="3231" y="902"/>
                <a:ext cx="1335" cy="1041"/>
                <a:chOff x="3231" y="902"/>
                <a:chExt cx="1335" cy="1041"/>
              </a:xfrm>
            </p:grpSpPr>
            <p:sp>
              <p:nvSpPr>
                <p:cNvPr id="25637" name="Freeform 43"/>
                <p:cNvSpPr>
                  <a:spLocks/>
                </p:cNvSpPr>
                <p:nvPr/>
              </p:nvSpPr>
              <p:spPr bwMode="auto">
                <a:xfrm>
                  <a:off x="3231" y="902"/>
                  <a:ext cx="1335" cy="1024"/>
                </a:xfrm>
                <a:custGeom>
                  <a:avLst/>
                  <a:gdLst>
                    <a:gd name="T0" fmla="*/ 170 w 4004"/>
                    <a:gd name="T1" fmla="*/ 0 h 3072"/>
                    <a:gd name="T2" fmla="*/ 245 w 4004"/>
                    <a:gd name="T3" fmla="*/ 100 h 3072"/>
                    <a:gd name="T4" fmla="*/ 331 w 4004"/>
                    <a:gd name="T5" fmla="*/ 213 h 3072"/>
                    <a:gd name="T6" fmla="*/ 413 w 4004"/>
                    <a:gd name="T7" fmla="*/ 322 h 3072"/>
                    <a:gd name="T8" fmla="*/ 479 w 4004"/>
                    <a:gd name="T9" fmla="*/ 414 h 3072"/>
                    <a:gd name="T10" fmla="*/ 543 w 4004"/>
                    <a:gd name="T11" fmla="*/ 514 h 3072"/>
                    <a:gd name="T12" fmla="*/ 604 w 4004"/>
                    <a:gd name="T13" fmla="*/ 623 h 3072"/>
                    <a:gd name="T14" fmla="*/ 651 w 4004"/>
                    <a:gd name="T15" fmla="*/ 731 h 3072"/>
                    <a:gd name="T16" fmla="*/ 692 w 4004"/>
                    <a:gd name="T17" fmla="*/ 621 h 3072"/>
                    <a:gd name="T18" fmla="*/ 744 w 4004"/>
                    <a:gd name="T19" fmla="*/ 494 h 3072"/>
                    <a:gd name="T20" fmla="*/ 808 w 4004"/>
                    <a:gd name="T21" fmla="*/ 371 h 3072"/>
                    <a:gd name="T22" fmla="*/ 909 w 4004"/>
                    <a:gd name="T23" fmla="*/ 227 h 3072"/>
                    <a:gd name="T24" fmla="*/ 1006 w 4004"/>
                    <a:gd name="T25" fmla="*/ 115 h 3072"/>
                    <a:gd name="T26" fmla="*/ 1148 w 4004"/>
                    <a:gd name="T27" fmla="*/ 0 h 3072"/>
                    <a:gd name="T28" fmla="*/ 1269 w 4004"/>
                    <a:gd name="T29" fmla="*/ 54 h 3072"/>
                    <a:gd name="T30" fmla="*/ 1144 w 4004"/>
                    <a:gd name="T31" fmla="*/ 180 h 3072"/>
                    <a:gd name="T32" fmla="*/ 1029 w 4004"/>
                    <a:gd name="T33" fmla="*/ 312 h 3072"/>
                    <a:gd name="T34" fmla="*/ 940 w 4004"/>
                    <a:gd name="T35" fmla="*/ 435 h 3072"/>
                    <a:gd name="T36" fmla="*/ 868 w 4004"/>
                    <a:gd name="T37" fmla="*/ 564 h 3072"/>
                    <a:gd name="T38" fmla="*/ 817 w 4004"/>
                    <a:gd name="T39" fmla="*/ 679 h 3072"/>
                    <a:gd name="T40" fmla="*/ 783 w 4004"/>
                    <a:gd name="T41" fmla="*/ 765 h 3072"/>
                    <a:gd name="T42" fmla="*/ 758 w 4004"/>
                    <a:gd name="T43" fmla="*/ 850 h 3072"/>
                    <a:gd name="T44" fmla="*/ 677 w 4004"/>
                    <a:gd name="T45" fmla="*/ 1024 h 3072"/>
                    <a:gd name="T46" fmla="*/ 582 w 4004"/>
                    <a:gd name="T47" fmla="*/ 850 h 3072"/>
                    <a:gd name="T48" fmla="*/ 561 w 4004"/>
                    <a:gd name="T49" fmla="*/ 784 h 3072"/>
                    <a:gd name="T50" fmla="*/ 516 w 4004"/>
                    <a:gd name="T51" fmla="*/ 700 h 3072"/>
                    <a:gd name="T52" fmla="*/ 462 w 4004"/>
                    <a:gd name="T53" fmla="*/ 614 h 3072"/>
                    <a:gd name="T54" fmla="*/ 406 w 4004"/>
                    <a:gd name="T55" fmla="*/ 528 h 3072"/>
                    <a:gd name="T56" fmla="*/ 351 w 4004"/>
                    <a:gd name="T57" fmla="*/ 446 h 3072"/>
                    <a:gd name="T58" fmla="*/ 251 w 4004"/>
                    <a:gd name="T59" fmla="*/ 310 h 3072"/>
                    <a:gd name="T60" fmla="*/ 184 w 4004"/>
                    <a:gd name="T61" fmla="*/ 223 h 3072"/>
                    <a:gd name="T62" fmla="*/ 93 w 4004"/>
                    <a:gd name="T63" fmla="*/ 110 h 3072"/>
                    <a:gd name="T64" fmla="*/ 0 w 4004"/>
                    <a:gd name="T65" fmla="*/ 0 h 30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04"/>
                    <a:gd name="T100" fmla="*/ 0 h 3072"/>
                    <a:gd name="T101" fmla="*/ 4004 w 4004"/>
                    <a:gd name="T102" fmla="*/ 3072 h 30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04" h="307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624" y="153"/>
                      </a:lnTo>
                      <a:lnTo>
                        <a:pt x="734" y="300"/>
                      </a:lnTo>
                      <a:lnTo>
                        <a:pt x="853" y="458"/>
                      </a:lnTo>
                      <a:lnTo>
                        <a:pt x="992" y="638"/>
                      </a:lnTo>
                      <a:lnTo>
                        <a:pt x="1122" y="811"/>
                      </a:lnTo>
                      <a:lnTo>
                        <a:pt x="1240" y="965"/>
                      </a:lnTo>
                      <a:lnTo>
                        <a:pt x="1342" y="1107"/>
                      </a:lnTo>
                      <a:lnTo>
                        <a:pt x="1436" y="1242"/>
                      </a:lnTo>
                      <a:lnTo>
                        <a:pt x="1543" y="1403"/>
                      </a:lnTo>
                      <a:lnTo>
                        <a:pt x="1629" y="1543"/>
                      </a:lnTo>
                      <a:lnTo>
                        <a:pt x="1719" y="1696"/>
                      </a:lnTo>
                      <a:lnTo>
                        <a:pt x="1811" y="1869"/>
                      </a:lnTo>
                      <a:lnTo>
                        <a:pt x="1885" y="2024"/>
                      </a:lnTo>
                      <a:lnTo>
                        <a:pt x="1954" y="2192"/>
                      </a:lnTo>
                      <a:lnTo>
                        <a:pt x="2011" y="2042"/>
                      </a:lnTo>
                      <a:lnTo>
                        <a:pt x="2074" y="1864"/>
                      </a:lnTo>
                      <a:lnTo>
                        <a:pt x="2150" y="1673"/>
                      </a:lnTo>
                      <a:lnTo>
                        <a:pt x="2232" y="1482"/>
                      </a:lnTo>
                      <a:lnTo>
                        <a:pt x="2322" y="1296"/>
                      </a:lnTo>
                      <a:lnTo>
                        <a:pt x="2424" y="1114"/>
                      </a:lnTo>
                      <a:lnTo>
                        <a:pt x="2547" y="916"/>
                      </a:lnTo>
                      <a:lnTo>
                        <a:pt x="2725" y="682"/>
                      </a:lnTo>
                      <a:lnTo>
                        <a:pt x="2864" y="508"/>
                      </a:lnTo>
                      <a:lnTo>
                        <a:pt x="3016" y="346"/>
                      </a:lnTo>
                      <a:lnTo>
                        <a:pt x="3174" y="207"/>
                      </a:lnTo>
                      <a:lnTo>
                        <a:pt x="3442" y="0"/>
                      </a:lnTo>
                      <a:lnTo>
                        <a:pt x="4004" y="0"/>
                      </a:lnTo>
                      <a:lnTo>
                        <a:pt x="3807" y="162"/>
                      </a:lnTo>
                      <a:lnTo>
                        <a:pt x="3604" y="360"/>
                      </a:lnTo>
                      <a:lnTo>
                        <a:pt x="3430" y="539"/>
                      </a:lnTo>
                      <a:lnTo>
                        <a:pt x="3263" y="719"/>
                      </a:lnTo>
                      <a:lnTo>
                        <a:pt x="3085" y="937"/>
                      </a:lnTo>
                      <a:lnTo>
                        <a:pt x="2927" y="1150"/>
                      </a:lnTo>
                      <a:lnTo>
                        <a:pt x="2819" y="1306"/>
                      </a:lnTo>
                      <a:lnTo>
                        <a:pt x="2705" y="1512"/>
                      </a:lnTo>
                      <a:lnTo>
                        <a:pt x="2604" y="1693"/>
                      </a:lnTo>
                      <a:lnTo>
                        <a:pt x="2532" y="1844"/>
                      </a:lnTo>
                      <a:lnTo>
                        <a:pt x="2449" y="2038"/>
                      </a:lnTo>
                      <a:lnTo>
                        <a:pt x="2388" y="2190"/>
                      </a:lnTo>
                      <a:lnTo>
                        <a:pt x="2348" y="2295"/>
                      </a:lnTo>
                      <a:lnTo>
                        <a:pt x="2304" y="2434"/>
                      </a:lnTo>
                      <a:lnTo>
                        <a:pt x="2272" y="2550"/>
                      </a:lnTo>
                      <a:lnTo>
                        <a:pt x="2554" y="2550"/>
                      </a:lnTo>
                      <a:lnTo>
                        <a:pt x="2031" y="3072"/>
                      </a:lnTo>
                      <a:lnTo>
                        <a:pt x="1464" y="2550"/>
                      </a:lnTo>
                      <a:lnTo>
                        <a:pt x="1746" y="2550"/>
                      </a:lnTo>
                      <a:lnTo>
                        <a:pt x="1724" y="2460"/>
                      </a:lnTo>
                      <a:lnTo>
                        <a:pt x="1683" y="2353"/>
                      </a:lnTo>
                      <a:lnTo>
                        <a:pt x="1624" y="2239"/>
                      </a:lnTo>
                      <a:lnTo>
                        <a:pt x="1548" y="2101"/>
                      </a:lnTo>
                      <a:lnTo>
                        <a:pt x="1462" y="1961"/>
                      </a:lnTo>
                      <a:lnTo>
                        <a:pt x="1387" y="1841"/>
                      </a:lnTo>
                      <a:lnTo>
                        <a:pt x="1307" y="1718"/>
                      </a:lnTo>
                      <a:lnTo>
                        <a:pt x="1217" y="1584"/>
                      </a:lnTo>
                      <a:lnTo>
                        <a:pt x="1140" y="1472"/>
                      </a:lnTo>
                      <a:lnTo>
                        <a:pt x="1053" y="1337"/>
                      </a:lnTo>
                      <a:lnTo>
                        <a:pt x="884" y="1105"/>
                      </a:lnTo>
                      <a:lnTo>
                        <a:pt x="754" y="929"/>
                      </a:lnTo>
                      <a:lnTo>
                        <a:pt x="647" y="789"/>
                      </a:lnTo>
                      <a:lnTo>
                        <a:pt x="552" y="669"/>
                      </a:lnTo>
                      <a:lnTo>
                        <a:pt x="409" y="494"/>
                      </a:lnTo>
                      <a:lnTo>
                        <a:pt x="279" y="331"/>
                      </a:lnTo>
                      <a:lnTo>
                        <a:pt x="143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uk-UA"/>
                </a:p>
              </p:txBody>
            </p:sp>
            <p:sp>
              <p:nvSpPr>
                <p:cNvPr id="25638" name="Freeform 44"/>
                <p:cNvSpPr>
                  <a:spLocks/>
                </p:cNvSpPr>
                <p:nvPr/>
              </p:nvSpPr>
              <p:spPr bwMode="auto">
                <a:xfrm>
                  <a:off x="3927" y="1753"/>
                  <a:ext cx="158" cy="17"/>
                </a:xfrm>
                <a:custGeom>
                  <a:avLst/>
                  <a:gdLst>
                    <a:gd name="T0" fmla="*/ 0 w 474"/>
                    <a:gd name="T1" fmla="*/ 17 h 51"/>
                    <a:gd name="T2" fmla="*/ 62 w 474"/>
                    <a:gd name="T3" fmla="*/ 0 h 51"/>
                    <a:gd name="T4" fmla="*/ 158 w 474"/>
                    <a:gd name="T5" fmla="*/ 0 h 51"/>
                    <a:gd name="T6" fmla="*/ 92 w 474"/>
                    <a:gd name="T7" fmla="*/ 17 h 51"/>
                    <a:gd name="T8" fmla="*/ 0 w 474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4"/>
                    <a:gd name="T16" fmla="*/ 0 h 51"/>
                    <a:gd name="T17" fmla="*/ 474 w 47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4" h="51">
                      <a:moveTo>
                        <a:pt x="0" y="51"/>
                      </a:moveTo>
                      <a:lnTo>
                        <a:pt x="185" y="0"/>
                      </a:lnTo>
                      <a:lnTo>
                        <a:pt x="474" y="0"/>
                      </a:lnTo>
                      <a:lnTo>
                        <a:pt x="277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uk-UA"/>
                </a:p>
              </p:txBody>
            </p:sp>
            <p:sp>
              <p:nvSpPr>
                <p:cNvPr id="25639" name="Freeform 45"/>
                <p:cNvSpPr>
                  <a:spLocks/>
                </p:cNvSpPr>
                <p:nvPr/>
              </p:nvSpPr>
              <p:spPr bwMode="auto">
                <a:xfrm>
                  <a:off x="3846" y="1753"/>
                  <a:ext cx="237" cy="190"/>
                </a:xfrm>
                <a:custGeom>
                  <a:avLst/>
                  <a:gdLst>
                    <a:gd name="T0" fmla="*/ 0 w 712"/>
                    <a:gd name="T1" fmla="*/ 190 h 570"/>
                    <a:gd name="T2" fmla="*/ 62 w 712"/>
                    <a:gd name="T3" fmla="*/ 173 h 570"/>
                    <a:gd name="T4" fmla="*/ 237 w 712"/>
                    <a:gd name="T5" fmla="*/ 0 h 570"/>
                    <a:gd name="T6" fmla="*/ 173 w 712"/>
                    <a:gd name="T7" fmla="*/ 17 h 570"/>
                    <a:gd name="T8" fmla="*/ 0 w 712"/>
                    <a:gd name="T9" fmla="*/ 190 h 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2"/>
                    <a:gd name="T16" fmla="*/ 0 h 570"/>
                    <a:gd name="T17" fmla="*/ 712 w 712"/>
                    <a:gd name="T18" fmla="*/ 570 h 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2" h="570">
                      <a:moveTo>
                        <a:pt x="0" y="570"/>
                      </a:moveTo>
                      <a:lnTo>
                        <a:pt x="187" y="519"/>
                      </a:lnTo>
                      <a:lnTo>
                        <a:pt x="712" y="0"/>
                      </a:lnTo>
                      <a:lnTo>
                        <a:pt x="520" y="51"/>
                      </a:lnTo>
                      <a:lnTo>
                        <a:pt x="0" y="57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uk-UA"/>
                </a:p>
              </p:txBody>
            </p:sp>
            <p:sp>
              <p:nvSpPr>
                <p:cNvPr id="25640" name="Freeform 46"/>
                <p:cNvSpPr>
                  <a:spLocks/>
                </p:cNvSpPr>
                <p:nvPr/>
              </p:nvSpPr>
              <p:spPr bwMode="auto">
                <a:xfrm>
                  <a:off x="3658" y="1753"/>
                  <a:ext cx="116" cy="17"/>
                </a:xfrm>
                <a:custGeom>
                  <a:avLst/>
                  <a:gdLst>
                    <a:gd name="T0" fmla="*/ 0 w 350"/>
                    <a:gd name="T1" fmla="*/ 17 h 51"/>
                    <a:gd name="T2" fmla="*/ 97 w 350"/>
                    <a:gd name="T3" fmla="*/ 17 h 51"/>
                    <a:gd name="T4" fmla="*/ 116 w 350"/>
                    <a:gd name="T5" fmla="*/ 0 h 51"/>
                    <a:gd name="T6" fmla="*/ 59 w 350"/>
                    <a:gd name="T7" fmla="*/ 0 h 51"/>
                    <a:gd name="T8" fmla="*/ 0 w 350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0"/>
                    <a:gd name="T16" fmla="*/ 0 h 51"/>
                    <a:gd name="T17" fmla="*/ 350 w 35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0" h="51">
                      <a:moveTo>
                        <a:pt x="0" y="51"/>
                      </a:moveTo>
                      <a:lnTo>
                        <a:pt x="292" y="51"/>
                      </a:lnTo>
                      <a:lnTo>
                        <a:pt x="350" y="0"/>
                      </a:lnTo>
                      <a:lnTo>
                        <a:pt x="179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/>
                <a:p>
                  <a:endParaRPr lang="uk-UA"/>
                </a:p>
              </p:txBody>
            </p:sp>
          </p:grpSp>
          <p:sp>
            <p:nvSpPr>
              <p:cNvPr id="25635" name="Freeform 47"/>
              <p:cNvSpPr>
                <a:spLocks/>
              </p:cNvSpPr>
              <p:nvPr/>
            </p:nvSpPr>
            <p:spPr bwMode="auto">
              <a:xfrm>
                <a:off x="4318" y="902"/>
                <a:ext cx="246" cy="17"/>
              </a:xfrm>
              <a:custGeom>
                <a:avLst/>
                <a:gdLst>
                  <a:gd name="T0" fmla="*/ 0 w 738"/>
                  <a:gd name="T1" fmla="*/ 17 h 51"/>
                  <a:gd name="T2" fmla="*/ 61 w 738"/>
                  <a:gd name="T3" fmla="*/ 0 h 51"/>
                  <a:gd name="T4" fmla="*/ 246 w 738"/>
                  <a:gd name="T5" fmla="*/ 0 h 51"/>
                  <a:gd name="T6" fmla="*/ 185 w 738"/>
                  <a:gd name="T7" fmla="*/ 17 h 51"/>
                  <a:gd name="T8" fmla="*/ 0 w 738"/>
                  <a:gd name="T9" fmla="*/ 1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51"/>
                  <a:gd name="T17" fmla="*/ 738 w 73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51">
                    <a:moveTo>
                      <a:pt x="0" y="51"/>
                    </a:moveTo>
                    <a:lnTo>
                      <a:pt x="184" y="0"/>
                    </a:lnTo>
                    <a:lnTo>
                      <a:pt x="738" y="0"/>
                    </a:lnTo>
                    <a:lnTo>
                      <a:pt x="5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uk-UA"/>
              </a:p>
            </p:txBody>
          </p:sp>
          <p:sp>
            <p:nvSpPr>
              <p:cNvPr id="25636" name="Freeform 48"/>
              <p:cNvSpPr>
                <a:spLocks/>
              </p:cNvSpPr>
              <p:nvPr/>
            </p:nvSpPr>
            <p:spPr bwMode="auto">
              <a:xfrm>
                <a:off x="3168" y="902"/>
                <a:ext cx="232" cy="18"/>
              </a:xfrm>
              <a:custGeom>
                <a:avLst/>
                <a:gdLst>
                  <a:gd name="T0" fmla="*/ 0 w 694"/>
                  <a:gd name="T1" fmla="*/ 17 h 55"/>
                  <a:gd name="T2" fmla="*/ 64 w 694"/>
                  <a:gd name="T3" fmla="*/ 0 h 55"/>
                  <a:gd name="T4" fmla="*/ 232 w 694"/>
                  <a:gd name="T5" fmla="*/ 0 h 55"/>
                  <a:gd name="T6" fmla="*/ 169 w 694"/>
                  <a:gd name="T7" fmla="*/ 18 h 55"/>
                  <a:gd name="T8" fmla="*/ 0 w 694"/>
                  <a:gd name="T9" fmla="*/ 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55"/>
                  <a:gd name="T17" fmla="*/ 694 w 69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55">
                    <a:moveTo>
                      <a:pt x="0" y="51"/>
                    </a:moveTo>
                    <a:lnTo>
                      <a:pt x="191" y="0"/>
                    </a:lnTo>
                    <a:lnTo>
                      <a:pt x="694" y="0"/>
                    </a:lnTo>
                    <a:lnTo>
                      <a:pt x="505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uk-UA"/>
              </a:p>
            </p:txBody>
          </p:sp>
        </p:grpSp>
        <p:sp>
          <p:nvSpPr>
            <p:cNvPr id="25633" name="Freeform 49"/>
            <p:cNvSpPr>
              <a:spLocks/>
            </p:cNvSpPr>
            <p:nvPr/>
          </p:nvSpPr>
          <p:spPr bwMode="auto">
            <a:xfrm>
              <a:off x="3169" y="920"/>
              <a:ext cx="1335" cy="1024"/>
            </a:xfrm>
            <a:custGeom>
              <a:avLst/>
              <a:gdLst>
                <a:gd name="T0" fmla="*/ 171 w 4006"/>
                <a:gd name="T1" fmla="*/ 0 h 3072"/>
                <a:gd name="T2" fmla="*/ 245 w 4006"/>
                <a:gd name="T3" fmla="*/ 100 h 3072"/>
                <a:gd name="T4" fmla="*/ 331 w 4006"/>
                <a:gd name="T5" fmla="*/ 213 h 3072"/>
                <a:gd name="T6" fmla="*/ 413 w 4006"/>
                <a:gd name="T7" fmla="*/ 322 h 3072"/>
                <a:gd name="T8" fmla="*/ 479 w 4006"/>
                <a:gd name="T9" fmla="*/ 414 h 3072"/>
                <a:gd name="T10" fmla="*/ 544 w 4006"/>
                <a:gd name="T11" fmla="*/ 515 h 3072"/>
                <a:gd name="T12" fmla="*/ 604 w 4006"/>
                <a:gd name="T13" fmla="*/ 623 h 3072"/>
                <a:gd name="T14" fmla="*/ 652 w 4006"/>
                <a:gd name="T15" fmla="*/ 731 h 3072"/>
                <a:gd name="T16" fmla="*/ 691 w 4006"/>
                <a:gd name="T17" fmla="*/ 621 h 3072"/>
                <a:gd name="T18" fmla="*/ 744 w 4006"/>
                <a:gd name="T19" fmla="*/ 494 h 3072"/>
                <a:gd name="T20" fmla="*/ 808 w 4006"/>
                <a:gd name="T21" fmla="*/ 371 h 3072"/>
                <a:gd name="T22" fmla="*/ 908 w 4006"/>
                <a:gd name="T23" fmla="*/ 227 h 3072"/>
                <a:gd name="T24" fmla="*/ 1005 w 4006"/>
                <a:gd name="T25" fmla="*/ 115 h 3072"/>
                <a:gd name="T26" fmla="*/ 1148 w 4006"/>
                <a:gd name="T27" fmla="*/ 0 h 3072"/>
                <a:gd name="T28" fmla="*/ 1269 w 4006"/>
                <a:gd name="T29" fmla="*/ 54 h 3072"/>
                <a:gd name="T30" fmla="*/ 1143 w 4006"/>
                <a:gd name="T31" fmla="*/ 180 h 3072"/>
                <a:gd name="T32" fmla="*/ 1028 w 4006"/>
                <a:gd name="T33" fmla="*/ 312 h 3072"/>
                <a:gd name="T34" fmla="*/ 940 w 4006"/>
                <a:gd name="T35" fmla="*/ 436 h 3072"/>
                <a:gd name="T36" fmla="*/ 868 w 4006"/>
                <a:gd name="T37" fmla="*/ 565 h 3072"/>
                <a:gd name="T38" fmla="*/ 816 w 4006"/>
                <a:gd name="T39" fmla="*/ 679 h 3072"/>
                <a:gd name="T40" fmla="*/ 783 w 4006"/>
                <a:gd name="T41" fmla="*/ 765 h 3072"/>
                <a:gd name="T42" fmla="*/ 757 w 4006"/>
                <a:gd name="T43" fmla="*/ 850 h 3072"/>
                <a:gd name="T44" fmla="*/ 677 w 4006"/>
                <a:gd name="T45" fmla="*/ 1024 h 3072"/>
                <a:gd name="T46" fmla="*/ 583 w 4006"/>
                <a:gd name="T47" fmla="*/ 850 h 3072"/>
                <a:gd name="T48" fmla="*/ 561 w 4006"/>
                <a:gd name="T49" fmla="*/ 784 h 3072"/>
                <a:gd name="T50" fmla="*/ 517 w 4006"/>
                <a:gd name="T51" fmla="*/ 701 h 3072"/>
                <a:gd name="T52" fmla="*/ 463 w 4006"/>
                <a:gd name="T53" fmla="*/ 614 h 3072"/>
                <a:gd name="T54" fmla="*/ 406 w 4006"/>
                <a:gd name="T55" fmla="*/ 528 h 3072"/>
                <a:gd name="T56" fmla="*/ 352 w 4006"/>
                <a:gd name="T57" fmla="*/ 446 h 3072"/>
                <a:gd name="T58" fmla="*/ 252 w 4006"/>
                <a:gd name="T59" fmla="*/ 310 h 3072"/>
                <a:gd name="T60" fmla="*/ 185 w 4006"/>
                <a:gd name="T61" fmla="*/ 224 h 3072"/>
                <a:gd name="T62" fmla="*/ 93 w 4006"/>
                <a:gd name="T63" fmla="*/ 110 h 3072"/>
                <a:gd name="T64" fmla="*/ 0 w 4006"/>
                <a:gd name="T65" fmla="*/ 0 h 30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06"/>
                <a:gd name="T100" fmla="*/ 0 h 3072"/>
                <a:gd name="T101" fmla="*/ 4006 w 4006"/>
                <a:gd name="T102" fmla="*/ 3072 h 30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06" h="3072">
                  <a:moveTo>
                    <a:pt x="0" y="0"/>
                  </a:moveTo>
                  <a:lnTo>
                    <a:pt x="513" y="0"/>
                  </a:lnTo>
                  <a:lnTo>
                    <a:pt x="625" y="154"/>
                  </a:lnTo>
                  <a:lnTo>
                    <a:pt x="734" y="300"/>
                  </a:lnTo>
                  <a:lnTo>
                    <a:pt x="855" y="460"/>
                  </a:lnTo>
                  <a:lnTo>
                    <a:pt x="994" y="639"/>
                  </a:lnTo>
                  <a:lnTo>
                    <a:pt x="1122" y="812"/>
                  </a:lnTo>
                  <a:lnTo>
                    <a:pt x="1240" y="966"/>
                  </a:lnTo>
                  <a:lnTo>
                    <a:pt x="1342" y="1108"/>
                  </a:lnTo>
                  <a:lnTo>
                    <a:pt x="1437" y="1243"/>
                  </a:lnTo>
                  <a:lnTo>
                    <a:pt x="1545" y="1405"/>
                  </a:lnTo>
                  <a:lnTo>
                    <a:pt x="1631" y="1544"/>
                  </a:lnTo>
                  <a:lnTo>
                    <a:pt x="1720" y="1697"/>
                  </a:lnTo>
                  <a:lnTo>
                    <a:pt x="1811" y="1869"/>
                  </a:lnTo>
                  <a:lnTo>
                    <a:pt x="1887" y="2025"/>
                  </a:lnTo>
                  <a:lnTo>
                    <a:pt x="1955" y="2193"/>
                  </a:lnTo>
                  <a:lnTo>
                    <a:pt x="2013" y="2043"/>
                  </a:lnTo>
                  <a:lnTo>
                    <a:pt x="2075" y="1864"/>
                  </a:lnTo>
                  <a:lnTo>
                    <a:pt x="2152" y="1674"/>
                  </a:lnTo>
                  <a:lnTo>
                    <a:pt x="2234" y="1482"/>
                  </a:lnTo>
                  <a:lnTo>
                    <a:pt x="2323" y="1297"/>
                  </a:lnTo>
                  <a:lnTo>
                    <a:pt x="2425" y="1114"/>
                  </a:lnTo>
                  <a:lnTo>
                    <a:pt x="2549" y="916"/>
                  </a:lnTo>
                  <a:lnTo>
                    <a:pt x="2726" y="682"/>
                  </a:lnTo>
                  <a:lnTo>
                    <a:pt x="2866" y="509"/>
                  </a:lnTo>
                  <a:lnTo>
                    <a:pt x="3017" y="346"/>
                  </a:lnTo>
                  <a:lnTo>
                    <a:pt x="3174" y="208"/>
                  </a:lnTo>
                  <a:lnTo>
                    <a:pt x="3444" y="0"/>
                  </a:lnTo>
                  <a:lnTo>
                    <a:pt x="4006" y="0"/>
                  </a:lnTo>
                  <a:lnTo>
                    <a:pt x="3808" y="162"/>
                  </a:lnTo>
                  <a:lnTo>
                    <a:pt x="3606" y="360"/>
                  </a:lnTo>
                  <a:lnTo>
                    <a:pt x="3430" y="540"/>
                  </a:lnTo>
                  <a:lnTo>
                    <a:pt x="3265" y="720"/>
                  </a:lnTo>
                  <a:lnTo>
                    <a:pt x="3086" y="937"/>
                  </a:lnTo>
                  <a:lnTo>
                    <a:pt x="2929" y="1150"/>
                  </a:lnTo>
                  <a:lnTo>
                    <a:pt x="2821" y="1307"/>
                  </a:lnTo>
                  <a:lnTo>
                    <a:pt x="2705" y="1512"/>
                  </a:lnTo>
                  <a:lnTo>
                    <a:pt x="2606" y="1694"/>
                  </a:lnTo>
                  <a:lnTo>
                    <a:pt x="2534" y="1846"/>
                  </a:lnTo>
                  <a:lnTo>
                    <a:pt x="2449" y="2038"/>
                  </a:lnTo>
                  <a:lnTo>
                    <a:pt x="2389" y="2191"/>
                  </a:lnTo>
                  <a:lnTo>
                    <a:pt x="2350" y="2296"/>
                  </a:lnTo>
                  <a:lnTo>
                    <a:pt x="2306" y="2434"/>
                  </a:lnTo>
                  <a:lnTo>
                    <a:pt x="2272" y="2551"/>
                  </a:lnTo>
                  <a:lnTo>
                    <a:pt x="2556" y="2551"/>
                  </a:lnTo>
                  <a:lnTo>
                    <a:pt x="2031" y="3072"/>
                  </a:lnTo>
                  <a:lnTo>
                    <a:pt x="1465" y="2551"/>
                  </a:lnTo>
                  <a:lnTo>
                    <a:pt x="1748" y="2551"/>
                  </a:lnTo>
                  <a:lnTo>
                    <a:pt x="1724" y="2461"/>
                  </a:lnTo>
                  <a:lnTo>
                    <a:pt x="1684" y="2353"/>
                  </a:lnTo>
                  <a:lnTo>
                    <a:pt x="1626" y="2241"/>
                  </a:lnTo>
                  <a:lnTo>
                    <a:pt x="1550" y="2103"/>
                  </a:lnTo>
                  <a:lnTo>
                    <a:pt x="1464" y="1962"/>
                  </a:lnTo>
                  <a:lnTo>
                    <a:pt x="1388" y="1842"/>
                  </a:lnTo>
                  <a:lnTo>
                    <a:pt x="1309" y="1720"/>
                  </a:lnTo>
                  <a:lnTo>
                    <a:pt x="1218" y="1584"/>
                  </a:lnTo>
                  <a:lnTo>
                    <a:pt x="1142" y="1472"/>
                  </a:lnTo>
                  <a:lnTo>
                    <a:pt x="1055" y="1339"/>
                  </a:lnTo>
                  <a:lnTo>
                    <a:pt x="886" y="1105"/>
                  </a:lnTo>
                  <a:lnTo>
                    <a:pt x="755" y="930"/>
                  </a:lnTo>
                  <a:lnTo>
                    <a:pt x="647" y="789"/>
                  </a:lnTo>
                  <a:lnTo>
                    <a:pt x="554" y="671"/>
                  </a:lnTo>
                  <a:lnTo>
                    <a:pt x="411" y="496"/>
                  </a:lnTo>
                  <a:lnTo>
                    <a:pt x="279" y="331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uk-UA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 rot="17261180" flipH="1">
            <a:off x="2668588" y="2811463"/>
            <a:ext cx="349250" cy="431800"/>
            <a:chOff x="3168" y="902"/>
            <a:chExt cx="1398" cy="1042"/>
          </a:xfrm>
        </p:grpSpPr>
        <p:grpSp>
          <p:nvGrpSpPr>
            <p:cNvPr id="25623" name="Group 53"/>
            <p:cNvGrpSpPr>
              <a:grpSpLocks/>
            </p:cNvGrpSpPr>
            <p:nvPr/>
          </p:nvGrpSpPr>
          <p:grpSpPr bwMode="auto">
            <a:xfrm>
              <a:off x="3168" y="902"/>
              <a:ext cx="1398" cy="1041"/>
              <a:chOff x="3168" y="902"/>
              <a:chExt cx="1398" cy="1041"/>
            </a:xfrm>
          </p:grpSpPr>
          <p:grpSp>
            <p:nvGrpSpPr>
              <p:cNvPr id="25625" name="Group 54"/>
              <p:cNvGrpSpPr>
                <a:grpSpLocks/>
              </p:cNvGrpSpPr>
              <p:nvPr/>
            </p:nvGrpSpPr>
            <p:grpSpPr bwMode="auto">
              <a:xfrm>
                <a:off x="3231" y="902"/>
                <a:ext cx="1335" cy="1041"/>
                <a:chOff x="3231" y="902"/>
                <a:chExt cx="1335" cy="1041"/>
              </a:xfrm>
            </p:grpSpPr>
            <p:sp>
              <p:nvSpPr>
                <p:cNvPr id="25628" name="Freeform 55"/>
                <p:cNvSpPr>
                  <a:spLocks/>
                </p:cNvSpPr>
                <p:nvPr/>
              </p:nvSpPr>
              <p:spPr bwMode="auto">
                <a:xfrm>
                  <a:off x="3231" y="902"/>
                  <a:ext cx="1335" cy="1024"/>
                </a:xfrm>
                <a:custGeom>
                  <a:avLst/>
                  <a:gdLst>
                    <a:gd name="T0" fmla="*/ 170 w 4004"/>
                    <a:gd name="T1" fmla="*/ 0 h 3072"/>
                    <a:gd name="T2" fmla="*/ 245 w 4004"/>
                    <a:gd name="T3" fmla="*/ 100 h 3072"/>
                    <a:gd name="T4" fmla="*/ 331 w 4004"/>
                    <a:gd name="T5" fmla="*/ 213 h 3072"/>
                    <a:gd name="T6" fmla="*/ 413 w 4004"/>
                    <a:gd name="T7" fmla="*/ 322 h 3072"/>
                    <a:gd name="T8" fmla="*/ 479 w 4004"/>
                    <a:gd name="T9" fmla="*/ 414 h 3072"/>
                    <a:gd name="T10" fmla="*/ 543 w 4004"/>
                    <a:gd name="T11" fmla="*/ 514 h 3072"/>
                    <a:gd name="T12" fmla="*/ 604 w 4004"/>
                    <a:gd name="T13" fmla="*/ 623 h 3072"/>
                    <a:gd name="T14" fmla="*/ 651 w 4004"/>
                    <a:gd name="T15" fmla="*/ 731 h 3072"/>
                    <a:gd name="T16" fmla="*/ 692 w 4004"/>
                    <a:gd name="T17" fmla="*/ 621 h 3072"/>
                    <a:gd name="T18" fmla="*/ 744 w 4004"/>
                    <a:gd name="T19" fmla="*/ 494 h 3072"/>
                    <a:gd name="T20" fmla="*/ 808 w 4004"/>
                    <a:gd name="T21" fmla="*/ 371 h 3072"/>
                    <a:gd name="T22" fmla="*/ 909 w 4004"/>
                    <a:gd name="T23" fmla="*/ 227 h 3072"/>
                    <a:gd name="T24" fmla="*/ 1006 w 4004"/>
                    <a:gd name="T25" fmla="*/ 115 h 3072"/>
                    <a:gd name="T26" fmla="*/ 1148 w 4004"/>
                    <a:gd name="T27" fmla="*/ 0 h 3072"/>
                    <a:gd name="T28" fmla="*/ 1269 w 4004"/>
                    <a:gd name="T29" fmla="*/ 54 h 3072"/>
                    <a:gd name="T30" fmla="*/ 1144 w 4004"/>
                    <a:gd name="T31" fmla="*/ 180 h 3072"/>
                    <a:gd name="T32" fmla="*/ 1029 w 4004"/>
                    <a:gd name="T33" fmla="*/ 312 h 3072"/>
                    <a:gd name="T34" fmla="*/ 940 w 4004"/>
                    <a:gd name="T35" fmla="*/ 435 h 3072"/>
                    <a:gd name="T36" fmla="*/ 868 w 4004"/>
                    <a:gd name="T37" fmla="*/ 564 h 3072"/>
                    <a:gd name="T38" fmla="*/ 817 w 4004"/>
                    <a:gd name="T39" fmla="*/ 679 h 3072"/>
                    <a:gd name="T40" fmla="*/ 783 w 4004"/>
                    <a:gd name="T41" fmla="*/ 765 h 3072"/>
                    <a:gd name="T42" fmla="*/ 758 w 4004"/>
                    <a:gd name="T43" fmla="*/ 850 h 3072"/>
                    <a:gd name="T44" fmla="*/ 677 w 4004"/>
                    <a:gd name="T45" fmla="*/ 1024 h 3072"/>
                    <a:gd name="T46" fmla="*/ 582 w 4004"/>
                    <a:gd name="T47" fmla="*/ 850 h 3072"/>
                    <a:gd name="T48" fmla="*/ 561 w 4004"/>
                    <a:gd name="T49" fmla="*/ 784 h 3072"/>
                    <a:gd name="T50" fmla="*/ 516 w 4004"/>
                    <a:gd name="T51" fmla="*/ 700 h 3072"/>
                    <a:gd name="T52" fmla="*/ 462 w 4004"/>
                    <a:gd name="T53" fmla="*/ 614 h 3072"/>
                    <a:gd name="T54" fmla="*/ 406 w 4004"/>
                    <a:gd name="T55" fmla="*/ 528 h 3072"/>
                    <a:gd name="T56" fmla="*/ 351 w 4004"/>
                    <a:gd name="T57" fmla="*/ 446 h 3072"/>
                    <a:gd name="T58" fmla="*/ 251 w 4004"/>
                    <a:gd name="T59" fmla="*/ 310 h 3072"/>
                    <a:gd name="T60" fmla="*/ 184 w 4004"/>
                    <a:gd name="T61" fmla="*/ 223 h 3072"/>
                    <a:gd name="T62" fmla="*/ 93 w 4004"/>
                    <a:gd name="T63" fmla="*/ 110 h 3072"/>
                    <a:gd name="T64" fmla="*/ 0 w 4004"/>
                    <a:gd name="T65" fmla="*/ 0 h 30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04"/>
                    <a:gd name="T100" fmla="*/ 0 h 3072"/>
                    <a:gd name="T101" fmla="*/ 4004 w 4004"/>
                    <a:gd name="T102" fmla="*/ 3072 h 30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04" h="307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624" y="153"/>
                      </a:lnTo>
                      <a:lnTo>
                        <a:pt x="734" y="300"/>
                      </a:lnTo>
                      <a:lnTo>
                        <a:pt x="853" y="458"/>
                      </a:lnTo>
                      <a:lnTo>
                        <a:pt x="992" y="638"/>
                      </a:lnTo>
                      <a:lnTo>
                        <a:pt x="1122" y="811"/>
                      </a:lnTo>
                      <a:lnTo>
                        <a:pt x="1240" y="965"/>
                      </a:lnTo>
                      <a:lnTo>
                        <a:pt x="1342" y="1107"/>
                      </a:lnTo>
                      <a:lnTo>
                        <a:pt x="1436" y="1242"/>
                      </a:lnTo>
                      <a:lnTo>
                        <a:pt x="1543" y="1403"/>
                      </a:lnTo>
                      <a:lnTo>
                        <a:pt x="1629" y="1543"/>
                      </a:lnTo>
                      <a:lnTo>
                        <a:pt x="1719" y="1696"/>
                      </a:lnTo>
                      <a:lnTo>
                        <a:pt x="1811" y="1869"/>
                      </a:lnTo>
                      <a:lnTo>
                        <a:pt x="1885" y="2024"/>
                      </a:lnTo>
                      <a:lnTo>
                        <a:pt x="1954" y="2192"/>
                      </a:lnTo>
                      <a:lnTo>
                        <a:pt x="2011" y="2042"/>
                      </a:lnTo>
                      <a:lnTo>
                        <a:pt x="2074" y="1864"/>
                      </a:lnTo>
                      <a:lnTo>
                        <a:pt x="2150" y="1673"/>
                      </a:lnTo>
                      <a:lnTo>
                        <a:pt x="2232" y="1482"/>
                      </a:lnTo>
                      <a:lnTo>
                        <a:pt x="2322" y="1296"/>
                      </a:lnTo>
                      <a:lnTo>
                        <a:pt x="2424" y="1114"/>
                      </a:lnTo>
                      <a:lnTo>
                        <a:pt x="2547" y="916"/>
                      </a:lnTo>
                      <a:lnTo>
                        <a:pt x="2725" y="682"/>
                      </a:lnTo>
                      <a:lnTo>
                        <a:pt x="2864" y="508"/>
                      </a:lnTo>
                      <a:lnTo>
                        <a:pt x="3016" y="346"/>
                      </a:lnTo>
                      <a:lnTo>
                        <a:pt x="3174" y="207"/>
                      </a:lnTo>
                      <a:lnTo>
                        <a:pt x="3442" y="0"/>
                      </a:lnTo>
                      <a:lnTo>
                        <a:pt x="4004" y="0"/>
                      </a:lnTo>
                      <a:lnTo>
                        <a:pt x="3807" y="162"/>
                      </a:lnTo>
                      <a:lnTo>
                        <a:pt x="3604" y="360"/>
                      </a:lnTo>
                      <a:lnTo>
                        <a:pt x="3430" y="539"/>
                      </a:lnTo>
                      <a:lnTo>
                        <a:pt x="3263" y="719"/>
                      </a:lnTo>
                      <a:lnTo>
                        <a:pt x="3085" y="937"/>
                      </a:lnTo>
                      <a:lnTo>
                        <a:pt x="2927" y="1150"/>
                      </a:lnTo>
                      <a:lnTo>
                        <a:pt x="2819" y="1306"/>
                      </a:lnTo>
                      <a:lnTo>
                        <a:pt x="2705" y="1512"/>
                      </a:lnTo>
                      <a:lnTo>
                        <a:pt x="2604" y="1693"/>
                      </a:lnTo>
                      <a:lnTo>
                        <a:pt x="2532" y="1844"/>
                      </a:lnTo>
                      <a:lnTo>
                        <a:pt x="2449" y="2038"/>
                      </a:lnTo>
                      <a:lnTo>
                        <a:pt x="2388" y="2190"/>
                      </a:lnTo>
                      <a:lnTo>
                        <a:pt x="2348" y="2295"/>
                      </a:lnTo>
                      <a:lnTo>
                        <a:pt x="2304" y="2434"/>
                      </a:lnTo>
                      <a:lnTo>
                        <a:pt x="2272" y="2550"/>
                      </a:lnTo>
                      <a:lnTo>
                        <a:pt x="2554" y="2550"/>
                      </a:lnTo>
                      <a:lnTo>
                        <a:pt x="2031" y="3072"/>
                      </a:lnTo>
                      <a:lnTo>
                        <a:pt x="1464" y="2550"/>
                      </a:lnTo>
                      <a:lnTo>
                        <a:pt x="1746" y="2550"/>
                      </a:lnTo>
                      <a:lnTo>
                        <a:pt x="1724" y="2460"/>
                      </a:lnTo>
                      <a:lnTo>
                        <a:pt x="1683" y="2353"/>
                      </a:lnTo>
                      <a:lnTo>
                        <a:pt x="1624" y="2239"/>
                      </a:lnTo>
                      <a:lnTo>
                        <a:pt x="1548" y="2101"/>
                      </a:lnTo>
                      <a:lnTo>
                        <a:pt x="1462" y="1961"/>
                      </a:lnTo>
                      <a:lnTo>
                        <a:pt x="1387" y="1841"/>
                      </a:lnTo>
                      <a:lnTo>
                        <a:pt x="1307" y="1718"/>
                      </a:lnTo>
                      <a:lnTo>
                        <a:pt x="1217" y="1584"/>
                      </a:lnTo>
                      <a:lnTo>
                        <a:pt x="1140" y="1472"/>
                      </a:lnTo>
                      <a:lnTo>
                        <a:pt x="1053" y="1337"/>
                      </a:lnTo>
                      <a:lnTo>
                        <a:pt x="884" y="1105"/>
                      </a:lnTo>
                      <a:lnTo>
                        <a:pt x="754" y="929"/>
                      </a:lnTo>
                      <a:lnTo>
                        <a:pt x="647" y="789"/>
                      </a:lnTo>
                      <a:lnTo>
                        <a:pt x="552" y="669"/>
                      </a:lnTo>
                      <a:lnTo>
                        <a:pt x="409" y="494"/>
                      </a:lnTo>
                      <a:lnTo>
                        <a:pt x="279" y="331"/>
                      </a:lnTo>
                      <a:lnTo>
                        <a:pt x="143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29" name="Freeform 56"/>
                <p:cNvSpPr>
                  <a:spLocks/>
                </p:cNvSpPr>
                <p:nvPr/>
              </p:nvSpPr>
              <p:spPr bwMode="auto">
                <a:xfrm>
                  <a:off x="3927" y="1753"/>
                  <a:ext cx="158" cy="17"/>
                </a:xfrm>
                <a:custGeom>
                  <a:avLst/>
                  <a:gdLst>
                    <a:gd name="T0" fmla="*/ 0 w 474"/>
                    <a:gd name="T1" fmla="*/ 17 h 51"/>
                    <a:gd name="T2" fmla="*/ 62 w 474"/>
                    <a:gd name="T3" fmla="*/ 0 h 51"/>
                    <a:gd name="T4" fmla="*/ 158 w 474"/>
                    <a:gd name="T5" fmla="*/ 0 h 51"/>
                    <a:gd name="T6" fmla="*/ 92 w 474"/>
                    <a:gd name="T7" fmla="*/ 17 h 51"/>
                    <a:gd name="T8" fmla="*/ 0 w 474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4"/>
                    <a:gd name="T16" fmla="*/ 0 h 51"/>
                    <a:gd name="T17" fmla="*/ 474 w 47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4" h="51">
                      <a:moveTo>
                        <a:pt x="0" y="51"/>
                      </a:moveTo>
                      <a:lnTo>
                        <a:pt x="185" y="0"/>
                      </a:lnTo>
                      <a:lnTo>
                        <a:pt x="474" y="0"/>
                      </a:lnTo>
                      <a:lnTo>
                        <a:pt x="277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30" name="Freeform 57"/>
                <p:cNvSpPr>
                  <a:spLocks/>
                </p:cNvSpPr>
                <p:nvPr/>
              </p:nvSpPr>
              <p:spPr bwMode="auto">
                <a:xfrm>
                  <a:off x="3846" y="1753"/>
                  <a:ext cx="237" cy="190"/>
                </a:xfrm>
                <a:custGeom>
                  <a:avLst/>
                  <a:gdLst>
                    <a:gd name="T0" fmla="*/ 0 w 712"/>
                    <a:gd name="T1" fmla="*/ 190 h 570"/>
                    <a:gd name="T2" fmla="*/ 62 w 712"/>
                    <a:gd name="T3" fmla="*/ 173 h 570"/>
                    <a:gd name="T4" fmla="*/ 237 w 712"/>
                    <a:gd name="T5" fmla="*/ 0 h 570"/>
                    <a:gd name="T6" fmla="*/ 173 w 712"/>
                    <a:gd name="T7" fmla="*/ 17 h 570"/>
                    <a:gd name="T8" fmla="*/ 0 w 712"/>
                    <a:gd name="T9" fmla="*/ 190 h 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2"/>
                    <a:gd name="T16" fmla="*/ 0 h 570"/>
                    <a:gd name="T17" fmla="*/ 712 w 712"/>
                    <a:gd name="T18" fmla="*/ 570 h 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2" h="570">
                      <a:moveTo>
                        <a:pt x="0" y="570"/>
                      </a:moveTo>
                      <a:lnTo>
                        <a:pt x="187" y="519"/>
                      </a:lnTo>
                      <a:lnTo>
                        <a:pt x="712" y="0"/>
                      </a:lnTo>
                      <a:lnTo>
                        <a:pt x="520" y="51"/>
                      </a:lnTo>
                      <a:lnTo>
                        <a:pt x="0" y="57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31" name="Freeform 58"/>
                <p:cNvSpPr>
                  <a:spLocks/>
                </p:cNvSpPr>
                <p:nvPr/>
              </p:nvSpPr>
              <p:spPr bwMode="auto">
                <a:xfrm>
                  <a:off x="3658" y="1753"/>
                  <a:ext cx="116" cy="17"/>
                </a:xfrm>
                <a:custGeom>
                  <a:avLst/>
                  <a:gdLst>
                    <a:gd name="T0" fmla="*/ 0 w 350"/>
                    <a:gd name="T1" fmla="*/ 17 h 51"/>
                    <a:gd name="T2" fmla="*/ 97 w 350"/>
                    <a:gd name="T3" fmla="*/ 17 h 51"/>
                    <a:gd name="T4" fmla="*/ 116 w 350"/>
                    <a:gd name="T5" fmla="*/ 0 h 51"/>
                    <a:gd name="T6" fmla="*/ 59 w 350"/>
                    <a:gd name="T7" fmla="*/ 0 h 51"/>
                    <a:gd name="T8" fmla="*/ 0 w 350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0"/>
                    <a:gd name="T16" fmla="*/ 0 h 51"/>
                    <a:gd name="T17" fmla="*/ 350 w 35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0" h="51">
                      <a:moveTo>
                        <a:pt x="0" y="51"/>
                      </a:moveTo>
                      <a:lnTo>
                        <a:pt x="292" y="51"/>
                      </a:lnTo>
                      <a:lnTo>
                        <a:pt x="350" y="0"/>
                      </a:lnTo>
                      <a:lnTo>
                        <a:pt x="179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</p:grpSp>
          <p:sp>
            <p:nvSpPr>
              <p:cNvPr id="25626" name="Freeform 59"/>
              <p:cNvSpPr>
                <a:spLocks/>
              </p:cNvSpPr>
              <p:nvPr/>
            </p:nvSpPr>
            <p:spPr bwMode="auto">
              <a:xfrm>
                <a:off x="4318" y="902"/>
                <a:ext cx="246" cy="17"/>
              </a:xfrm>
              <a:custGeom>
                <a:avLst/>
                <a:gdLst>
                  <a:gd name="T0" fmla="*/ 0 w 738"/>
                  <a:gd name="T1" fmla="*/ 17 h 51"/>
                  <a:gd name="T2" fmla="*/ 61 w 738"/>
                  <a:gd name="T3" fmla="*/ 0 h 51"/>
                  <a:gd name="T4" fmla="*/ 246 w 738"/>
                  <a:gd name="T5" fmla="*/ 0 h 51"/>
                  <a:gd name="T6" fmla="*/ 185 w 738"/>
                  <a:gd name="T7" fmla="*/ 17 h 51"/>
                  <a:gd name="T8" fmla="*/ 0 w 738"/>
                  <a:gd name="T9" fmla="*/ 1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51"/>
                  <a:gd name="T17" fmla="*/ 738 w 73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51">
                    <a:moveTo>
                      <a:pt x="0" y="51"/>
                    </a:moveTo>
                    <a:lnTo>
                      <a:pt x="184" y="0"/>
                    </a:lnTo>
                    <a:lnTo>
                      <a:pt x="738" y="0"/>
                    </a:lnTo>
                    <a:lnTo>
                      <a:pt x="5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uk-UA"/>
              </a:p>
            </p:txBody>
          </p:sp>
          <p:sp>
            <p:nvSpPr>
              <p:cNvPr id="25627" name="Freeform 60"/>
              <p:cNvSpPr>
                <a:spLocks/>
              </p:cNvSpPr>
              <p:nvPr/>
            </p:nvSpPr>
            <p:spPr bwMode="auto">
              <a:xfrm>
                <a:off x="3168" y="902"/>
                <a:ext cx="232" cy="18"/>
              </a:xfrm>
              <a:custGeom>
                <a:avLst/>
                <a:gdLst>
                  <a:gd name="T0" fmla="*/ 0 w 694"/>
                  <a:gd name="T1" fmla="*/ 17 h 55"/>
                  <a:gd name="T2" fmla="*/ 64 w 694"/>
                  <a:gd name="T3" fmla="*/ 0 h 55"/>
                  <a:gd name="T4" fmla="*/ 232 w 694"/>
                  <a:gd name="T5" fmla="*/ 0 h 55"/>
                  <a:gd name="T6" fmla="*/ 169 w 694"/>
                  <a:gd name="T7" fmla="*/ 18 h 55"/>
                  <a:gd name="T8" fmla="*/ 0 w 694"/>
                  <a:gd name="T9" fmla="*/ 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55"/>
                  <a:gd name="T17" fmla="*/ 694 w 69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55">
                    <a:moveTo>
                      <a:pt x="0" y="51"/>
                    </a:moveTo>
                    <a:lnTo>
                      <a:pt x="191" y="0"/>
                    </a:lnTo>
                    <a:lnTo>
                      <a:pt x="694" y="0"/>
                    </a:lnTo>
                    <a:lnTo>
                      <a:pt x="505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uk-UA"/>
              </a:p>
            </p:txBody>
          </p:sp>
        </p:grpSp>
        <p:sp>
          <p:nvSpPr>
            <p:cNvPr id="25624" name="Freeform 61"/>
            <p:cNvSpPr>
              <a:spLocks/>
            </p:cNvSpPr>
            <p:nvPr/>
          </p:nvSpPr>
          <p:spPr bwMode="auto">
            <a:xfrm>
              <a:off x="3169" y="920"/>
              <a:ext cx="1335" cy="1024"/>
            </a:xfrm>
            <a:custGeom>
              <a:avLst/>
              <a:gdLst>
                <a:gd name="T0" fmla="*/ 171 w 4006"/>
                <a:gd name="T1" fmla="*/ 0 h 3072"/>
                <a:gd name="T2" fmla="*/ 245 w 4006"/>
                <a:gd name="T3" fmla="*/ 100 h 3072"/>
                <a:gd name="T4" fmla="*/ 331 w 4006"/>
                <a:gd name="T5" fmla="*/ 213 h 3072"/>
                <a:gd name="T6" fmla="*/ 413 w 4006"/>
                <a:gd name="T7" fmla="*/ 322 h 3072"/>
                <a:gd name="T8" fmla="*/ 479 w 4006"/>
                <a:gd name="T9" fmla="*/ 414 h 3072"/>
                <a:gd name="T10" fmla="*/ 544 w 4006"/>
                <a:gd name="T11" fmla="*/ 515 h 3072"/>
                <a:gd name="T12" fmla="*/ 604 w 4006"/>
                <a:gd name="T13" fmla="*/ 623 h 3072"/>
                <a:gd name="T14" fmla="*/ 652 w 4006"/>
                <a:gd name="T15" fmla="*/ 731 h 3072"/>
                <a:gd name="T16" fmla="*/ 691 w 4006"/>
                <a:gd name="T17" fmla="*/ 621 h 3072"/>
                <a:gd name="T18" fmla="*/ 744 w 4006"/>
                <a:gd name="T19" fmla="*/ 494 h 3072"/>
                <a:gd name="T20" fmla="*/ 808 w 4006"/>
                <a:gd name="T21" fmla="*/ 371 h 3072"/>
                <a:gd name="T22" fmla="*/ 908 w 4006"/>
                <a:gd name="T23" fmla="*/ 227 h 3072"/>
                <a:gd name="T24" fmla="*/ 1005 w 4006"/>
                <a:gd name="T25" fmla="*/ 115 h 3072"/>
                <a:gd name="T26" fmla="*/ 1148 w 4006"/>
                <a:gd name="T27" fmla="*/ 0 h 3072"/>
                <a:gd name="T28" fmla="*/ 1269 w 4006"/>
                <a:gd name="T29" fmla="*/ 54 h 3072"/>
                <a:gd name="T30" fmla="*/ 1143 w 4006"/>
                <a:gd name="T31" fmla="*/ 180 h 3072"/>
                <a:gd name="T32" fmla="*/ 1028 w 4006"/>
                <a:gd name="T33" fmla="*/ 312 h 3072"/>
                <a:gd name="T34" fmla="*/ 940 w 4006"/>
                <a:gd name="T35" fmla="*/ 436 h 3072"/>
                <a:gd name="T36" fmla="*/ 868 w 4006"/>
                <a:gd name="T37" fmla="*/ 565 h 3072"/>
                <a:gd name="T38" fmla="*/ 816 w 4006"/>
                <a:gd name="T39" fmla="*/ 679 h 3072"/>
                <a:gd name="T40" fmla="*/ 783 w 4006"/>
                <a:gd name="T41" fmla="*/ 765 h 3072"/>
                <a:gd name="T42" fmla="*/ 757 w 4006"/>
                <a:gd name="T43" fmla="*/ 850 h 3072"/>
                <a:gd name="T44" fmla="*/ 677 w 4006"/>
                <a:gd name="T45" fmla="*/ 1024 h 3072"/>
                <a:gd name="T46" fmla="*/ 583 w 4006"/>
                <a:gd name="T47" fmla="*/ 850 h 3072"/>
                <a:gd name="T48" fmla="*/ 561 w 4006"/>
                <a:gd name="T49" fmla="*/ 784 h 3072"/>
                <a:gd name="T50" fmla="*/ 517 w 4006"/>
                <a:gd name="T51" fmla="*/ 701 h 3072"/>
                <a:gd name="T52" fmla="*/ 463 w 4006"/>
                <a:gd name="T53" fmla="*/ 614 h 3072"/>
                <a:gd name="T54" fmla="*/ 406 w 4006"/>
                <a:gd name="T55" fmla="*/ 528 h 3072"/>
                <a:gd name="T56" fmla="*/ 352 w 4006"/>
                <a:gd name="T57" fmla="*/ 446 h 3072"/>
                <a:gd name="T58" fmla="*/ 252 w 4006"/>
                <a:gd name="T59" fmla="*/ 310 h 3072"/>
                <a:gd name="T60" fmla="*/ 185 w 4006"/>
                <a:gd name="T61" fmla="*/ 224 h 3072"/>
                <a:gd name="T62" fmla="*/ 93 w 4006"/>
                <a:gd name="T63" fmla="*/ 110 h 3072"/>
                <a:gd name="T64" fmla="*/ 0 w 4006"/>
                <a:gd name="T65" fmla="*/ 0 h 30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06"/>
                <a:gd name="T100" fmla="*/ 0 h 3072"/>
                <a:gd name="T101" fmla="*/ 4006 w 4006"/>
                <a:gd name="T102" fmla="*/ 3072 h 30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06" h="3072">
                  <a:moveTo>
                    <a:pt x="0" y="0"/>
                  </a:moveTo>
                  <a:lnTo>
                    <a:pt x="513" y="0"/>
                  </a:lnTo>
                  <a:lnTo>
                    <a:pt x="625" y="154"/>
                  </a:lnTo>
                  <a:lnTo>
                    <a:pt x="734" y="300"/>
                  </a:lnTo>
                  <a:lnTo>
                    <a:pt x="855" y="460"/>
                  </a:lnTo>
                  <a:lnTo>
                    <a:pt x="994" y="639"/>
                  </a:lnTo>
                  <a:lnTo>
                    <a:pt x="1122" y="812"/>
                  </a:lnTo>
                  <a:lnTo>
                    <a:pt x="1240" y="966"/>
                  </a:lnTo>
                  <a:lnTo>
                    <a:pt x="1342" y="1108"/>
                  </a:lnTo>
                  <a:lnTo>
                    <a:pt x="1437" y="1243"/>
                  </a:lnTo>
                  <a:lnTo>
                    <a:pt x="1545" y="1405"/>
                  </a:lnTo>
                  <a:lnTo>
                    <a:pt x="1631" y="1544"/>
                  </a:lnTo>
                  <a:lnTo>
                    <a:pt x="1720" y="1697"/>
                  </a:lnTo>
                  <a:lnTo>
                    <a:pt x="1811" y="1869"/>
                  </a:lnTo>
                  <a:lnTo>
                    <a:pt x="1887" y="2025"/>
                  </a:lnTo>
                  <a:lnTo>
                    <a:pt x="1955" y="2193"/>
                  </a:lnTo>
                  <a:lnTo>
                    <a:pt x="2013" y="2043"/>
                  </a:lnTo>
                  <a:lnTo>
                    <a:pt x="2075" y="1864"/>
                  </a:lnTo>
                  <a:lnTo>
                    <a:pt x="2152" y="1674"/>
                  </a:lnTo>
                  <a:lnTo>
                    <a:pt x="2234" y="1482"/>
                  </a:lnTo>
                  <a:lnTo>
                    <a:pt x="2323" y="1297"/>
                  </a:lnTo>
                  <a:lnTo>
                    <a:pt x="2425" y="1114"/>
                  </a:lnTo>
                  <a:lnTo>
                    <a:pt x="2549" y="916"/>
                  </a:lnTo>
                  <a:lnTo>
                    <a:pt x="2726" y="682"/>
                  </a:lnTo>
                  <a:lnTo>
                    <a:pt x="2866" y="509"/>
                  </a:lnTo>
                  <a:lnTo>
                    <a:pt x="3017" y="346"/>
                  </a:lnTo>
                  <a:lnTo>
                    <a:pt x="3174" y="208"/>
                  </a:lnTo>
                  <a:lnTo>
                    <a:pt x="3444" y="0"/>
                  </a:lnTo>
                  <a:lnTo>
                    <a:pt x="4006" y="0"/>
                  </a:lnTo>
                  <a:lnTo>
                    <a:pt x="3808" y="162"/>
                  </a:lnTo>
                  <a:lnTo>
                    <a:pt x="3606" y="360"/>
                  </a:lnTo>
                  <a:lnTo>
                    <a:pt x="3430" y="540"/>
                  </a:lnTo>
                  <a:lnTo>
                    <a:pt x="3265" y="720"/>
                  </a:lnTo>
                  <a:lnTo>
                    <a:pt x="3086" y="937"/>
                  </a:lnTo>
                  <a:lnTo>
                    <a:pt x="2929" y="1150"/>
                  </a:lnTo>
                  <a:lnTo>
                    <a:pt x="2821" y="1307"/>
                  </a:lnTo>
                  <a:lnTo>
                    <a:pt x="2705" y="1512"/>
                  </a:lnTo>
                  <a:lnTo>
                    <a:pt x="2606" y="1694"/>
                  </a:lnTo>
                  <a:lnTo>
                    <a:pt x="2534" y="1846"/>
                  </a:lnTo>
                  <a:lnTo>
                    <a:pt x="2449" y="2038"/>
                  </a:lnTo>
                  <a:lnTo>
                    <a:pt x="2389" y="2191"/>
                  </a:lnTo>
                  <a:lnTo>
                    <a:pt x="2350" y="2296"/>
                  </a:lnTo>
                  <a:lnTo>
                    <a:pt x="2306" y="2434"/>
                  </a:lnTo>
                  <a:lnTo>
                    <a:pt x="2272" y="2551"/>
                  </a:lnTo>
                  <a:lnTo>
                    <a:pt x="2556" y="2551"/>
                  </a:lnTo>
                  <a:lnTo>
                    <a:pt x="2031" y="3072"/>
                  </a:lnTo>
                  <a:lnTo>
                    <a:pt x="1465" y="2551"/>
                  </a:lnTo>
                  <a:lnTo>
                    <a:pt x="1748" y="2551"/>
                  </a:lnTo>
                  <a:lnTo>
                    <a:pt x="1724" y="2461"/>
                  </a:lnTo>
                  <a:lnTo>
                    <a:pt x="1684" y="2353"/>
                  </a:lnTo>
                  <a:lnTo>
                    <a:pt x="1626" y="2241"/>
                  </a:lnTo>
                  <a:lnTo>
                    <a:pt x="1550" y="2103"/>
                  </a:lnTo>
                  <a:lnTo>
                    <a:pt x="1464" y="1962"/>
                  </a:lnTo>
                  <a:lnTo>
                    <a:pt x="1388" y="1842"/>
                  </a:lnTo>
                  <a:lnTo>
                    <a:pt x="1309" y="1720"/>
                  </a:lnTo>
                  <a:lnTo>
                    <a:pt x="1218" y="1584"/>
                  </a:lnTo>
                  <a:lnTo>
                    <a:pt x="1142" y="1472"/>
                  </a:lnTo>
                  <a:lnTo>
                    <a:pt x="1055" y="1339"/>
                  </a:lnTo>
                  <a:lnTo>
                    <a:pt x="886" y="1105"/>
                  </a:lnTo>
                  <a:lnTo>
                    <a:pt x="755" y="930"/>
                  </a:lnTo>
                  <a:lnTo>
                    <a:pt x="647" y="789"/>
                  </a:lnTo>
                  <a:lnTo>
                    <a:pt x="554" y="671"/>
                  </a:lnTo>
                  <a:lnTo>
                    <a:pt x="411" y="496"/>
                  </a:lnTo>
                  <a:lnTo>
                    <a:pt x="279" y="331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uk-UA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 rot="18479599" flipH="1">
            <a:off x="5767388" y="4106862"/>
            <a:ext cx="687388" cy="1204913"/>
            <a:chOff x="3168" y="902"/>
            <a:chExt cx="1398" cy="1042"/>
          </a:xfrm>
        </p:grpSpPr>
        <p:grpSp>
          <p:nvGrpSpPr>
            <p:cNvPr id="25614" name="Group 83"/>
            <p:cNvGrpSpPr>
              <a:grpSpLocks/>
            </p:cNvGrpSpPr>
            <p:nvPr/>
          </p:nvGrpSpPr>
          <p:grpSpPr bwMode="auto">
            <a:xfrm>
              <a:off x="3168" y="902"/>
              <a:ext cx="1398" cy="1041"/>
              <a:chOff x="3168" y="902"/>
              <a:chExt cx="1398" cy="1041"/>
            </a:xfrm>
          </p:grpSpPr>
          <p:grpSp>
            <p:nvGrpSpPr>
              <p:cNvPr id="25616" name="Group 84"/>
              <p:cNvGrpSpPr>
                <a:grpSpLocks/>
              </p:cNvGrpSpPr>
              <p:nvPr/>
            </p:nvGrpSpPr>
            <p:grpSpPr bwMode="auto">
              <a:xfrm>
                <a:off x="3231" y="902"/>
                <a:ext cx="1335" cy="1041"/>
                <a:chOff x="3231" y="902"/>
                <a:chExt cx="1335" cy="1041"/>
              </a:xfrm>
            </p:grpSpPr>
            <p:sp>
              <p:nvSpPr>
                <p:cNvPr id="25619" name="Freeform 85"/>
                <p:cNvSpPr>
                  <a:spLocks/>
                </p:cNvSpPr>
                <p:nvPr/>
              </p:nvSpPr>
              <p:spPr bwMode="auto">
                <a:xfrm>
                  <a:off x="3231" y="902"/>
                  <a:ext cx="1335" cy="1024"/>
                </a:xfrm>
                <a:custGeom>
                  <a:avLst/>
                  <a:gdLst>
                    <a:gd name="T0" fmla="*/ 170 w 4004"/>
                    <a:gd name="T1" fmla="*/ 0 h 3072"/>
                    <a:gd name="T2" fmla="*/ 245 w 4004"/>
                    <a:gd name="T3" fmla="*/ 100 h 3072"/>
                    <a:gd name="T4" fmla="*/ 331 w 4004"/>
                    <a:gd name="T5" fmla="*/ 213 h 3072"/>
                    <a:gd name="T6" fmla="*/ 413 w 4004"/>
                    <a:gd name="T7" fmla="*/ 322 h 3072"/>
                    <a:gd name="T8" fmla="*/ 479 w 4004"/>
                    <a:gd name="T9" fmla="*/ 414 h 3072"/>
                    <a:gd name="T10" fmla="*/ 543 w 4004"/>
                    <a:gd name="T11" fmla="*/ 514 h 3072"/>
                    <a:gd name="T12" fmla="*/ 604 w 4004"/>
                    <a:gd name="T13" fmla="*/ 623 h 3072"/>
                    <a:gd name="T14" fmla="*/ 651 w 4004"/>
                    <a:gd name="T15" fmla="*/ 731 h 3072"/>
                    <a:gd name="T16" fmla="*/ 692 w 4004"/>
                    <a:gd name="T17" fmla="*/ 621 h 3072"/>
                    <a:gd name="T18" fmla="*/ 744 w 4004"/>
                    <a:gd name="T19" fmla="*/ 494 h 3072"/>
                    <a:gd name="T20" fmla="*/ 808 w 4004"/>
                    <a:gd name="T21" fmla="*/ 371 h 3072"/>
                    <a:gd name="T22" fmla="*/ 909 w 4004"/>
                    <a:gd name="T23" fmla="*/ 227 h 3072"/>
                    <a:gd name="T24" fmla="*/ 1006 w 4004"/>
                    <a:gd name="T25" fmla="*/ 115 h 3072"/>
                    <a:gd name="T26" fmla="*/ 1148 w 4004"/>
                    <a:gd name="T27" fmla="*/ 0 h 3072"/>
                    <a:gd name="T28" fmla="*/ 1269 w 4004"/>
                    <a:gd name="T29" fmla="*/ 54 h 3072"/>
                    <a:gd name="T30" fmla="*/ 1144 w 4004"/>
                    <a:gd name="T31" fmla="*/ 180 h 3072"/>
                    <a:gd name="T32" fmla="*/ 1029 w 4004"/>
                    <a:gd name="T33" fmla="*/ 312 h 3072"/>
                    <a:gd name="T34" fmla="*/ 940 w 4004"/>
                    <a:gd name="T35" fmla="*/ 435 h 3072"/>
                    <a:gd name="T36" fmla="*/ 868 w 4004"/>
                    <a:gd name="T37" fmla="*/ 564 h 3072"/>
                    <a:gd name="T38" fmla="*/ 817 w 4004"/>
                    <a:gd name="T39" fmla="*/ 679 h 3072"/>
                    <a:gd name="T40" fmla="*/ 783 w 4004"/>
                    <a:gd name="T41" fmla="*/ 765 h 3072"/>
                    <a:gd name="T42" fmla="*/ 758 w 4004"/>
                    <a:gd name="T43" fmla="*/ 850 h 3072"/>
                    <a:gd name="T44" fmla="*/ 677 w 4004"/>
                    <a:gd name="T45" fmla="*/ 1024 h 3072"/>
                    <a:gd name="T46" fmla="*/ 582 w 4004"/>
                    <a:gd name="T47" fmla="*/ 850 h 3072"/>
                    <a:gd name="T48" fmla="*/ 561 w 4004"/>
                    <a:gd name="T49" fmla="*/ 784 h 3072"/>
                    <a:gd name="T50" fmla="*/ 516 w 4004"/>
                    <a:gd name="T51" fmla="*/ 700 h 3072"/>
                    <a:gd name="T52" fmla="*/ 462 w 4004"/>
                    <a:gd name="T53" fmla="*/ 614 h 3072"/>
                    <a:gd name="T54" fmla="*/ 406 w 4004"/>
                    <a:gd name="T55" fmla="*/ 528 h 3072"/>
                    <a:gd name="T56" fmla="*/ 351 w 4004"/>
                    <a:gd name="T57" fmla="*/ 446 h 3072"/>
                    <a:gd name="T58" fmla="*/ 251 w 4004"/>
                    <a:gd name="T59" fmla="*/ 310 h 3072"/>
                    <a:gd name="T60" fmla="*/ 184 w 4004"/>
                    <a:gd name="T61" fmla="*/ 223 h 3072"/>
                    <a:gd name="T62" fmla="*/ 93 w 4004"/>
                    <a:gd name="T63" fmla="*/ 110 h 3072"/>
                    <a:gd name="T64" fmla="*/ 0 w 4004"/>
                    <a:gd name="T65" fmla="*/ 0 h 30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04"/>
                    <a:gd name="T100" fmla="*/ 0 h 3072"/>
                    <a:gd name="T101" fmla="*/ 4004 w 4004"/>
                    <a:gd name="T102" fmla="*/ 3072 h 30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04" h="307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624" y="153"/>
                      </a:lnTo>
                      <a:lnTo>
                        <a:pt x="734" y="300"/>
                      </a:lnTo>
                      <a:lnTo>
                        <a:pt x="853" y="458"/>
                      </a:lnTo>
                      <a:lnTo>
                        <a:pt x="992" y="638"/>
                      </a:lnTo>
                      <a:lnTo>
                        <a:pt x="1122" y="811"/>
                      </a:lnTo>
                      <a:lnTo>
                        <a:pt x="1240" y="965"/>
                      </a:lnTo>
                      <a:lnTo>
                        <a:pt x="1342" y="1107"/>
                      </a:lnTo>
                      <a:lnTo>
                        <a:pt x="1436" y="1242"/>
                      </a:lnTo>
                      <a:lnTo>
                        <a:pt x="1543" y="1403"/>
                      </a:lnTo>
                      <a:lnTo>
                        <a:pt x="1629" y="1543"/>
                      </a:lnTo>
                      <a:lnTo>
                        <a:pt x="1719" y="1696"/>
                      </a:lnTo>
                      <a:lnTo>
                        <a:pt x="1811" y="1869"/>
                      </a:lnTo>
                      <a:lnTo>
                        <a:pt x="1885" y="2024"/>
                      </a:lnTo>
                      <a:lnTo>
                        <a:pt x="1954" y="2192"/>
                      </a:lnTo>
                      <a:lnTo>
                        <a:pt x="2011" y="2042"/>
                      </a:lnTo>
                      <a:lnTo>
                        <a:pt x="2074" y="1864"/>
                      </a:lnTo>
                      <a:lnTo>
                        <a:pt x="2150" y="1673"/>
                      </a:lnTo>
                      <a:lnTo>
                        <a:pt x="2232" y="1482"/>
                      </a:lnTo>
                      <a:lnTo>
                        <a:pt x="2322" y="1296"/>
                      </a:lnTo>
                      <a:lnTo>
                        <a:pt x="2424" y="1114"/>
                      </a:lnTo>
                      <a:lnTo>
                        <a:pt x="2547" y="916"/>
                      </a:lnTo>
                      <a:lnTo>
                        <a:pt x="2725" y="682"/>
                      </a:lnTo>
                      <a:lnTo>
                        <a:pt x="2864" y="508"/>
                      </a:lnTo>
                      <a:lnTo>
                        <a:pt x="3016" y="346"/>
                      </a:lnTo>
                      <a:lnTo>
                        <a:pt x="3174" y="207"/>
                      </a:lnTo>
                      <a:lnTo>
                        <a:pt x="3442" y="0"/>
                      </a:lnTo>
                      <a:lnTo>
                        <a:pt x="4004" y="0"/>
                      </a:lnTo>
                      <a:lnTo>
                        <a:pt x="3807" y="162"/>
                      </a:lnTo>
                      <a:lnTo>
                        <a:pt x="3604" y="360"/>
                      </a:lnTo>
                      <a:lnTo>
                        <a:pt x="3430" y="539"/>
                      </a:lnTo>
                      <a:lnTo>
                        <a:pt x="3263" y="719"/>
                      </a:lnTo>
                      <a:lnTo>
                        <a:pt x="3085" y="937"/>
                      </a:lnTo>
                      <a:lnTo>
                        <a:pt x="2927" y="1150"/>
                      </a:lnTo>
                      <a:lnTo>
                        <a:pt x="2819" y="1306"/>
                      </a:lnTo>
                      <a:lnTo>
                        <a:pt x="2705" y="1512"/>
                      </a:lnTo>
                      <a:lnTo>
                        <a:pt x="2604" y="1693"/>
                      </a:lnTo>
                      <a:lnTo>
                        <a:pt x="2532" y="1844"/>
                      </a:lnTo>
                      <a:lnTo>
                        <a:pt x="2449" y="2038"/>
                      </a:lnTo>
                      <a:lnTo>
                        <a:pt x="2388" y="2190"/>
                      </a:lnTo>
                      <a:lnTo>
                        <a:pt x="2348" y="2295"/>
                      </a:lnTo>
                      <a:lnTo>
                        <a:pt x="2304" y="2434"/>
                      </a:lnTo>
                      <a:lnTo>
                        <a:pt x="2272" y="2550"/>
                      </a:lnTo>
                      <a:lnTo>
                        <a:pt x="2554" y="2550"/>
                      </a:lnTo>
                      <a:lnTo>
                        <a:pt x="2031" y="3072"/>
                      </a:lnTo>
                      <a:lnTo>
                        <a:pt x="1464" y="2550"/>
                      </a:lnTo>
                      <a:lnTo>
                        <a:pt x="1746" y="2550"/>
                      </a:lnTo>
                      <a:lnTo>
                        <a:pt x="1724" y="2460"/>
                      </a:lnTo>
                      <a:lnTo>
                        <a:pt x="1683" y="2353"/>
                      </a:lnTo>
                      <a:lnTo>
                        <a:pt x="1624" y="2239"/>
                      </a:lnTo>
                      <a:lnTo>
                        <a:pt x="1548" y="2101"/>
                      </a:lnTo>
                      <a:lnTo>
                        <a:pt x="1462" y="1961"/>
                      </a:lnTo>
                      <a:lnTo>
                        <a:pt x="1387" y="1841"/>
                      </a:lnTo>
                      <a:lnTo>
                        <a:pt x="1307" y="1718"/>
                      </a:lnTo>
                      <a:lnTo>
                        <a:pt x="1217" y="1584"/>
                      </a:lnTo>
                      <a:lnTo>
                        <a:pt x="1140" y="1472"/>
                      </a:lnTo>
                      <a:lnTo>
                        <a:pt x="1053" y="1337"/>
                      </a:lnTo>
                      <a:lnTo>
                        <a:pt x="884" y="1105"/>
                      </a:lnTo>
                      <a:lnTo>
                        <a:pt x="754" y="929"/>
                      </a:lnTo>
                      <a:lnTo>
                        <a:pt x="647" y="789"/>
                      </a:lnTo>
                      <a:lnTo>
                        <a:pt x="552" y="669"/>
                      </a:lnTo>
                      <a:lnTo>
                        <a:pt x="409" y="494"/>
                      </a:lnTo>
                      <a:lnTo>
                        <a:pt x="279" y="331"/>
                      </a:lnTo>
                      <a:lnTo>
                        <a:pt x="143" y="1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20" name="Freeform 86"/>
                <p:cNvSpPr>
                  <a:spLocks/>
                </p:cNvSpPr>
                <p:nvPr/>
              </p:nvSpPr>
              <p:spPr bwMode="auto">
                <a:xfrm>
                  <a:off x="3927" y="1753"/>
                  <a:ext cx="158" cy="17"/>
                </a:xfrm>
                <a:custGeom>
                  <a:avLst/>
                  <a:gdLst>
                    <a:gd name="T0" fmla="*/ 0 w 474"/>
                    <a:gd name="T1" fmla="*/ 17 h 51"/>
                    <a:gd name="T2" fmla="*/ 62 w 474"/>
                    <a:gd name="T3" fmla="*/ 0 h 51"/>
                    <a:gd name="T4" fmla="*/ 158 w 474"/>
                    <a:gd name="T5" fmla="*/ 0 h 51"/>
                    <a:gd name="T6" fmla="*/ 92 w 474"/>
                    <a:gd name="T7" fmla="*/ 17 h 51"/>
                    <a:gd name="T8" fmla="*/ 0 w 474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4"/>
                    <a:gd name="T16" fmla="*/ 0 h 51"/>
                    <a:gd name="T17" fmla="*/ 474 w 47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4" h="51">
                      <a:moveTo>
                        <a:pt x="0" y="51"/>
                      </a:moveTo>
                      <a:lnTo>
                        <a:pt x="185" y="0"/>
                      </a:lnTo>
                      <a:lnTo>
                        <a:pt x="474" y="0"/>
                      </a:lnTo>
                      <a:lnTo>
                        <a:pt x="277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21" name="Freeform 87"/>
                <p:cNvSpPr>
                  <a:spLocks/>
                </p:cNvSpPr>
                <p:nvPr/>
              </p:nvSpPr>
              <p:spPr bwMode="auto">
                <a:xfrm>
                  <a:off x="3846" y="1753"/>
                  <a:ext cx="237" cy="190"/>
                </a:xfrm>
                <a:custGeom>
                  <a:avLst/>
                  <a:gdLst>
                    <a:gd name="T0" fmla="*/ 0 w 712"/>
                    <a:gd name="T1" fmla="*/ 190 h 570"/>
                    <a:gd name="T2" fmla="*/ 62 w 712"/>
                    <a:gd name="T3" fmla="*/ 173 h 570"/>
                    <a:gd name="T4" fmla="*/ 237 w 712"/>
                    <a:gd name="T5" fmla="*/ 0 h 570"/>
                    <a:gd name="T6" fmla="*/ 173 w 712"/>
                    <a:gd name="T7" fmla="*/ 17 h 570"/>
                    <a:gd name="T8" fmla="*/ 0 w 712"/>
                    <a:gd name="T9" fmla="*/ 190 h 5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2"/>
                    <a:gd name="T16" fmla="*/ 0 h 570"/>
                    <a:gd name="T17" fmla="*/ 712 w 712"/>
                    <a:gd name="T18" fmla="*/ 570 h 5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2" h="570">
                      <a:moveTo>
                        <a:pt x="0" y="570"/>
                      </a:moveTo>
                      <a:lnTo>
                        <a:pt x="187" y="519"/>
                      </a:lnTo>
                      <a:lnTo>
                        <a:pt x="712" y="0"/>
                      </a:lnTo>
                      <a:lnTo>
                        <a:pt x="520" y="51"/>
                      </a:lnTo>
                      <a:lnTo>
                        <a:pt x="0" y="57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  <p:sp>
              <p:nvSpPr>
                <p:cNvPr id="25622" name="Freeform 88"/>
                <p:cNvSpPr>
                  <a:spLocks/>
                </p:cNvSpPr>
                <p:nvPr/>
              </p:nvSpPr>
              <p:spPr bwMode="auto">
                <a:xfrm>
                  <a:off x="3658" y="1753"/>
                  <a:ext cx="116" cy="17"/>
                </a:xfrm>
                <a:custGeom>
                  <a:avLst/>
                  <a:gdLst>
                    <a:gd name="T0" fmla="*/ 0 w 350"/>
                    <a:gd name="T1" fmla="*/ 17 h 51"/>
                    <a:gd name="T2" fmla="*/ 97 w 350"/>
                    <a:gd name="T3" fmla="*/ 17 h 51"/>
                    <a:gd name="T4" fmla="*/ 116 w 350"/>
                    <a:gd name="T5" fmla="*/ 0 h 51"/>
                    <a:gd name="T6" fmla="*/ 59 w 350"/>
                    <a:gd name="T7" fmla="*/ 0 h 51"/>
                    <a:gd name="T8" fmla="*/ 0 w 350"/>
                    <a:gd name="T9" fmla="*/ 1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0"/>
                    <a:gd name="T16" fmla="*/ 0 h 51"/>
                    <a:gd name="T17" fmla="*/ 350 w 35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0" h="51">
                      <a:moveTo>
                        <a:pt x="0" y="51"/>
                      </a:moveTo>
                      <a:lnTo>
                        <a:pt x="292" y="51"/>
                      </a:lnTo>
                      <a:lnTo>
                        <a:pt x="350" y="0"/>
                      </a:lnTo>
                      <a:lnTo>
                        <a:pt x="179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/>
                <a:p>
                  <a:endParaRPr lang="uk-UA"/>
                </a:p>
              </p:txBody>
            </p:sp>
          </p:grpSp>
          <p:sp>
            <p:nvSpPr>
              <p:cNvPr id="25617" name="Freeform 89"/>
              <p:cNvSpPr>
                <a:spLocks/>
              </p:cNvSpPr>
              <p:nvPr/>
            </p:nvSpPr>
            <p:spPr bwMode="auto">
              <a:xfrm>
                <a:off x="4318" y="902"/>
                <a:ext cx="246" cy="17"/>
              </a:xfrm>
              <a:custGeom>
                <a:avLst/>
                <a:gdLst>
                  <a:gd name="T0" fmla="*/ 0 w 738"/>
                  <a:gd name="T1" fmla="*/ 17 h 51"/>
                  <a:gd name="T2" fmla="*/ 61 w 738"/>
                  <a:gd name="T3" fmla="*/ 0 h 51"/>
                  <a:gd name="T4" fmla="*/ 246 w 738"/>
                  <a:gd name="T5" fmla="*/ 0 h 51"/>
                  <a:gd name="T6" fmla="*/ 185 w 738"/>
                  <a:gd name="T7" fmla="*/ 17 h 51"/>
                  <a:gd name="T8" fmla="*/ 0 w 738"/>
                  <a:gd name="T9" fmla="*/ 1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8"/>
                  <a:gd name="T16" fmla="*/ 0 h 51"/>
                  <a:gd name="T17" fmla="*/ 738 w 73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8" h="51">
                    <a:moveTo>
                      <a:pt x="0" y="51"/>
                    </a:moveTo>
                    <a:lnTo>
                      <a:pt x="184" y="0"/>
                    </a:lnTo>
                    <a:lnTo>
                      <a:pt x="738" y="0"/>
                    </a:lnTo>
                    <a:lnTo>
                      <a:pt x="554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uk-UA"/>
              </a:p>
            </p:txBody>
          </p:sp>
          <p:sp>
            <p:nvSpPr>
              <p:cNvPr id="25618" name="Freeform 90"/>
              <p:cNvSpPr>
                <a:spLocks/>
              </p:cNvSpPr>
              <p:nvPr/>
            </p:nvSpPr>
            <p:spPr bwMode="auto">
              <a:xfrm>
                <a:off x="3168" y="902"/>
                <a:ext cx="232" cy="18"/>
              </a:xfrm>
              <a:custGeom>
                <a:avLst/>
                <a:gdLst>
                  <a:gd name="T0" fmla="*/ 0 w 694"/>
                  <a:gd name="T1" fmla="*/ 17 h 55"/>
                  <a:gd name="T2" fmla="*/ 64 w 694"/>
                  <a:gd name="T3" fmla="*/ 0 h 55"/>
                  <a:gd name="T4" fmla="*/ 232 w 694"/>
                  <a:gd name="T5" fmla="*/ 0 h 55"/>
                  <a:gd name="T6" fmla="*/ 169 w 694"/>
                  <a:gd name="T7" fmla="*/ 18 h 55"/>
                  <a:gd name="T8" fmla="*/ 0 w 694"/>
                  <a:gd name="T9" fmla="*/ 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4"/>
                  <a:gd name="T16" fmla="*/ 0 h 55"/>
                  <a:gd name="T17" fmla="*/ 694 w 694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4" h="55">
                    <a:moveTo>
                      <a:pt x="0" y="51"/>
                    </a:moveTo>
                    <a:lnTo>
                      <a:pt x="191" y="0"/>
                    </a:lnTo>
                    <a:lnTo>
                      <a:pt x="694" y="0"/>
                    </a:lnTo>
                    <a:lnTo>
                      <a:pt x="505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uk-UA"/>
              </a:p>
            </p:txBody>
          </p:sp>
        </p:grpSp>
        <p:sp>
          <p:nvSpPr>
            <p:cNvPr id="25615" name="Freeform 91"/>
            <p:cNvSpPr>
              <a:spLocks/>
            </p:cNvSpPr>
            <p:nvPr/>
          </p:nvSpPr>
          <p:spPr bwMode="auto">
            <a:xfrm>
              <a:off x="3169" y="920"/>
              <a:ext cx="1335" cy="1024"/>
            </a:xfrm>
            <a:custGeom>
              <a:avLst/>
              <a:gdLst>
                <a:gd name="T0" fmla="*/ 171 w 4006"/>
                <a:gd name="T1" fmla="*/ 0 h 3072"/>
                <a:gd name="T2" fmla="*/ 245 w 4006"/>
                <a:gd name="T3" fmla="*/ 100 h 3072"/>
                <a:gd name="T4" fmla="*/ 331 w 4006"/>
                <a:gd name="T5" fmla="*/ 213 h 3072"/>
                <a:gd name="T6" fmla="*/ 413 w 4006"/>
                <a:gd name="T7" fmla="*/ 322 h 3072"/>
                <a:gd name="T8" fmla="*/ 479 w 4006"/>
                <a:gd name="T9" fmla="*/ 414 h 3072"/>
                <a:gd name="T10" fmla="*/ 544 w 4006"/>
                <a:gd name="T11" fmla="*/ 515 h 3072"/>
                <a:gd name="T12" fmla="*/ 604 w 4006"/>
                <a:gd name="T13" fmla="*/ 623 h 3072"/>
                <a:gd name="T14" fmla="*/ 652 w 4006"/>
                <a:gd name="T15" fmla="*/ 731 h 3072"/>
                <a:gd name="T16" fmla="*/ 691 w 4006"/>
                <a:gd name="T17" fmla="*/ 621 h 3072"/>
                <a:gd name="T18" fmla="*/ 744 w 4006"/>
                <a:gd name="T19" fmla="*/ 494 h 3072"/>
                <a:gd name="T20" fmla="*/ 808 w 4006"/>
                <a:gd name="T21" fmla="*/ 371 h 3072"/>
                <a:gd name="T22" fmla="*/ 908 w 4006"/>
                <a:gd name="T23" fmla="*/ 227 h 3072"/>
                <a:gd name="T24" fmla="*/ 1005 w 4006"/>
                <a:gd name="T25" fmla="*/ 115 h 3072"/>
                <a:gd name="T26" fmla="*/ 1148 w 4006"/>
                <a:gd name="T27" fmla="*/ 0 h 3072"/>
                <a:gd name="T28" fmla="*/ 1269 w 4006"/>
                <a:gd name="T29" fmla="*/ 54 h 3072"/>
                <a:gd name="T30" fmla="*/ 1143 w 4006"/>
                <a:gd name="T31" fmla="*/ 180 h 3072"/>
                <a:gd name="T32" fmla="*/ 1028 w 4006"/>
                <a:gd name="T33" fmla="*/ 312 h 3072"/>
                <a:gd name="T34" fmla="*/ 940 w 4006"/>
                <a:gd name="T35" fmla="*/ 436 h 3072"/>
                <a:gd name="T36" fmla="*/ 868 w 4006"/>
                <a:gd name="T37" fmla="*/ 565 h 3072"/>
                <a:gd name="T38" fmla="*/ 816 w 4006"/>
                <a:gd name="T39" fmla="*/ 679 h 3072"/>
                <a:gd name="T40" fmla="*/ 783 w 4006"/>
                <a:gd name="T41" fmla="*/ 765 h 3072"/>
                <a:gd name="T42" fmla="*/ 757 w 4006"/>
                <a:gd name="T43" fmla="*/ 850 h 3072"/>
                <a:gd name="T44" fmla="*/ 677 w 4006"/>
                <a:gd name="T45" fmla="*/ 1024 h 3072"/>
                <a:gd name="T46" fmla="*/ 583 w 4006"/>
                <a:gd name="T47" fmla="*/ 850 h 3072"/>
                <a:gd name="T48" fmla="*/ 561 w 4006"/>
                <a:gd name="T49" fmla="*/ 784 h 3072"/>
                <a:gd name="T50" fmla="*/ 517 w 4006"/>
                <a:gd name="T51" fmla="*/ 701 h 3072"/>
                <a:gd name="T52" fmla="*/ 463 w 4006"/>
                <a:gd name="T53" fmla="*/ 614 h 3072"/>
                <a:gd name="T54" fmla="*/ 406 w 4006"/>
                <a:gd name="T55" fmla="*/ 528 h 3072"/>
                <a:gd name="T56" fmla="*/ 352 w 4006"/>
                <a:gd name="T57" fmla="*/ 446 h 3072"/>
                <a:gd name="T58" fmla="*/ 252 w 4006"/>
                <a:gd name="T59" fmla="*/ 310 h 3072"/>
                <a:gd name="T60" fmla="*/ 185 w 4006"/>
                <a:gd name="T61" fmla="*/ 224 h 3072"/>
                <a:gd name="T62" fmla="*/ 93 w 4006"/>
                <a:gd name="T63" fmla="*/ 110 h 3072"/>
                <a:gd name="T64" fmla="*/ 0 w 4006"/>
                <a:gd name="T65" fmla="*/ 0 h 30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06"/>
                <a:gd name="T100" fmla="*/ 0 h 3072"/>
                <a:gd name="T101" fmla="*/ 4006 w 4006"/>
                <a:gd name="T102" fmla="*/ 3072 h 30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06" h="3072">
                  <a:moveTo>
                    <a:pt x="0" y="0"/>
                  </a:moveTo>
                  <a:lnTo>
                    <a:pt x="513" y="0"/>
                  </a:lnTo>
                  <a:lnTo>
                    <a:pt x="625" y="154"/>
                  </a:lnTo>
                  <a:lnTo>
                    <a:pt x="734" y="300"/>
                  </a:lnTo>
                  <a:lnTo>
                    <a:pt x="855" y="460"/>
                  </a:lnTo>
                  <a:lnTo>
                    <a:pt x="994" y="639"/>
                  </a:lnTo>
                  <a:lnTo>
                    <a:pt x="1122" y="812"/>
                  </a:lnTo>
                  <a:lnTo>
                    <a:pt x="1240" y="966"/>
                  </a:lnTo>
                  <a:lnTo>
                    <a:pt x="1342" y="1108"/>
                  </a:lnTo>
                  <a:lnTo>
                    <a:pt x="1437" y="1243"/>
                  </a:lnTo>
                  <a:lnTo>
                    <a:pt x="1545" y="1405"/>
                  </a:lnTo>
                  <a:lnTo>
                    <a:pt x="1631" y="1544"/>
                  </a:lnTo>
                  <a:lnTo>
                    <a:pt x="1720" y="1697"/>
                  </a:lnTo>
                  <a:lnTo>
                    <a:pt x="1811" y="1869"/>
                  </a:lnTo>
                  <a:lnTo>
                    <a:pt x="1887" y="2025"/>
                  </a:lnTo>
                  <a:lnTo>
                    <a:pt x="1955" y="2193"/>
                  </a:lnTo>
                  <a:lnTo>
                    <a:pt x="2013" y="2043"/>
                  </a:lnTo>
                  <a:lnTo>
                    <a:pt x="2075" y="1864"/>
                  </a:lnTo>
                  <a:lnTo>
                    <a:pt x="2152" y="1674"/>
                  </a:lnTo>
                  <a:lnTo>
                    <a:pt x="2234" y="1482"/>
                  </a:lnTo>
                  <a:lnTo>
                    <a:pt x="2323" y="1297"/>
                  </a:lnTo>
                  <a:lnTo>
                    <a:pt x="2425" y="1114"/>
                  </a:lnTo>
                  <a:lnTo>
                    <a:pt x="2549" y="916"/>
                  </a:lnTo>
                  <a:lnTo>
                    <a:pt x="2726" y="682"/>
                  </a:lnTo>
                  <a:lnTo>
                    <a:pt x="2866" y="509"/>
                  </a:lnTo>
                  <a:lnTo>
                    <a:pt x="3017" y="346"/>
                  </a:lnTo>
                  <a:lnTo>
                    <a:pt x="3174" y="208"/>
                  </a:lnTo>
                  <a:lnTo>
                    <a:pt x="3444" y="0"/>
                  </a:lnTo>
                  <a:lnTo>
                    <a:pt x="4006" y="0"/>
                  </a:lnTo>
                  <a:lnTo>
                    <a:pt x="3808" y="162"/>
                  </a:lnTo>
                  <a:lnTo>
                    <a:pt x="3606" y="360"/>
                  </a:lnTo>
                  <a:lnTo>
                    <a:pt x="3430" y="540"/>
                  </a:lnTo>
                  <a:lnTo>
                    <a:pt x="3265" y="720"/>
                  </a:lnTo>
                  <a:lnTo>
                    <a:pt x="3086" y="937"/>
                  </a:lnTo>
                  <a:lnTo>
                    <a:pt x="2929" y="1150"/>
                  </a:lnTo>
                  <a:lnTo>
                    <a:pt x="2821" y="1307"/>
                  </a:lnTo>
                  <a:lnTo>
                    <a:pt x="2705" y="1512"/>
                  </a:lnTo>
                  <a:lnTo>
                    <a:pt x="2606" y="1694"/>
                  </a:lnTo>
                  <a:lnTo>
                    <a:pt x="2534" y="1846"/>
                  </a:lnTo>
                  <a:lnTo>
                    <a:pt x="2449" y="2038"/>
                  </a:lnTo>
                  <a:lnTo>
                    <a:pt x="2389" y="2191"/>
                  </a:lnTo>
                  <a:lnTo>
                    <a:pt x="2350" y="2296"/>
                  </a:lnTo>
                  <a:lnTo>
                    <a:pt x="2306" y="2434"/>
                  </a:lnTo>
                  <a:lnTo>
                    <a:pt x="2272" y="2551"/>
                  </a:lnTo>
                  <a:lnTo>
                    <a:pt x="2556" y="2551"/>
                  </a:lnTo>
                  <a:lnTo>
                    <a:pt x="2031" y="3072"/>
                  </a:lnTo>
                  <a:lnTo>
                    <a:pt x="1465" y="2551"/>
                  </a:lnTo>
                  <a:lnTo>
                    <a:pt x="1748" y="2551"/>
                  </a:lnTo>
                  <a:lnTo>
                    <a:pt x="1724" y="2461"/>
                  </a:lnTo>
                  <a:lnTo>
                    <a:pt x="1684" y="2353"/>
                  </a:lnTo>
                  <a:lnTo>
                    <a:pt x="1626" y="2241"/>
                  </a:lnTo>
                  <a:lnTo>
                    <a:pt x="1550" y="2103"/>
                  </a:lnTo>
                  <a:lnTo>
                    <a:pt x="1464" y="1962"/>
                  </a:lnTo>
                  <a:lnTo>
                    <a:pt x="1388" y="1842"/>
                  </a:lnTo>
                  <a:lnTo>
                    <a:pt x="1309" y="1720"/>
                  </a:lnTo>
                  <a:lnTo>
                    <a:pt x="1218" y="1584"/>
                  </a:lnTo>
                  <a:lnTo>
                    <a:pt x="1142" y="1472"/>
                  </a:lnTo>
                  <a:lnTo>
                    <a:pt x="1055" y="1339"/>
                  </a:lnTo>
                  <a:lnTo>
                    <a:pt x="886" y="1105"/>
                  </a:lnTo>
                  <a:lnTo>
                    <a:pt x="755" y="930"/>
                  </a:lnTo>
                  <a:lnTo>
                    <a:pt x="647" y="789"/>
                  </a:lnTo>
                  <a:lnTo>
                    <a:pt x="554" y="671"/>
                  </a:lnTo>
                  <a:lnTo>
                    <a:pt x="411" y="496"/>
                  </a:lnTo>
                  <a:lnTo>
                    <a:pt x="279" y="331"/>
                  </a:lnTo>
                  <a:lnTo>
                    <a:pt x="1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uk-UA"/>
            </a:p>
          </p:txBody>
        </p:sp>
      </p:grpSp>
      <p:sp>
        <p:nvSpPr>
          <p:cNvPr id="36956" name="AutoShape 92"/>
          <p:cNvSpPr>
            <a:spLocks noChangeArrowheads="1"/>
          </p:cNvSpPr>
          <p:nvPr/>
        </p:nvSpPr>
        <p:spPr bwMode="auto">
          <a:xfrm>
            <a:off x="4014788" y="5535613"/>
            <a:ext cx="4902200" cy="527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Знищений мікроорганізм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pic>
        <p:nvPicPr>
          <p:cNvPr id="1645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16338"/>
            <a:ext cx="1835150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0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80" grpId="0" animBg="1"/>
      <p:bldP spid="36891" grpId="0" animBg="1"/>
      <p:bldP spid="36902" grpId="0" animBg="1"/>
      <p:bldP spid="36903" grpId="0" animBg="1"/>
      <p:bldP spid="369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484438" y="260350"/>
            <a:ext cx="3500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sz="4400" b="1">
                <a:solidFill>
                  <a:srgbClr val="FFFF00"/>
                </a:solidFill>
                <a:cs typeface="Times New Roman" pitchFamily="18" charset="0"/>
              </a:rPr>
              <a:t>В-лімфоцити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79388" y="3046413"/>
            <a:ext cx="2846387" cy="304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100000">
                <a:srgbClr val="FFBBB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800" b="1">
                <a:solidFill>
                  <a:srgbClr val="FF3300"/>
                </a:solidFill>
              </a:rPr>
              <a:t>В-лимфоцити</a:t>
            </a:r>
          </a:p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(утворюються  в кістковому мозку, дозрівають в лімфі).</a:t>
            </a:r>
            <a:r>
              <a:rPr kumimoji="0" 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2987675" y="3933825"/>
            <a:ext cx="2592388" cy="647700"/>
          </a:xfrm>
          <a:prstGeom prst="homePlate">
            <a:avLst>
              <a:gd name="adj" fmla="val 100061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sz="2400" b="1">
                <a:solidFill>
                  <a:srgbClr val="000000"/>
                </a:solidFill>
                <a:cs typeface="Times New Roman" pitchFamily="18" charset="0"/>
              </a:rPr>
              <a:t>Дія антигена</a:t>
            </a: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827088" y="2133600"/>
            <a:ext cx="4445000" cy="5254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Плазматичні клітини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5435600" y="2708275"/>
            <a:ext cx="485775" cy="3025775"/>
          </a:xfrm>
          <a:prstGeom prst="upDownArrow">
            <a:avLst>
              <a:gd name="adj1" fmla="val 50000"/>
              <a:gd name="adj2" fmla="val 124575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uk-UA">
              <a:latin typeface="Arial" charset="0"/>
            </a:endParaRPr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3059113" y="5734050"/>
            <a:ext cx="2841625" cy="5254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400" b="1">
                <a:solidFill>
                  <a:srgbClr val="000000"/>
                </a:solidFill>
              </a:rPr>
              <a:t>Клітини пам</a:t>
            </a:r>
            <a:r>
              <a:rPr kumimoji="0" lang="en-US" sz="2400" b="1">
                <a:solidFill>
                  <a:srgbClr val="000000"/>
                </a:solidFill>
              </a:rPr>
              <a:t>’</a:t>
            </a:r>
            <a:r>
              <a:rPr kumimoji="0" lang="ru-RU" sz="2400" b="1">
                <a:solidFill>
                  <a:srgbClr val="000000"/>
                </a:solidFill>
              </a:rPr>
              <a:t>ят</a:t>
            </a:r>
            <a:r>
              <a:rPr kumimoji="0" lang="uk-UA" sz="2400" b="1">
                <a:solidFill>
                  <a:srgbClr val="000000"/>
                </a:solidFill>
              </a:rPr>
              <a:t>і</a:t>
            </a:r>
            <a:endParaRPr kumimoji="0" lang="en-US" sz="2400" b="1">
              <a:solidFill>
                <a:srgbClr val="000000"/>
              </a:solidFill>
            </a:endParaRP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5795963" y="1700213"/>
            <a:ext cx="2782887" cy="1098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800" b="1">
                <a:solidFill>
                  <a:srgbClr val="000000"/>
                </a:solidFill>
              </a:rPr>
              <a:t>Гуморальний імунітет</a:t>
            </a:r>
            <a:endParaRPr kumimoji="0" lang="en-US" sz="2800" b="1">
              <a:solidFill>
                <a:srgbClr val="000000"/>
              </a:solidFill>
            </a:endParaRPr>
          </a:p>
        </p:txBody>
      </p:sp>
      <p:sp>
        <p:nvSpPr>
          <p:cNvPr id="37925" name="AutoShape 37"/>
          <p:cNvSpPr>
            <a:spLocks noChangeArrowheads="1"/>
          </p:cNvSpPr>
          <p:nvPr/>
        </p:nvSpPr>
        <p:spPr bwMode="auto">
          <a:xfrm>
            <a:off x="6011863" y="5445125"/>
            <a:ext cx="2952750" cy="1098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2800" b="1">
                <a:solidFill>
                  <a:srgbClr val="000000"/>
                </a:solidFill>
              </a:rPr>
              <a:t>Набутий імунітет</a:t>
            </a:r>
            <a:endParaRPr kumimoji="0" lang="en-US" sz="2800" b="1">
              <a:solidFill>
                <a:srgbClr val="000000"/>
              </a:solidFill>
            </a:endParaRP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6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8" grpId="0" animBg="1"/>
      <p:bldP spid="37917" grpId="0" animBg="1" autoUpdateAnimBg="0"/>
      <p:bldP spid="37919" grpId="0" animBg="1"/>
      <p:bldP spid="37920" grpId="0" animBg="1" autoUpdateAnimBg="0"/>
      <p:bldP spid="37924" grpId="0" animBg="1" autoUpdateAnimBg="0"/>
      <p:bldP spid="3792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0" y="1556792"/>
            <a:ext cx="9144000" cy="2593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Твій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захист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в </a:t>
            </a:r>
            <a:r>
              <a:rPr lang="ru-RU" sz="3600" kern="10" dirty="0" err="1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твоїх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руках!</a:t>
            </a:r>
            <a:endParaRPr lang="uk-UA" sz="3600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83568" y="5011030"/>
            <a:ext cx="80645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Ми обираємо ЖИТТЯ! </a:t>
            </a:r>
          </a:p>
        </p:txBody>
      </p:sp>
    </p:spTree>
    <p:extLst>
      <p:ext uri="{BB962C8B-B14F-4D97-AF65-F5344CB8AC3E}">
        <p14:creationId xmlns:p14="http://schemas.microsoft.com/office/powerpoint/2010/main" val="36727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96200" cy="1066800"/>
          </a:xfrm>
        </p:spPr>
        <p:txBody>
          <a:bodyPr/>
          <a:lstStyle/>
          <a:p>
            <a:r>
              <a:rPr lang="uk-UA" sz="8800" dirty="0" smtClean="0">
                <a:solidFill>
                  <a:srgbClr val="FF0000"/>
                </a:solidFill>
                <a:latin typeface="Heather Script One" pitchFamily="2" charset="0"/>
              </a:rPr>
              <a:t>Фагоцитоз</a:t>
            </a:r>
            <a:endParaRPr lang="uk-UA" sz="8800" dirty="0">
              <a:solidFill>
                <a:srgbClr val="FF0000"/>
              </a:solidFill>
              <a:latin typeface="Heather Script On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Фагоцито́з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(від грец.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φάγος «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пожирач» і грец.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κύτος «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оболонка, вмістище, клітина») — активне захоплення і поглинання мікроскопічних сторонніх об'єктів (бактерії, фрагменти клітин) і твердих частинок одноклітинними організмами або деякими клітинами багатоклітинних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перетравлення їх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Фагоцитоз складається з послідовних стадій: наближення об'єкта фагоцитозу фагоцита, атракції — розташування об'єкта на поверхні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фагоцитуючої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клітини, поглинання і перетравлення.</a:t>
            </a:r>
          </a:p>
        </p:txBody>
      </p:sp>
    </p:spTree>
    <p:extLst>
      <p:ext uri="{BB962C8B-B14F-4D97-AF65-F5344CB8AC3E}">
        <p14:creationId xmlns:p14="http://schemas.microsoft.com/office/powerpoint/2010/main" val="23915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1"/>
          <p:cNvSpPr txBox="1">
            <a:spLocks noChangeArrowheads="1"/>
          </p:cNvSpPr>
          <p:nvPr/>
        </p:nvSpPr>
        <p:spPr bwMode="auto">
          <a:xfrm>
            <a:off x="2243138" y="0"/>
            <a:ext cx="690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kumimoji="0" lang="ru-RU" sz="6000" b="1" dirty="0" err="1">
                <a:solidFill>
                  <a:srgbClr val="FFFF00"/>
                </a:solidFill>
                <a:cs typeface="Times New Roman" pitchFamily="18" charset="0"/>
              </a:rPr>
              <a:t>Механізм</a:t>
            </a:r>
            <a:r>
              <a:rPr kumimoji="0" lang="ru-RU" sz="60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0" lang="ru-RU" sz="6000" b="1" dirty="0" err="1">
                <a:solidFill>
                  <a:srgbClr val="FFFF00"/>
                </a:solidFill>
                <a:cs typeface="Times New Roman" pitchFamily="18" charset="0"/>
              </a:rPr>
              <a:t>імунітету</a:t>
            </a:r>
            <a:endParaRPr kumimoji="0" lang="ru-RU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708400" y="2420888"/>
            <a:ext cx="5724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kumimoji="0" lang="ru-RU" sz="4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Фагоцитоз- </a:t>
            </a:r>
            <a:r>
              <a:rPr kumimoji="0" lang="ru-RU" sz="4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kumimoji="0" lang="ru-RU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4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перетравлювання</a:t>
            </a:r>
            <a:r>
              <a:rPr kumimoji="0" lang="ru-RU" sz="4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kumimoji="0" lang="ru-RU" sz="4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4"/>
          <a:stretch>
            <a:fillRect/>
          </a:stretch>
        </p:blipFill>
        <p:spPr bwMode="auto">
          <a:xfrm>
            <a:off x="0" y="3141663"/>
            <a:ext cx="35052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55858"/>
          <a:stretch>
            <a:fillRect/>
          </a:stretch>
        </p:blipFill>
        <p:spPr bwMode="auto">
          <a:xfrm>
            <a:off x="0" y="0"/>
            <a:ext cx="2265363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5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FAGOCITOSI_BY_RAFF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135" y="332656"/>
            <a:ext cx="7696200" cy="1066800"/>
          </a:xfrm>
        </p:spPr>
        <p:txBody>
          <a:bodyPr/>
          <a:lstStyle/>
          <a:p>
            <a:r>
              <a:rPr lang="uk-UA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Імунітет</a:t>
            </a:r>
            <a:endParaRPr lang="uk-UA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Імуніте́т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 (з латин. вільний, захищений) — це сукупність захисних механізмів, які допомагають організму боротися з чужорідними чинниками: бактеріями, вірусами, сторонніми тілами тощо. 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Здатність живих організмів протистояти дії агресивних агентів, зберігаючи свою цілісність і біологічну індивідуальність. </a:t>
            </a:r>
          </a:p>
        </p:txBody>
      </p:sp>
    </p:spTree>
    <p:extLst>
      <p:ext uri="{BB962C8B-B14F-4D97-AF65-F5344CB8AC3E}">
        <p14:creationId xmlns:p14="http://schemas.microsoft.com/office/powerpoint/2010/main" val="34811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51117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Імунітет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31686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Клітинний</a:t>
            </a:r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5148263" y="2636838"/>
            <a:ext cx="367188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Гуморальний</a:t>
            </a:r>
          </a:p>
        </p:txBody>
      </p:sp>
      <p:sp>
        <p:nvSpPr>
          <p:cNvPr id="80904" name="WordArt 8"/>
          <p:cNvSpPr>
            <a:spLocks noChangeArrowheads="1" noChangeShapeType="1" noTextEdit="1"/>
          </p:cNvSpPr>
          <p:nvPr/>
        </p:nvSpPr>
        <p:spPr bwMode="auto">
          <a:xfrm>
            <a:off x="468313" y="3789363"/>
            <a:ext cx="32400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(фагоцитоз)</a:t>
            </a:r>
          </a:p>
        </p:txBody>
      </p:sp>
      <p:sp>
        <p:nvSpPr>
          <p:cNvPr id="80905" name="WordArt 9"/>
          <p:cNvSpPr>
            <a:spLocks noChangeArrowheads="1" noChangeShapeType="1" noTextEdit="1"/>
          </p:cNvSpPr>
          <p:nvPr/>
        </p:nvSpPr>
        <p:spPr bwMode="auto">
          <a:xfrm>
            <a:off x="5292725" y="3860800"/>
            <a:ext cx="316865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(антитіла)</a:t>
            </a:r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 flipH="1">
            <a:off x="2484438" y="1844675"/>
            <a:ext cx="719137" cy="647700"/>
          </a:xfrm>
          <a:prstGeom prst="line">
            <a:avLst/>
          </a:prstGeom>
          <a:noFill/>
          <a:ln w="1047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5795963" y="1773238"/>
            <a:ext cx="504825" cy="792162"/>
          </a:xfrm>
          <a:prstGeom prst="line">
            <a:avLst/>
          </a:prstGeom>
          <a:noFill/>
          <a:ln w="1047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0909" name="WordArt 13"/>
          <p:cNvSpPr>
            <a:spLocks noChangeArrowheads="1" noChangeShapeType="1" noTextEdit="1"/>
          </p:cNvSpPr>
          <p:nvPr/>
        </p:nvSpPr>
        <p:spPr bwMode="auto">
          <a:xfrm>
            <a:off x="395288" y="4797425"/>
            <a:ext cx="331311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 - клітини</a:t>
            </a:r>
          </a:p>
          <a:p>
            <a:r>
              <a:rPr lang="uk-UA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- </a:t>
            </a:r>
            <a:r>
              <a:rPr lang="uk-UA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кілери</a:t>
            </a:r>
            <a:endParaRPr lang="uk-UA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0910" name="WordArt 14"/>
          <p:cNvSpPr>
            <a:spLocks noChangeArrowheads="1" noChangeShapeType="1" noTextEdit="1"/>
          </p:cNvSpPr>
          <p:nvPr/>
        </p:nvSpPr>
        <p:spPr bwMode="auto">
          <a:xfrm>
            <a:off x="5364163" y="4724400"/>
            <a:ext cx="352742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- лімфоцити, </a:t>
            </a:r>
          </a:p>
          <a:p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що розпізнають</a:t>
            </a:r>
          </a:p>
          <a:p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антиген</a:t>
            </a:r>
            <a:endParaRPr lang="uk-UA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8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  <p:bldP spid="80904" grpId="0" animBg="1"/>
      <p:bldP spid="80905" grpId="0" animBg="1"/>
      <p:bldP spid="80909" grpId="0" animBg="1"/>
      <p:bldP spid="809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8"/>
          <a:stretch>
            <a:fillRect/>
          </a:stretch>
        </p:blipFill>
        <p:spPr bwMode="auto">
          <a:xfrm rot="1679277">
            <a:off x="2411413" y="1268413"/>
            <a:ext cx="5703887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22"/>
          <p:cNvSpPr>
            <a:spLocks noChangeShapeType="1"/>
          </p:cNvSpPr>
          <p:nvPr/>
        </p:nvSpPr>
        <p:spPr bwMode="auto">
          <a:xfrm>
            <a:off x="6084888" y="1773238"/>
            <a:ext cx="1293812" cy="21605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4" name="Line 24"/>
          <p:cNvSpPr>
            <a:spLocks noChangeShapeType="1"/>
          </p:cNvSpPr>
          <p:nvPr/>
        </p:nvSpPr>
        <p:spPr bwMode="auto">
          <a:xfrm>
            <a:off x="5435600" y="2565400"/>
            <a:ext cx="863600" cy="17287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730" name="WordArt 26"/>
          <p:cNvSpPr>
            <a:spLocks noChangeArrowheads="1" noChangeShapeType="1" noTextEdit="1"/>
          </p:cNvSpPr>
          <p:nvPr/>
        </p:nvSpPr>
        <p:spPr bwMode="auto">
          <a:xfrm>
            <a:off x="5435600" y="1341438"/>
            <a:ext cx="22288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еритроцит</a:t>
            </a:r>
          </a:p>
        </p:txBody>
      </p:sp>
      <p:sp>
        <p:nvSpPr>
          <p:cNvPr id="72732" name="WordArt 28"/>
          <p:cNvSpPr>
            <a:spLocks noChangeArrowheads="1" noChangeShapeType="1" noTextEdit="1"/>
          </p:cNvSpPr>
          <p:nvPr/>
        </p:nvSpPr>
        <p:spPr bwMode="auto">
          <a:xfrm>
            <a:off x="3059113" y="2133600"/>
            <a:ext cx="22590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лейкоцит</a:t>
            </a:r>
          </a:p>
        </p:txBody>
      </p:sp>
      <p:sp>
        <p:nvSpPr>
          <p:cNvPr id="10247" name="Line 29"/>
          <p:cNvSpPr>
            <a:spLocks noChangeShapeType="1"/>
          </p:cNvSpPr>
          <p:nvPr/>
        </p:nvSpPr>
        <p:spPr bwMode="auto">
          <a:xfrm>
            <a:off x="4500563" y="3429000"/>
            <a:ext cx="647700" cy="1152525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2734" name="WordArt 30"/>
          <p:cNvSpPr>
            <a:spLocks noChangeArrowheads="1" noChangeShapeType="1" noTextEdit="1"/>
          </p:cNvSpPr>
          <p:nvPr/>
        </p:nvSpPr>
        <p:spPr bwMode="auto">
          <a:xfrm>
            <a:off x="1979613" y="3141663"/>
            <a:ext cx="2366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бактерія</a:t>
            </a:r>
          </a:p>
        </p:txBody>
      </p:sp>
      <p:sp>
        <p:nvSpPr>
          <p:cNvPr id="10249" name="AutoShape 34"/>
          <p:cNvSpPr>
            <a:spLocks noChangeArrowheads="1"/>
          </p:cNvSpPr>
          <p:nvPr/>
        </p:nvSpPr>
        <p:spPr bwMode="auto">
          <a:xfrm>
            <a:off x="8388350" y="333375"/>
            <a:ext cx="612775" cy="3527425"/>
          </a:xfrm>
          <a:prstGeom prst="curvedLeftArrow">
            <a:avLst>
              <a:gd name="adj1" fmla="val 115130"/>
              <a:gd name="adj2" fmla="val 2302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50" name="WordArt 35"/>
          <p:cNvSpPr>
            <a:spLocks noChangeArrowheads="1" noChangeShapeType="1" noTextEdit="1"/>
          </p:cNvSpPr>
          <p:nvPr/>
        </p:nvSpPr>
        <p:spPr bwMode="auto">
          <a:xfrm>
            <a:off x="5076825" y="5661025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Кровоносна судина</a:t>
            </a:r>
          </a:p>
        </p:txBody>
      </p:sp>
      <p:sp>
        <p:nvSpPr>
          <p:cNvPr id="10251" name="WordArt 36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8324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Клітинний  імунітет</a:t>
            </a:r>
          </a:p>
        </p:txBody>
      </p:sp>
    </p:spTree>
    <p:extLst>
      <p:ext uri="{BB962C8B-B14F-4D97-AF65-F5344CB8AC3E}">
        <p14:creationId xmlns:p14="http://schemas.microsoft.com/office/powerpoint/2010/main" val="42741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0" grpId="0" animBg="1"/>
      <p:bldP spid="72732" grpId="0" animBg="1"/>
      <p:bldP spid="72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51275" y="1196975"/>
            <a:ext cx="48593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ru-RU" sz="2800" b="1" dirty="0" err="1">
                <a:cs typeface="Times New Roman" pitchFamily="18" charset="0"/>
              </a:rPr>
              <a:t>Утворюються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cs typeface="Times New Roman" pitchFamily="18" charset="0"/>
              </a:rPr>
              <a:t>лімфоцити</a:t>
            </a:r>
            <a:r>
              <a:rPr kumimoji="0" lang="ru-RU" sz="2800" b="1" dirty="0">
                <a:cs typeface="Times New Roman" pitchFamily="18" charset="0"/>
              </a:rPr>
              <a:t>:</a:t>
            </a:r>
          </a:p>
          <a:p>
            <a:r>
              <a:rPr kumimoji="0" lang="ru-RU" sz="2800" b="1" dirty="0">
                <a:cs typeface="Times New Roman" pitchFamily="18" charset="0"/>
              </a:rPr>
              <a:t> в </a:t>
            </a:r>
            <a:r>
              <a:rPr kumimoji="0" lang="ru-RU" sz="2800" b="1" dirty="0" err="1">
                <a:cs typeface="Times New Roman" pitchFamily="18" charset="0"/>
              </a:rPr>
              <a:t>червоному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rgbClr val="FF3300"/>
                </a:solidFill>
                <a:cs typeface="Times New Roman" pitchFamily="18" charset="0"/>
              </a:rPr>
              <a:t>кістковому</a:t>
            </a:r>
            <a:r>
              <a:rPr kumimoji="0" lang="ru-RU" sz="28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kumimoji="0" lang="ru-RU" sz="2800" b="1" dirty="0" err="1">
                <a:solidFill>
                  <a:srgbClr val="FF3300"/>
                </a:solidFill>
                <a:cs typeface="Times New Roman" pitchFamily="18" charset="0"/>
              </a:rPr>
              <a:t>мозку</a:t>
            </a:r>
            <a:r>
              <a:rPr kumimoji="0" lang="ru-RU" sz="2800" b="1" dirty="0">
                <a:cs typeface="Times New Roman" pitchFamily="18" charset="0"/>
              </a:rPr>
              <a:t> -  </a:t>
            </a:r>
            <a:r>
              <a:rPr kumimoji="0" lang="ru-RU" sz="2800" b="1" dirty="0">
                <a:solidFill>
                  <a:schemeClr val="accent2"/>
                </a:solidFill>
                <a:cs typeface="Times New Roman" pitchFamily="18" charset="0"/>
              </a:rPr>
              <a:t>В -</a:t>
            </a:r>
            <a:r>
              <a:rPr kumimoji="0" lang="ru-RU" sz="2800" b="1" dirty="0" err="1">
                <a:solidFill>
                  <a:schemeClr val="accent2"/>
                </a:solidFill>
                <a:cs typeface="Times New Roman" pitchFamily="18" charset="0"/>
              </a:rPr>
              <a:t>лімфоцити</a:t>
            </a:r>
            <a:r>
              <a:rPr kumimoji="0" lang="ru-RU" sz="2800" b="1" dirty="0">
                <a:cs typeface="Times New Roman" pitchFamily="18" charset="0"/>
              </a:rPr>
              <a:t>, а в </a:t>
            </a:r>
            <a:r>
              <a:rPr kumimoji="0" lang="ru-RU" sz="2800" b="1" dirty="0" err="1">
                <a:solidFill>
                  <a:srgbClr val="FF3300"/>
                </a:solidFill>
                <a:cs typeface="Times New Roman" pitchFamily="18" charset="0"/>
              </a:rPr>
              <a:t>тимусі</a:t>
            </a:r>
            <a:r>
              <a:rPr kumimoji="0" lang="ru-RU" sz="2800" b="1" dirty="0">
                <a:cs typeface="Times New Roman" pitchFamily="18" charset="0"/>
              </a:rPr>
              <a:t> - </a:t>
            </a:r>
            <a:r>
              <a:rPr kumimoji="0" lang="ru-RU" sz="2800" b="1" dirty="0">
                <a:solidFill>
                  <a:schemeClr val="accent2"/>
                </a:solidFill>
                <a:cs typeface="Times New Roman" pitchFamily="18" charset="0"/>
              </a:rPr>
              <a:t>Т-</a:t>
            </a:r>
            <a:r>
              <a:rPr kumimoji="0" lang="ru-RU" sz="2800" b="1" dirty="0" err="1">
                <a:solidFill>
                  <a:schemeClr val="accent2"/>
                </a:solidFill>
                <a:cs typeface="Times New Roman" pitchFamily="18" charset="0"/>
              </a:rPr>
              <a:t>лімфоцити</a:t>
            </a:r>
            <a:r>
              <a:rPr kumimoji="0" lang="ru-RU" sz="2800" b="1" dirty="0">
                <a:cs typeface="Times New Roman" pitchFamily="18" charset="0"/>
              </a:rPr>
              <a:t>. </a:t>
            </a:r>
          </a:p>
          <a:p>
            <a:r>
              <a:rPr kumimoji="0" lang="ru-RU" sz="2800" b="1" dirty="0">
                <a:cs typeface="Times New Roman" pitchFamily="18" charset="0"/>
              </a:rPr>
              <a:t>Т- </a:t>
            </a:r>
            <a:r>
              <a:rPr kumimoji="0" lang="ru-RU" sz="2800" b="1" dirty="0" smtClean="0">
                <a:cs typeface="Times New Roman" pitchFamily="18" charset="0"/>
              </a:rPr>
              <a:t>і</a:t>
            </a:r>
            <a:r>
              <a:rPr kumimoji="0" lang="en-US" sz="2800" b="1" dirty="0" smtClean="0">
                <a:cs typeface="Times New Roman" pitchFamily="18" charset="0"/>
              </a:rPr>
              <a:t> </a:t>
            </a:r>
            <a:r>
              <a:rPr kumimoji="0" lang="ru-RU" sz="2800" b="1" dirty="0" smtClean="0">
                <a:cs typeface="Times New Roman" pitchFamily="18" charset="0"/>
              </a:rPr>
              <a:t>В</a:t>
            </a:r>
            <a:r>
              <a:rPr kumimoji="0" lang="en-US" sz="2800" b="1" dirty="0" smtClean="0">
                <a:cs typeface="Times New Roman" pitchFamily="18" charset="0"/>
              </a:rPr>
              <a:t>-</a:t>
            </a:r>
            <a:r>
              <a:rPr kumimoji="0" lang="ru-RU" sz="2800" b="1" dirty="0" smtClean="0">
                <a:cs typeface="Times New Roman" pitchFamily="18" charset="0"/>
              </a:rPr>
              <a:t> </a:t>
            </a:r>
            <a:r>
              <a:rPr kumimoji="0" lang="ru-RU" sz="2800" b="1" dirty="0">
                <a:cs typeface="Times New Roman" pitchFamily="18" charset="0"/>
              </a:rPr>
              <a:t>- </a:t>
            </a:r>
            <a:r>
              <a:rPr kumimoji="0" lang="ru-RU" sz="2800" b="1" dirty="0" err="1">
                <a:cs typeface="Times New Roman" pitchFamily="18" charset="0"/>
              </a:rPr>
              <a:t>лімфоцити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cs typeface="Times New Roman" pitchFamily="18" charset="0"/>
              </a:rPr>
              <a:t>переносяться</a:t>
            </a:r>
            <a:r>
              <a:rPr kumimoji="0" lang="ru-RU" sz="2800" b="1" dirty="0">
                <a:cs typeface="Times New Roman" pitchFamily="18" charset="0"/>
              </a:rPr>
              <a:t> кров</a:t>
            </a:r>
            <a:r>
              <a:rPr kumimoji="0" lang="en-US" sz="2800" b="1" dirty="0">
                <a:cs typeface="Times New Roman" pitchFamily="18" charset="0"/>
              </a:rPr>
              <a:t>’</a:t>
            </a:r>
            <a:r>
              <a:rPr kumimoji="0" lang="ru-RU" sz="2800" b="1" dirty="0">
                <a:cs typeface="Times New Roman" pitchFamily="18" charset="0"/>
              </a:rPr>
              <a:t>ю в </a:t>
            </a:r>
            <a:r>
              <a:rPr kumimoji="0" lang="ru-RU" sz="2800" b="1" dirty="0" err="1">
                <a:cs typeface="Times New Roman" pitchFamily="18" charset="0"/>
              </a:rPr>
              <a:t>периферичні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cs typeface="Times New Roman" pitchFamily="18" charset="0"/>
              </a:rPr>
              <a:t>органи</a:t>
            </a:r>
            <a:r>
              <a:rPr kumimoji="0" lang="ru-RU" sz="2800" b="1" dirty="0">
                <a:cs typeface="Times New Roman" pitchFamily="18" charset="0"/>
              </a:rPr>
              <a:t>, де </a:t>
            </a:r>
            <a:r>
              <a:rPr kumimoji="0" lang="ru-RU" sz="2800" b="1" dirty="0" err="1">
                <a:cs typeface="Times New Roman" pitchFamily="18" charset="0"/>
              </a:rPr>
              <a:t>дозрівають</a:t>
            </a:r>
            <a:r>
              <a:rPr kumimoji="0" lang="ru-RU" sz="2800" b="1" dirty="0">
                <a:cs typeface="Times New Roman" pitchFamily="18" charset="0"/>
              </a:rPr>
              <a:t> і </a:t>
            </a:r>
            <a:r>
              <a:rPr kumimoji="0" lang="ru-RU" sz="2800" b="1" dirty="0" err="1">
                <a:cs typeface="Times New Roman" pitchFamily="18" charset="0"/>
              </a:rPr>
              <a:t>виконують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cs typeface="Times New Roman" pitchFamily="18" charset="0"/>
              </a:rPr>
              <a:t>свої</a:t>
            </a:r>
            <a:r>
              <a:rPr kumimoji="0" lang="ru-RU" sz="2800" b="1" dirty="0">
                <a:cs typeface="Times New Roman" pitchFamily="18" charset="0"/>
              </a:rPr>
              <a:t> </a:t>
            </a:r>
            <a:r>
              <a:rPr kumimoji="0" lang="ru-RU" sz="2800" b="1" dirty="0" err="1">
                <a:cs typeface="Times New Roman" pitchFamily="18" charset="0"/>
              </a:rPr>
              <a:t>функції</a:t>
            </a:r>
            <a:r>
              <a:rPr kumimoji="0" lang="ru-RU" sz="2800" b="1" dirty="0">
                <a:cs typeface="Times New Roman" pitchFamily="18" charset="0"/>
              </a:rPr>
              <a:t>.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69135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Центральна іммунна система</a:t>
            </a:r>
          </a:p>
        </p:txBody>
      </p:sp>
      <p:graphicFrame>
        <p:nvGraphicFramePr>
          <p:cNvPr id="14340" name="Object 11"/>
          <p:cNvGraphicFramePr>
            <a:graphicFrameLocks noChangeAspect="1"/>
          </p:cNvGraphicFramePr>
          <p:nvPr/>
        </p:nvGraphicFramePr>
        <p:xfrm>
          <a:off x="0" y="1557338"/>
          <a:ext cx="3795713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Точечный рисунок" r:id="rId3" imgW="9104762" imgH="6668431" progId="Paint.Picture">
                  <p:embed/>
                </p:oleObj>
              </mc:Choice>
              <mc:Fallback>
                <p:oleObj name="Точечный рисунок" r:id="rId3" imgW="9104762" imgH="66684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894"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3795713" cy="53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92688"/>
            <a:ext cx="334803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theme/theme1.xml><?xml version="1.0" encoding="utf-8"?>
<a:theme xmlns:a="http://schemas.openxmlformats.org/drawingml/2006/main" name="Glowing puzzle piec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puzzle pieces design template</Template>
  <TotalTime>235</TotalTime>
  <Words>569</Words>
  <Application>Microsoft Office PowerPoint</Application>
  <PresentationFormat>Экран (4:3)</PresentationFormat>
  <Paragraphs>133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Glowing puzzle pieces design template</vt:lpstr>
      <vt:lpstr>Точечный рисунок</vt:lpstr>
      <vt:lpstr>    Імунітет </vt:lpstr>
      <vt:lpstr>Ілля Ілліч Мечников </vt:lpstr>
      <vt:lpstr>Фагоцитоз</vt:lpstr>
      <vt:lpstr>Презентация PowerPoint</vt:lpstr>
      <vt:lpstr>Презентация PowerPoint</vt:lpstr>
      <vt:lpstr>Імунітет</vt:lpstr>
      <vt:lpstr>Презентация PowerPoint</vt:lpstr>
      <vt:lpstr>Презентация PowerPoint</vt:lpstr>
      <vt:lpstr>Презентация PowerPoint</vt:lpstr>
      <vt:lpstr>Органи імунної системи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Вакцини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Імунітет </dc:title>
  <dc:subject/>
  <dc:creator>User</dc:creator>
  <cp:keywords/>
  <dc:description/>
  <cp:lastModifiedBy>User</cp:lastModifiedBy>
  <cp:revision>20</cp:revision>
  <dcterms:created xsi:type="dcterms:W3CDTF">2012-11-04T18:30:23Z</dcterms:created>
  <dcterms:modified xsi:type="dcterms:W3CDTF">2012-11-05T19:33:35Z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TC011407991049</vt:lpwstr>
  </property>
</Properties>
</file>