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59" r:id="rId6"/>
    <p:sldId id="260" r:id="rId7"/>
    <p:sldId id="269" r:id="rId8"/>
    <p:sldId id="270" r:id="rId9"/>
    <p:sldId id="271" r:id="rId10"/>
    <p:sldId id="262" r:id="rId11"/>
    <p:sldId id="263" r:id="rId12"/>
    <p:sldId id="278" r:id="rId13"/>
    <p:sldId id="264" r:id="rId14"/>
    <p:sldId id="265" r:id="rId15"/>
    <p:sldId id="266" r:id="rId16"/>
    <p:sldId id="279" r:id="rId17"/>
    <p:sldId id="274" r:id="rId18"/>
    <p:sldId id="275" r:id="rId19"/>
    <p:sldId id="277"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4A1EE1-E567-4126-8AD1-3A75620C730C}" type="doc">
      <dgm:prSet loTypeId="urn:microsoft.com/office/officeart/2005/8/layout/orgChart1" loCatId="hierarchy" qsTypeId="urn:microsoft.com/office/officeart/2005/8/quickstyle/3d2" qsCatId="3D" csTypeId="urn:microsoft.com/office/officeart/2005/8/colors/accent2_3" csCatId="accent2"/>
      <dgm:spPr/>
    </dgm:pt>
    <dgm:pt modelId="{2D20CA86-9224-411D-9BD1-2DC1F8D261A8}">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effectLst/>
              <a:latin typeface="Times New Roman" pitchFamily="18" charset="0"/>
            </a:rPr>
            <a:t>Умовно</a:t>
          </a:r>
        </a:p>
        <a:p>
          <a:pPr marL="0" marR="0" lvl="0" indent="0" algn="ct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effectLst/>
              <a:latin typeface="Times New Roman" pitchFamily="18" charset="0"/>
            </a:rPr>
            <a:t> їстівні </a:t>
          </a:r>
          <a:endParaRPr kumimoji="0" lang="ru-RU" b="1" i="1" u="none" strike="noStrike" cap="none" normalizeH="0" baseline="0" dirty="0" smtClean="0">
            <a:ln/>
            <a:effectLst/>
            <a:latin typeface="Times New Roman" pitchFamily="18" charset="0"/>
          </a:endParaRPr>
        </a:p>
      </dgm:t>
    </dgm:pt>
    <dgm:pt modelId="{688E3F4E-A826-4254-BB17-83988A36077C}" type="parTrans" cxnId="{938CD9F6-2D33-43B9-B709-5C790F051256}">
      <dgm:prSet/>
      <dgm:spPr/>
      <dgm:t>
        <a:bodyPr/>
        <a:lstStyle/>
        <a:p>
          <a:endParaRPr lang="ru-RU"/>
        </a:p>
      </dgm:t>
    </dgm:pt>
    <dgm:pt modelId="{A0F57611-3B16-497D-B3CB-D5905CE5ACD1}" type="sibTrans" cxnId="{938CD9F6-2D33-43B9-B709-5C790F051256}">
      <dgm:prSet/>
      <dgm:spPr/>
      <dgm:t>
        <a:bodyPr/>
        <a:lstStyle/>
        <a:p>
          <a:endParaRPr lang="ru-RU"/>
        </a:p>
      </dgm:t>
    </dgm:pt>
    <dgm:pt modelId="{15E668D2-6551-44DC-876C-2AEF0CE72535}">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effectLst/>
              <a:latin typeface="Times New Roman" pitchFamily="18" charset="0"/>
            </a:rPr>
            <a:t>Неїстівні</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1" u="none" strike="noStrike" cap="none" normalizeH="0" baseline="0" dirty="0" smtClean="0">
              <a:ln/>
              <a:effectLst/>
              <a:latin typeface="Times New Roman" pitchFamily="18" charset="0"/>
            </a:rPr>
            <a:t> </a:t>
          </a:r>
        </a:p>
      </dgm:t>
    </dgm:pt>
    <dgm:pt modelId="{A679DF19-91C8-4BA8-A431-BABBE606E8A1}" type="parTrans" cxnId="{725B1B20-594C-4FBF-91EE-C5B431724ABA}">
      <dgm:prSet/>
      <dgm:spPr/>
      <dgm:t>
        <a:bodyPr/>
        <a:lstStyle/>
        <a:p>
          <a:endParaRPr lang="ru-RU"/>
        </a:p>
      </dgm:t>
    </dgm:pt>
    <dgm:pt modelId="{DAEDDFB0-75DC-4DF9-91A6-E1A0B5F0B100}" type="sibTrans" cxnId="{725B1B20-594C-4FBF-91EE-C5B431724ABA}">
      <dgm:prSet/>
      <dgm:spPr/>
      <dgm:t>
        <a:bodyPr/>
        <a:lstStyle/>
        <a:p>
          <a:endParaRPr lang="ru-RU"/>
        </a:p>
      </dgm:t>
    </dgm:pt>
    <dgm:pt modelId="{280278D1-487F-4BE9-8B5F-ECEEFB0E76AC}">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effectLst/>
              <a:latin typeface="Times New Roman" pitchFamily="18" charset="0"/>
            </a:rPr>
            <a:t>Отруйні</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0" i="0" u="none" strike="noStrike" cap="none" normalizeH="0" baseline="0" dirty="0" smtClean="0">
              <a:ln/>
              <a:effectLst/>
              <a:latin typeface="Arial" charset="0"/>
            </a:rPr>
            <a:t> </a:t>
          </a:r>
        </a:p>
      </dgm:t>
    </dgm:pt>
    <dgm:pt modelId="{2592AC43-8A40-4FB9-A953-8BF0799283FD}" type="parTrans" cxnId="{71F93178-7773-4B6D-8D48-AA950ECC8CFC}">
      <dgm:prSet/>
      <dgm:spPr/>
      <dgm:t>
        <a:bodyPr/>
        <a:lstStyle/>
        <a:p>
          <a:endParaRPr lang="ru-RU"/>
        </a:p>
      </dgm:t>
    </dgm:pt>
    <dgm:pt modelId="{66A343B2-1FB4-4511-9DEE-CD8A61FFD7A1}" type="sibTrans" cxnId="{71F93178-7773-4B6D-8D48-AA950ECC8CFC}">
      <dgm:prSet/>
      <dgm:spPr/>
      <dgm:t>
        <a:bodyPr/>
        <a:lstStyle/>
        <a:p>
          <a:endParaRPr lang="ru-RU"/>
        </a:p>
      </dgm:t>
    </dgm:pt>
    <dgm:pt modelId="{C7D6E070-1980-4C4D-99C2-FFE05BC3C7DB}">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effectLst/>
              <a:latin typeface="Times New Roman" pitchFamily="18" charset="0"/>
            </a:rPr>
            <a:t>Їстівні</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b="1" i="1" u="none" strike="noStrike" cap="none" normalizeH="0" baseline="0" dirty="0" smtClean="0">
              <a:ln/>
              <a:effectLst/>
              <a:latin typeface="Times New Roman" pitchFamily="18" charset="0"/>
            </a:rPr>
            <a:t> </a:t>
          </a:r>
        </a:p>
      </dgm:t>
    </dgm:pt>
    <dgm:pt modelId="{1CF29B82-4D3C-4B44-9524-98ECF038A6A9}" type="sibTrans" cxnId="{4F337BFA-1897-4DF3-B177-F4E0CFD0B4A3}">
      <dgm:prSet/>
      <dgm:spPr/>
      <dgm:t>
        <a:bodyPr/>
        <a:lstStyle/>
        <a:p>
          <a:endParaRPr lang="ru-RU"/>
        </a:p>
      </dgm:t>
    </dgm:pt>
    <dgm:pt modelId="{A60FFE8C-B0C8-444D-96DB-4FDEB87404FB}" type="parTrans" cxnId="{4F337BFA-1897-4DF3-B177-F4E0CFD0B4A3}">
      <dgm:prSet/>
      <dgm:spPr/>
      <dgm:t>
        <a:bodyPr/>
        <a:lstStyle/>
        <a:p>
          <a:endParaRPr lang="ru-RU"/>
        </a:p>
      </dgm:t>
    </dgm:pt>
    <dgm:pt modelId="{74C7FFD8-A11A-47D4-9D61-F962E7AD8509}">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effectLst/>
              <a:latin typeface="Times New Roman" pitchFamily="18" charset="0"/>
            </a:rPr>
            <a:t>Групи</a:t>
          </a:r>
        </a:p>
        <a:p>
          <a:pPr marL="0" marR="0" lvl="0" indent="0" algn="ct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dirty="0" smtClean="0">
              <a:ln/>
              <a:effectLst/>
              <a:latin typeface="Times New Roman" pitchFamily="18" charset="0"/>
            </a:rPr>
            <a:t> грибів</a:t>
          </a:r>
          <a:endParaRPr kumimoji="0" lang="ru-RU" b="1" i="1" u="none" strike="noStrike" cap="none" normalizeH="0" baseline="0" dirty="0" smtClean="0">
            <a:ln/>
            <a:effectLst/>
            <a:latin typeface="Times New Roman" pitchFamily="18" charset="0"/>
          </a:endParaRPr>
        </a:p>
      </dgm:t>
    </dgm:pt>
    <dgm:pt modelId="{F47F3495-684A-4C2E-A633-8333B2241C38}" type="sibTrans" cxnId="{D3569CC0-3EE6-4612-9B0D-AE3F83D5CEC6}">
      <dgm:prSet/>
      <dgm:spPr/>
      <dgm:t>
        <a:bodyPr/>
        <a:lstStyle/>
        <a:p>
          <a:endParaRPr lang="ru-RU"/>
        </a:p>
      </dgm:t>
    </dgm:pt>
    <dgm:pt modelId="{F5C57F0F-21B6-4C8F-B753-A78ABD4B9D98}" type="parTrans" cxnId="{D3569CC0-3EE6-4612-9B0D-AE3F83D5CEC6}">
      <dgm:prSet/>
      <dgm:spPr/>
      <dgm:t>
        <a:bodyPr/>
        <a:lstStyle/>
        <a:p>
          <a:endParaRPr lang="ru-RU"/>
        </a:p>
      </dgm:t>
    </dgm:pt>
    <dgm:pt modelId="{524C63A2-5532-4149-9C45-94424F850F8A}" type="pres">
      <dgm:prSet presAssocID="{BC4A1EE1-E567-4126-8AD1-3A75620C730C}" presName="hierChild1" presStyleCnt="0">
        <dgm:presLayoutVars>
          <dgm:orgChart val="1"/>
          <dgm:chPref val="1"/>
          <dgm:dir/>
          <dgm:animOne val="branch"/>
          <dgm:animLvl val="lvl"/>
          <dgm:resizeHandles/>
        </dgm:presLayoutVars>
      </dgm:prSet>
      <dgm:spPr/>
    </dgm:pt>
    <dgm:pt modelId="{5CEBEF24-4F29-4DBD-AAB9-465FBFB3EBC7}" type="pres">
      <dgm:prSet presAssocID="{74C7FFD8-A11A-47D4-9D61-F962E7AD8509}" presName="hierRoot1" presStyleCnt="0">
        <dgm:presLayoutVars>
          <dgm:hierBranch/>
        </dgm:presLayoutVars>
      </dgm:prSet>
      <dgm:spPr/>
    </dgm:pt>
    <dgm:pt modelId="{C8087427-C0E2-47B0-978A-0CCAA2479E5F}" type="pres">
      <dgm:prSet presAssocID="{74C7FFD8-A11A-47D4-9D61-F962E7AD8509}" presName="rootComposite1" presStyleCnt="0"/>
      <dgm:spPr/>
    </dgm:pt>
    <dgm:pt modelId="{41ABF7FA-F935-4665-8FA8-2E928513F3A6}" type="pres">
      <dgm:prSet presAssocID="{74C7FFD8-A11A-47D4-9D61-F962E7AD8509}" presName="rootText1" presStyleLbl="node0" presStyleIdx="0" presStyleCnt="1">
        <dgm:presLayoutVars>
          <dgm:chPref val="3"/>
        </dgm:presLayoutVars>
      </dgm:prSet>
      <dgm:spPr/>
      <dgm:t>
        <a:bodyPr/>
        <a:lstStyle/>
        <a:p>
          <a:endParaRPr lang="ru-RU"/>
        </a:p>
      </dgm:t>
    </dgm:pt>
    <dgm:pt modelId="{2B1C8D35-EFEA-4E85-AA17-4E120C504310}" type="pres">
      <dgm:prSet presAssocID="{74C7FFD8-A11A-47D4-9D61-F962E7AD8509}" presName="rootConnector1" presStyleLbl="node1" presStyleIdx="0" presStyleCnt="0"/>
      <dgm:spPr/>
      <dgm:t>
        <a:bodyPr/>
        <a:lstStyle/>
        <a:p>
          <a:endParaRPr lang="ru-RU"/>
        </a:p>
      </dgm:t>
    </dgm:pt>
    <dgm:pt modelId="{2AF43089-FD09-441C-AB7F-7906E71DF966}" type="pres">
      <dgm:prSet presAssocID="{74C7FFD8-A11A-47D4-9D61-F962E7AD8509}" presName="hierChild2" presStyleCnt="0"/>
      <dgm:spPr/>
    </dgm:pt>
    <dgm:pt modelId="{DC54E837-C12F-43C7-90FB-84774B3533CD}" type="pres">
      <dgm:prSet presAssocID="{A60FFE8C-B0C8-444D-96DB-4FDEB87404FB}" presName="Name35" presStyleLbl="parChTrans1D2" presStyleIdx="0" presStyleCnt="4"/>
      <dgm:spPr/>
      <dgm:t>
        <a:bodyPr/>
        <a:lstStyle/>
        <a:p>
          <a:endParaRPr lang="ru-RU"/>
        </a:p>
      </dgm:t>
    </dgm:pt>
    <dgm:pt modelId="{E0EF9791-D3DA-4A6A-A3AE-B23865E4107D}" type="pres">
      <dgm:prSet presAssocID="{C7D6E070-1980-4C4D-99C2-FFE05BC3C7DB}" presName="hierRoot2" presStyleCnt="0">
        <dgm:presLayoutVars>
          <dgm:hierBranch val="r"/>
        </dgm:presLayoutVars>
      </dgm:prSet>
      <dgm:spPr/>
    </dgm:pt>
    <dgm:pt modelId="{AFBF7BDD-E6FC-4B11-86CF-B5484A2F08C0}" type="pres">
      <dgm:prSet presAssocID="{C7D6E070-1980-4C4D-99C2-FFE05BC3C7DB}" presName="rootComposite" presStyleCnt="0"/>
      <dgm:spPr/>
    </dgm:pt>
    <dgm:pt modelId="{44AF86EA-57E2-40F4-BDA4-00CC09D36E6E}" type="pres">
      <dgm:prSet presAssocID="{C7D6E070-1980-4C4D-99C2-FFE05BC3C7DB}" presName="rootText" presStyleLbl="node2" presStyleIdx="0" presStyleCnt="4">
        <dgm:presLayoutVars>
          <dgm:chPref val="3"/>
        </dgm:presLayoutVars>
      </dgm:prSet>
      <dgm:spPr/>
      <dgm:t>
        <a:bodyPr/>
        <a:lstStyle/>
        <a:p>
          <a:endParaRPr lang="ru-RU"/>
        </a:p>
      </dgm:t>
    </dgm:pt>
    <dgm:pt modelId="{2CB983FB-A16D-42C8-96E7-1B5EBFA239FC}" type="pres">
      <dgm:prSet presAssocID="{C7D6E070-1980-4C4D-99C2-FFE05BC3C7DB}" presName="rootConnector" presStyleLbl="node2" presStyleIdx="0" presStyleCnt="4"/>
      <dgm:spPr/>
      <dgm:t>
        <a:bodyPr/>
        <a:lstStyle/>
        <a:p>
          <a:endParaRPr lang="ru-RU"/>
        </a:p>
      </dgm:t>
    </dgm:pt>
    <dgm:pt modelId="{1DE86A5E-6349-4400-B7BC-77DC17EC9650}" type="pres">
      <dgm:prSet presAssocID="{C7D6E070-1980-4C4D-99C2-FFE05BC3C7DB}" presName="hierChild4" presStyleCnt="0"/>
      <dgm:spPr/>
    </dgm:pt>
    <dgm:pt modelId="{67D0514B-1761-4B6F-9050-262172599FE7}" type="pres">
      <dgm:prSet presAssocID="{C7D6E070-1980-4C4D-99C2-FFE05BC3C7DB}" presName="hierChild5" presStyleCnt="0"/>
      <dgm:spPr/>
    </dgm:pt>
    <dgm:pt modelId="{8837A4F5-F938-454D-8D45-496FAE31B2EF}" type="pres">
      <dgm:prSet presAssocID="{688E3F4E-A826-4254-BB17-83988A36077C}" presName="Name35" presStyleLbl="parChTrans1D2" presStyleIdx="1" presStyleCnt="4"/>
      <dgm:spPr/>
      <dgm:t>
        <a:bodyPr/>
        <a:lstStyle/>
        <a:p>
          <a:endParaRPr lang="ru-RU"/>
        </a:p>
      </dgm:t>
    </dgm:pt>
    <dgm:pt modelId="{69B7ED15-52FE-4044-8B6B-9A5585578C38}" type="pres">
      <dgm:prSet presAssocID="{2D20CA86-9224-411D-9BD1-2DC1F8D261A8}" presName="hierRoot2" presStyleCnt="0">
        <dgm:presLayoutVars>
          <dgm:hierBranch/>
        </dgm:presLayoutVars>
      </dgm:prSet>
      <dgm:spPr/>
    </dgm:pt>
    <dgm:pt modelId="{E4AABEA5-2C9B-42FD-B860-0ED92DA39D30}" type="pres">
      <dgm:prSet presAssocID="{2D20CA86-9224-411D-9BD1-2DC1F8D261A8}" presName="rootComposite" presStyleCnt="0"/>
      <dgm:spPr/>
    </dgm:pt>
    <dgm:pt modelId="{68E83ECC-6F4B-4C40-ADF8-F9ED45BC5ABA}" type="pres">
      <dgm:prSet presAssocID="{2D20CA86-9224-411D-9BD1-2DC1F8D261A8}" presName="rootText" presStyleLbl="node2" presStyleIdx="1" presStyleCnt="4">
        <dgm:presLayoutVars>
          <dgm:chPref val="3"/>
        </dgm:presLayoutVars>
      </dgm:prSet>
      <dgm:spPr/>
      <dgm:t>
        <a:bodyPr/>
        <a:lstStyle/>
        <a:p>
          <a:endParaRPr lang="ru-RU"/>
        </a:p>
      </dgm:t>
    </dgm:pt>
    <dgm:pt modelId="{13855CE9-BE39-4796-9BEE-F2FC357DE0F4}" type="pres">
      <dgm:prSet presAssocID="{2D20CA86-9224-411D-9BD1-2DC1F8D261A8}" presName="rootConnector" presStyleLbl="node2" presStyleIdx="1" presStyleCnt="4"/>
      <dgm:spPr/>
      <dgm:t>
        <a:bodyPr/>
        <a:lstStyle/>
        <a:p>
          <a:endParaRPr lang="ru-RU"/>
        </a:p>
      </dgm:t>
    </dgm:pt>
    <dgm:pt modelId="{1760C9C0-5C34-43E1-B785-866C6BF347A7}" type="pres">
      <dgm:prSet presAssocID="{2D20CA86-9224-411D-9BD1-2DC1F8D261A8}" presName="hierChild4" presStyleCnt="0"/>
      <dgm:spPr/>
    </dgm:pt>
    <dgm:pt modelId="{49308C50-0DD3-43AB-B3C7-85F354BF4146}" type="pres">
      <dgm:prSet presAssocID="{2D20CA86-9224-411D-9BD1-2DC1F8D261A8}" presName="hierChild5" presStyleCnt="0"/>
      <dgm:spPr/>
    </dgm:pt>
    <dgm:pt modelId="{7E9CC139-44A0-42C9-949C-7010A951384F}" type="pres">
      <dgm:prSet presAssocID="{A679DF19-91C8-4BA8-A431-BABBE606E8A1}" presName="Name35" presStyleLbl="parChTrans1D2" presStyleIdx="2" presStyleCnt="4"/>
      <dgm:spPr/>
      <dgm:t>
        <a:bodyPr/>
        <a:lstStyle/>
        <a:p>
          <a:endParaRPr lang="ru-RU"/>
        </a:p>
      </dgm:t>
    </dgm:pt>
    <dgm:pt modelId="{A018A621-4116-43C6-BA38-CED23380CE3B}" type="pres">
      <dgm:prSet presAssocID="{15E668D2-6551-44DC-876C-2AEF0CE72535}" presName="hierRoot2" presStyleCnt="0">
        <dgm:presLayoutVars>
          <dgm:hierBranch/>
        </dgm:presLayoutVars>
      </dgm:prSet>
      <dgm:spPr/>
    </dgm:pt>
    <dgm:pt modelId="{0730F6F7-23D4-4C27-B80A-D78466069784}" type="pres">
      <dgm:prSet presAssocID="{15E668D2-6551-44DC-876C-2AEF0CE72535}" presName="rootComposite" presStyleCnt="0"/>
      <dgm:spPr/>
    </dgm:pt>
    <dgm:pt modelId="{5823FABF-6F85-43E6-97F4-06242033DCE8}" type="pres">
      <dgm:prSet presAssocID="{15E668D2-6551-44DC-876C-2AEF0CE72535}" presName="rootText" presStyleLbl="node2" presStyleIdx="2" presStyleCnt="4">
        <dgm:presLayoutVars>
          <dgm:chPref val="3"/>
        </dgm:presLayoutVars>
      </dgm:prSet>
      <dgm:spPr/>
      <dgm:t>
        <a:bodyPr/>
        <a:lstStyle/>
        <a:p>
          <a:endParaRPr lang="ru-RU"/>
        </a:p>
      </dgm:t>
    </dgm:pt>
    <dgm:pt modelId="{04616370-E511-4AA5-A75F-B6A87AD2CA9F}" type="pres">
      <dgm:prSet presAssocID="{15E668D2-6551-44DC-876C-2AEF0CE72535}" presName="rootConnector" presStyleLbl="node2" presStyleIdx="2" presStyleCnt="4"/>
      <dgm:spPr/>
      <dgm:t>
        <a:bodyPr/>
        <a:lstStyle/>
        <a:p>
          <a:endParaRPr lang="ru-RU"/>
        </a:p>
      </dgm:t>
    </dgm:pt>
    <dgm:pt modelId="{1E7C5883-B4F6-4EB6-82A7-5FC44E9E97AE}" type="pres">
      <dgm:prSet presAssocID="{15E668D2-6551-44DC-876C-2AEF0CE72535}" presName="hierChild4" presStyleCnt="0"/>
      <dgm:spPr/>
    </dgm:pt>
    <dgm:pt modelId="{F5F07583-92DE-47BA-88A1-3ED65D1E680B}" type="pres">
      <dgm:prSet presAssocID="{15E668D2-6551-44DC-876C-2AEF0CE72535}" presName="hierChild5" presStyleCnt="0"/>
      <dgm:spPr/>
    </dgm:pt>
    <dgm:pt modelId="{D3D3ED38-4CA1-45BD-8E78-E85C99D19ACC}" type="pres">
      <dgm:prSet presAssocID="{2592AC43-8A40-4FB9-A953-8BF0799283FD}" presName="Name35" presStyleLbl="parChTrans1D2" presStyleIdx="3" presStyleCnt="4"/>
      <dgm:spPr/>
      <dgm:t>
        <a:bodyPr/>
        <a:lstStyle/>
        <a:p>
          <a:endParaRPr lang="ru-RU"/>
        </a:p>
      </dgm:t>
    </dgm:pt>
    <dgm:pt modelId="{2C1CA085-520C-4157-93B0-E55D369B6025}" type="pres">
      <dgm:prSet presAssocID="{280278D1-487F-4BE9-8B5F-ECEEFB0E76AC}" presName="hierRoot2" presStyleCnt="0">
        <dgm:presLayoutVars>
          <dgm:hierBranch/>
        </dgm:presLayoutVars>
      </dgm:prSet>
      <dgm:spPr/>
    </dgm:pt>
    <dgm:pt modelId="{17146BCE-2B74-495D-A6BC-26AA667E70D0}" type="pres">
      <dgm:prSet presAssocID="{280278D1-487F-4BE9-8B5F-ECEEFB0E76AC}" presName="rootComposite" presStyleCnt="0"/>
      <dgm:spPr/>
    </dgm:pt>
    <dgm:pt modelId="{9CACBD55-3657-4873-8BC1-F8D9113CFB0E}" type="pres">
      <dgm:prSet presAssocID="{280278D1-487F-4BE9-8B5F-ECEEFB0E76AC}" presName="rootText" presStyleLbl="node2" presStyleIdx="3" presStyleCnt="4">
        <dgm:presLayoutVars>
          <dgm:chPref val="3"/>
        </dgm:presLayoutVars>
      </dgm:prSet>
      <dgm:spPr/>
      <dgm:t>
        <a:bodyPr/>
        <a:lstStyle/>
        <a:p>
          <a:endParaRPr lang="ru-RU"/>
        </a:p>
      </dgm:t>
    </dgm:pt>
    <dgm:pt modelId="{CEDBDB50-6FA7-4E5A-A090-0380222CB2E4}" type="pres">
      <dgm:prSet presAssocID="{280278D1-487F-4BE9-8B5F-ECEEFB0E76AC}" presName="rootConnector" presStyleLbl="node2" presStyleIdx="3" presStyleCnt="4"/>
      <dgm:spPr/>
      <dgm:t>
        <a:bodyPr/>
        <a:lstStyle/>
        <a:p>
          <a:endParaRPr lang="ru-RU"/>
        </a:p>
      </dgm:t>
    </dgm:pt>
    <dgm:pt modelId="{CE1E7F50-DB8C-4F18-B295-34DB4A1B243B}" type="pres">
      <dgm:prSet presAssocID="{280278D1-487F-4BE9-8B5F-ECEEFB0E76AC}" presName="hierChild4" presStyleCnt="0"/>
      <dgm:spPr/>
    </dgm:pt>
    <dgm:pt modelId="{411C466D-D326-40A4-97B6-EF33D4A0C8FA}" type="pres">
      <dgm:prSet presAssocID="{280278D1-487F-4BE9-8B5F-ECEEFB0E76AC}" presName="hierChild5" presStyleCnt="0"/>
      <dgm:spPr/>
    </dgm:pt>
    <dgm:pt modelId="{0CD99A50-B8D7-41C0-8730-E6A1504EEC82}" type="pres">
      <dgm:prSet presAssocID="{74C7FFD8-A11A-47D4-9D61-F962E7AD8509}" presName="hierChild3" presStyleCnt="0"/>
      <dgm:spPr/>
    </dgm:pt>
  </dgm:ptLst>
  <dgm:cxnLst>
    <dgm:cxn modelId="{6282BE07-874A-4742-BA2A-A986FEF2205F}" type="presOf" srcId="{C7D6E070-1980-4C4D-99C2-FFE05BC3C7DB}" destId="{44AF86EA-57E2-40F4-BDA4-00CC09D36E6E}" srcOrd="0" destOrd="0" presId="urn:microsoft.com/office/officeart/2005/8/layout/orgChart1"/>
    <dgm:cxn modelId="{7F18110F-AFE7-4693-AD51-1F25E8C89F76}" type="presOf" srcId="{280278D1-487F-4BE9-8B5F-ECEEFB0E76AC}" destId="{CEDBDB50-6FA7-4E5A-A090-0380222CB2E4}" srcOrd="1" destOrd="0" presId="urn:microsoft.com/office/officeart/2005/8/layout/orgChart1"/>
    <dgm:cxn modelId="{938CD9F6-2D33-43B9-B709-5C790F051256}" srcId="{74C7FFD8-A11A-47D4-9D61-F962E7AD8509}" destId="{2D20CA86-9224-411D-9BD1-2DC1F8D261A8}" srcOrd="1" destOrd="0" parTransId="{688E3F4E-A826-4254-BB17-83988A36077C}" sibTransId="{A0F57611-3B16-497D-B3CB-D5905CE5ACD1}"/>
    <dgm:cxn modelId="{EBD02C25-7976-422D-A128-32ADADA8D29D}" type="presOf" srcId="{2592AC43-8A40-4FB9-A953-8BF0799283FD}" destId="{D3D3ED38-4CA1-45BD-8E78-E85C99D19ACC}" srcOrd="0" destOrd="0" presId="urn:microsoft.com/office/officeart/2005/8/layout/orgChart1"/>
    <dgm:cxn modelId="{16881714-9409-49B7-A893-D0563D73F427}" type="presOf" srcId="{74C7FFD8-A11A-47D4-9D61-F962E7AD8509}" destId="{41ABF7FA-F935-4665-8FA8-2E928513F3A6}" srcOrd="0" destOrd="0" presId="urn:microsoft.com/office/officeart/2005/8/layout/orgChart1"/>
    <dgm:cxn modelId="{725B1B20-594C-4FBF-91EE-C5B431724ABA}" srcId="{74C7FFD8-A11A-47D4-9D61-F962E7AD8509}" destId="{15E668D2-6551-44DC-876C-2AEF0CE72535}" srcOrd="2" destOrd="0" parTransId="{A679DF19-91C8-4BA8-A431-BABBE606E8A1}" sibTransId="{DAEDDFB0-75DC-4DF9-91A6-E1A0B5F0B100}"/>
    <dgm:cxn modelId="{1055EAF9-0EB2-477A-BF8A-DD338824A4DE}" type="presOf" srcId="{A679DF19-91C8-4BA8-A431-BABBE606E8A1}" destId="{7E9CC139-44A0-42C9-949C-7010A951384F}" srcOrd="0" destOrd="0" presId="urn:microsoft.com/office/officeart/2005/8/layout/orgChart1"/>
    <dgm:cxn modelId="{9E959570-4CB0-4B0B-BCE9-8675E44C1BCC}" type="presOf" srcId="{15E668D2-6551-44DC-876C-2AEF0CE72535}" destId="{04616370-E511-4AA5-A75F-B6A87AD2CA9F}" srcOrd="1" destOrd="0" presId="urn:microsoft.com/office/officeart/2005/8/layout/orgChart1"/>
    <dgm:cxn modelId="{D3569CC0-3EE6-4612-9B0D-AE3F83D5CEC6}" srcId="{BC4A1EE1-E567-4126-8AD1-3A75620C730C}" destId="{74C7FFD8-A11A-47D4-9D61-F962E7AD8509}" srcOrd="0" destOrd="0" parTransId="{F5C57F0F-21B6-4C8F-B753-A78ABD4B9D98}" sibTransId="{F47F3495-684A-4C2E-A633-8333B2241C38}"/>
    <dgm:cxn modelId="{73F50292-80D6-4BF2-A4C3-B87E7D3209AB}" type="presOf" srcId="{A60FFE8C-B0C8-444D-96DB-4FDEB87404FB}" destId="{DC54E837-C12F-43C7-90FB-84774B3533CD}" srcOrd="0" destOrd="0" presId="urn:microsoft.com/office/officeart/2005/8/layout/orgChart1"/>
    <dgm:cxn modelId="{F3B3E068-C6DF-4977-8299-02BC918211CF}" type="presOf" srcId="{74C7FFD8-A11A-47D4-9D61-F962E7AD8509}" destId="{2B1C8D35-EFEA-4E85-AA17-4E120C504310}" srcOrd="1" destOrd="0" presId="urn:microsoft.com/office/officeart/2005/8/layout/orgChart1"/>
    <dgm:cxn modelId="{C68AE5DD-C5B4-444C-8AC4-6391AC436B9B}" type="presOf" srcId="{2D20CA86-9224-411D-9BD1-2DC1F8D261A8}" destId="{13855CE9-BE39-4796-9BEE-F2FC357DE0F4}" srcOrd="1" destOrd="0" presId="urn:microsoft.com/office/officeart/2005/8/layout/orgChart1"/>
    <dgm:cxn modelId="{5320F2C1-3B95-4A38-B9DC-41C8F7736F98}" type="presOf" srcId="{688E3F4E-A826-4254-BB17-83988A36077C}" destId="{8837A4F5-F938-454D-8D45-496FAE31B2EF}" srcOrd="0" destOrd="0" presId="urn:microsoft.com/office/officeart/2005/8/layout/orgChart1"/>
    <dgm:cxn modelId="{4F337BFA-1897-4DF3-B177-F4E0CFD0B4A3}" srcId="{74C7FFD8-A11A-47D4-9D61-F962E7AD8509}" destId="{C7D6E070-1980-4C4D-99C2-FFE05BC3C7DB}" srcOrd="0" destOrd="0" parTransId="{A60FFE8C-B0C8-444D-96DB-4FDEB87404FB}" sibTransId="{1CF29B82-4D3C-4B44-9524-98ECF038A6A9}"/>
    <dgm:cxn modelId="{FE9D1C3B-A5BE-4AA3-9DA5-F988C9A416A3}" type="presOf" srcId="{15E668D2-6551-44DC-876C-2AEF0CE72535}" destId="{5823FABF-6F85-43E6-97F4-06242033DCE8}" srcOrd="0" destOrd="0" presId="urn:microsoft.com/office/officeart/2005/8/layout/orgChart1"/>
    <dgm:cxn modelId="{DCFF5C05-606F-4325-B74F-DBB635ACD025}" type="presOf" srcId="{280278D1-487F-4BE9-8B5F-ECEEFB0E76AC}" destId="{9CACBD55-3657-4873-8BC1-F8D9113CFB0E}" srcOrd="0" destOrd="0" presId="urn:microsoft.com/office/officeart/2005/8/layout/orgChart1"/>
    <dgm:cxn modelId="{D266B2C7-E97F-40C4-A5DB-03F65693EB10}" type="presOf" srcId="{C7D6E070-1980-4C4D-99C2-FFE05BC3C7DB}" destId="{2CB983FB-A16D-42C8-96E7-1B5EBFA239FC}" srcOrd="1" destOrd="0" presId="urn:microsoft.com/office/officeart/2005/8/layout/orgChart1"/>
    <dgm:cxn modelId="{B1D76E35-D6D3-41BC-96A1-3CDDA46A682D}" type="presOf" srcId="{2D20CA86-9224-411D-9BD1-2DC1F8D261A8}" destId="{68E83ECC-6F4B-4C40-ADF8-F9ED45BC5ABA}" srcOrd="0" destOrd="0" presId="urn:microsoft.com/office/officeart/2005/8/layout/orgChart1"/>
    <dgm:cxn modelId="{71F93178-7773-4B6D-8D48-AA950ECC8CFC}" srcId="{74C7FFD8-A11A-47D4-9D61-F962E7AD8509}" destId="{280278D1-487F-4BE9-8B5F-ECEEFB0E76AC}" srcOrd="3" destOrd="0" parTransId="{2592AC43-8A40-4FB9-A953-8BF0799283FD}" sibTransId="{66A343B2-1FB4-4511-9DEE-CD8A61FFD7A1}"/>
    <dgm:cxn modelId="{154FC6A6-4D9A-4CA9-834E-E3C7C11F3A7D}" type="presOf" srcId="{BC4A1EE1-E567-4126-8AD1-3A75620C730C}" destId="{524C63A2-5532-4149-9C45-94424F850F8A}" srcOrd="0" destOrd="0" presId="urn:microsoft.com/office/officeart/2005/8/layout/orgChart1"/>
    <dgm:cxn modelId="{74B61377-DFDE-4E6B-BC70-AE54C43986D2}" type="presParOf" srcId="{524C63A2-5532-4149-9C45-94424F850F8A}" destId="{5CEBEF24-4F29-4DBD-AAB9-465FBFB3EBC7}" srcOrd="0" destOrd="0" presId="urn:microsoft.com/office/officeart/2005/8/layout/orgChart1"/>
    <dgm:cxn modelId="{65B88BCB-ADDB-4FF5-8071-BDDE09E6DB0E}" type="presParOf" srcId="{5CEBEF24-4F29-4DBD-AAB9-465FBFB3EBC7}" destId="{C8087427-C0E2-47B0-978A-0CCAA2479E5F}" srcOrd="0" destOrd="0" presId="urn:microsoft.com/office/officeart/2005/8/layout/orgChart1"/>
    <dgm:cxn modelId="{5CFE0DCD-1B1B-45CE-BC0D-21B0C564157F}" type="presParOf" srcId="{C8087427-C0E2-47B0-978A-0CCAA2479E5F}" destId="{41ABF7FA-F935-4665-8FA8-2E928513F3A6}" srcOrd="0" destOrd="0" presId="urn:microsoft.com/office/officeart/2005/8/layout/orgChart1"/>
    <dgm:cxn modelId="{0ECD081E-8D32-4868-A514-CFB941733452}" type="presParOf" srcId="{C8087427-C0E2-47B0-978A-0CCAA2479E5F}" destId="{2B1C8D35-EFEA-4E85-AA17-4E120C504310}" srcOrd="1" destOrd="0" presId="urn:microsoft.com/office/officeart/2005/8/layout/orgChart1"/>
    <dgm:cxn modelId="{8B4FC086-0A43-493D-A96D-7043A5C57324}" type="presParOf" srcId="{5CEBEF24-4F29-4DBD-AAB9-465FBFB3EBC7}" destId="{2AF43089-FD09-441C-AB7F-7906E71DF966}" srcOrd="1" destOrd="0" presId="urn:microsoft.com/office/officeart/2005/8/layout/orgChart1"/>
    <dgm:cxn modelId="{AE748D0B-A1EB-43D7-AD11-3D0D8C2C0C83}" type="presParOf" srcId="{2AF43089-FD09-441C-AB7F-7906E71DF966}" destId="{DC54E837-C12F-43C7-90FB-84774B3533CD}" srcOrd="0" destOrd="0" presId="urn:microsoft.com/office/officeart/2005/8/layout/orgChart1"/>
    <dgm:cxn modelId="{2D861D77-500A-4002-89EB-36BA740CA65C}" type="presParOf" srcId="{2AF43089-FD09-441C-AB7F-7906E71DF966}" destId="{E0EF9791-D3DA-4A6A-A3AE-B23865E4107D}" srcOrd="1" destOrd="0" presId="urn:microsoft.com/office/officeart/2005/8/layout/orgChart1"/>
    <dgm:cxn modelId="{D6A45205-B020-45C5-AFBC-0774FB1EC97F}" type="presParOf" srcId="{E0EF9791-D3DA-4A6A-A3AE-B23865E4107D}" destId="{AFBF7BDD-E6FC-4B11-86CF-B5484A2F08C0}" srcOrd="0" destOrd="0" presId="urn:microsoft.com/office/officeart/2005/8/layout/orgChart1"/>
    <dgm:cxn modelId="{B308F841-AE6D-4B15-9F09-C9FB7CBC6427}" type="presParOf" srcId="{AFBF7BDD-E6FC-4B11-86CF-B5484A2F08C0}" destId="{44AF86EA-57E2-40F4-BDA4-00CC09D36E6E}" srcOrd="0" destOrd="0" presId="urn:microsoft.com/office/officeart/2005/8/layout/orgChart1"/>
    <dgm:cxn modelId="{66BDF838-9746-4B5F-BBF0-F21C2E07F77D}" type="presParOf" srcId="{AFBF7BDD-E6FC-4B11-86CF-B5484A2F08C0}" destId="{2CB983FB-A16D-42C8-96E7-1B5EBFA239FC}" srcOrd="1" destOrd="0" presId="urn:microsoft.com/office/officeart/2005/8/layout/orgChart1"/>
    <dgm:cxn modelId="{9C0D5ECE-2C17-4AA0-8D1E-7FB8CE6C599B}" type="presParOf" srcId="{E0EF9791-D3DA-4A6A-A3AE-B23865E4107D}" destId="{1DE86A5E-6349-4400-B7BC-77DC17EC9650}" srcOrd="1" destOrd="0" presId="urn:microsoft.com/office/officeart/2005/8/layout/orgChart1"/>
    <dgm:cxn modelId="{7DC54BAE-184C-4454-9FC5-5065B69A9FBE}" type="presParOf" srcId="{E0EF9791-D3DA-4A6A-A3AE-B23865E4107D}" destId="{67D0514B-1761-4B6F-9050-262172599FE7}" srcOrd="2" destOrd="0" presId="urn:microsoft.com/office/officeart/2005/8/layout/orgChart1"/>
    <dgm:cxn modelId="{6C3EFC55-2481-4829-ABE1-2FCC7B48D4D6}" type="presParOf" srcId="{2AF43089-FD09-441C-AB7F-7906E71DF966}" destId="{8837A4F5-F938-454D-8D45-496FAE31B2EF}" srcOrd="2" destOrd="0" presId="urn:microsoft.com/office/officeart/2005/8/layout/orgChart1"/>
    <dgm:cxn modelId="{58473B34-73D9-468B-8BA6-E00B96737914}" type="presParOf" srcId="{2AF43089-FD09-441C-AB7F-7906E71DF966}" destId="{69B7ED15-52FE-4044-8B6B-9A5585578C38}" srcOrd="3" destOrd="0" presId="urn:microsoft.com/office/officeart/2005/8/layout/orgChart1"/>
    <dgm:cxn modelId="{0DC92D09-AF1B-47E7-8ACD-271AD497B596}" type="presParOf" srcId="{69B7ED15-52FE-4044-8B6B-9A5585578C38}" destId="{E4AABEA5-2C9B-42FD-B860-0ED92DA39D30}" srcOrd="0" destOrd="0" presId="urn:microsoft.com/office/officeart/2005/8/layout/orgChart1"/>
    <dgm:cxn modelId="{5828E6E6-C17A-4EBD-A76D-90A9A75FC44C}" type="presParOf" srcId="{E4AABEA5-2C9B-42FD-B860-0ED92DA39D30}" destId="{68E83ECC-6F4B-4C40-ADF8-F9ED45BC5ABA}" srcOrd="0" destOrd="0" presId="urn:microsoft.com/office/officeart/2005/8/layout/orgChart1"/>
    <dgm:cxn modelId="{03CAEEE7-EC6A-469E-AEF1-97342E131736}" type="presParOf" srcId="{E4AABEA5-2C9B-42FD-B860-0ED92DA39D30}" destId="{13855CE9-BE39-4796-9BEE-F2FC357DE0F4}" srcOrd="1" destOrd="0" presId="urn:microsoft.com/office/officeart/2005/8/layout/orgChart1"/>
    <dgm:cxn modelId="{BE2B656C-C9CB-4DD9-8038-D6C0F0FD61FB}" type="presParOf" srcId="{69B7ED15-52FE-4044-8B6B-9A5585578C38}" destId="{1760C9C0-5C34-43E1-B785-866C6BF347A7}" srcOrd="1" destOrd="0" presId="urn:microsoft.com/office/officeart/2005/8/layout/orgChart1"/>
    <dgm:cxn modelId="{A2C5E07D-A0C2-4914-823E-F31FB0977922}" type="presParOf" srcId="{69B7ED15-52FE-4044-8B6B-9A5585578C38}" destId="{49308C50-0DD3-43AB-B3C7-85F354BF4146}" srcOrd="2" destOrd="0" presId="urn:microsoft.com/office/officeart/2005/8/layout/orgChart1"/>
    <dgm:cxn modelId="{49E07A7E-A168-4C6C-87A3-E82751179594}" type="presParOf" srcId="{2AF43089-FD09-441C-AB7F-7906E71DF966}" destId="{7E9CC139-44A0-42C9-949C-7010A951384F}" srcOrd="4" destOrd="0" presId="urn:microsoft.com/office/officeart/2005/8/layout/orgChart1"/>
    <dgm:cxn modelId="{E7B5C037-8248-4597-A9A7-B618870076B3}" type="presParOf" srcId="{2AF43089-FD09-441C-AB7F-7906E71DF966}" destId="{A018A621-4116-43C6-BA38-CED23380CE3B}" srcOrd="5" destOrd="0" presId="urn:microsoft.com/office/officeart/2005/8/layout/orgChart1"/>
    <dgm:cxn modelId="{1DE5BDCC-F656-4BE9-8AB0-F149C3F08735}" type="presParOf" srcId="{A018A621-4116-43C6-BA38-CED23380CE3B}" destId="{0730F6F7-23D4-4C27-B80A-D78466069784}" srcOrd="0" destOrd="0" presId="urn:microsoft.com/office/officeart/2005/8/layout/orgChart1"/>
    <dgm:cxn modelId="{3994230E-C3BA-4CD5-984C-68EC89BDAADD}" type="presParOf" srcId="{0730F6F7-23D4-4C27-B80A-D78466069784}" destId="{5823FABF-6F85-43E6-97F4-06242033DCE8}" srcOrd="0" destOrd="0" presId="urn:microsoft.com/office/officeart/2005/8/layout/orgChart1"/>
    <dgm:cxn modelId="{7C4AC8A5-9BDD-47DF-A2C7-32D40B412084}" type="presParOf" srcId="{0730F6F7-23D4-4C27-B80A-D78466069784}" destId="{04616370-E511-4AA5-A75F-B6A87AD2CA9F}" srcOrd="1" destOrd="0" presId="urn:microsoft.com/office/officeart/2005/8/layout/orgChart1"/>
    <dgm:cxn modelId="{23F86640-8271-4F51-B2B8-F02C3E897A02}" type="presParOf" srcId="{A018A621-4116-43C6-BA38-CED23380CE3B}" destId="{1E7C5883-B4F6-4EB6-82A7-5FC44E9E97AE}" srcOrd="1" destOrd="0" presId="urn:microsoft.com/office/officeart/2005/8/layout/orgChart1"/>
    <dgm:cxn modelId="{F74F0C91-490E-499C-A074-4B96675073A0}" type="presParOf" srcId="{A018A621-4116-43C6-BA38-CED23380CE3B}" destId="{F5F07583-92DE-47BA-88A1-3ED65D1E680B}" srcOrd="2" destOrd="0" presId="urn:microsoft.com/office/officeart/2005/8/layout/orgChart1"/>
    <dgm:cxn modelId="{6965D413-1E2D-4145-8106-CA95C08F4E24}" type="presParOf" srcId="{2AF43089-FD09-441C-AB7F-7906E71DF966}" destId="{D3D3ED38-4CA1-45BD-8E78-E85C99D19ACC}" srcOrd="6" destOrd="0" presId="urn:microsoft.com/office/officeart/2005/8/layout/orgChart1"/>
    <dgm:cxn modelId="{6C43361F-4AAB-44D7-AAEA-930A7AF8438C}" type="presParOf" srcId="{2AF43089-FD09-441C-AB7F-7906E71DF966}" destId="{2C1CA085-520C-4157-93B0-E55D369B6025}" srcOrd="7" destOrd="0" presId="urn:microsoft.com/office/officeart/2005/8/layout/orgChart1"/>
    <dgm:cxn modelId="{2CC338CB-F27D-4CC4-BAE9-3BCF9DC2AA28}" type="presParOf" srcId="{2C1CA085-520C-4157-93B0-E55D369B6025}" destId="{17146BCE-2B74-495D-A6BC-26AA667E70D0}" srcOrd="0" destOrd="0" presId="urn:microsoft.com/office/officeart/2005/8/layout/orgChart1"/>
    <dgm:cxn modelId="{20D4081A-9127-4F89-A9BA-52E5182DA125}" type="presParOf" srcId="{17146BCE-2B74-495D-A6BC-26AA667E70D0}" destId="{9CACBD55-3657-4873-8BC1-F8D9113CFB0E}" srcOrd="0" destOrd="0" presId="urn:microsoft.com/office/officeart/2005/8/layout/orgChart1"/>
    <dgm:cxn modelId="{54D0FD94-D0BD-4B91-A4B4-5A50352F15ED}" type="presParOf" srcId="{17146BCE-2B74-495D-A6BC-26AA667E70D0}" destId="{CEDBDB50-6FA7-4E5A-A090-0380222CB2E4}" srcOrd="1" destOrd="0" presId="urn:microsoft.com/office/officeart/2005/8/layout/orgChart1"/>
    <dgm:cxn modelId="{86683910-2322-41DE-B31A-DC58FF5B45A6}" type="presParOf" srcId="{2C1CA085-520C-4157-93B0-E55D369B6025}" destId="{CE1E7F50-DB8C-4F18-B295-34DB4A1B243B}" srcOrd="1" destOrd="0" presId="urn:microsoft.com/office/officeart/2005/8/layout/orgChart1"/>
    <dgm:cxn modelId="{A70B8D56-2D2E-481C-876C-09FED7936FF0}" type="presParOf" srcId="{2C1CA085-520C-4157-93B0-E55D369B6025}" destId="{411C466D-D326-40A4-97B6-EF33D4A0C8FA}" srcOrd="2" destOrd="0" presId="urn:microsoft.com/office/officeart/2005/8/layout/orgChart1"/>
    <dgm:cxn modelId="{EC452733-1FD7-4646-8712-B5721EFF30A6}" type="presParOf" srcId="{5CEBEF24-4F29-4DBD-AAB9-465FBFB3EBC7}" destId="{0CD99A50-B8D7-41C0-8730-E6A1504EEC82}"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4616345-4CF6-4829-B9C8-5CC83C53C331}" type="doc">
      <dgm:prSet loTypeId="urn:microsoft.com/office/officeart/2005/8/layout/orgChart1" loCatId="hierarchy" qsTypeId="urn:microsoft.com/office/officeart/2005/8/quickstyle/simple1" qsCatId="simple" csTypeId="urn:microsoft.com/office/officeart/2005/8/colors/colorful5" csCatId="colorful"/>
      <dgm:spPr/>
    </dgm:pt>
    <dgm:pt modelId="{75B969BA-E32E-4CF9-8BE7-07FFE71BD73E}">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smtClean="0">
              <a:ln/>
              <a:effectLst/>
              <a:latin typeface="Times New Roman" pitchFamily="18" charset="0"/>
            </a:rPr>
            <a:t>Ознаки отруєння </a:t>
          </a:r>
        </a:p>
        <a:p>
          <a:pPr marL="0" marR="0" lvl="0" indent="0" algn="ctr" defTabSz="914400" rtl="0" eaLnBrk="1" fontAlgn="base" latinLnBrk="0" hangingPunct="1">
            <a:lnSpc>
              <a:spcPct val="100000"/>
            </a:lnSpc>
            <a:spcBef>
              <a:spcPct val="0"/>
            </a:spcBef>
            <a:spcAft>
              <a:spcPct val="0"/>
            </a:spcAft>
            <a:buClrTx/>
            <a:buSzTx/>
            <a:buFontTx/>
            <a:buNone/>
            <a:tabLst/>
          </a:pPr>
          <a:r>
            <a:rPr kumimoji="0" lang="uk-UA" b="1" i="1" u="none" strike="noStrike" cap="none" normalizeH="0" baseline="0" smtClean="0">
              <a:ln/>
              <a:effectLst/>
              <a:latin typeface="Times New Roman" pitchFamily="18" charset="0"/>
            </a:rPr>
            <a:t>грибами:</a:t>
          </a:r>
          <a:endParaRPr kumimoji="0" lang="ru-RU" b="1" i="1" u="none" strike="noStrike" cap="none" normalizeH="0" baseline="0" dirty="0" smtClean="0">
            <a:ln/>
            <a:effectLst/>
            <a:latin typeface="Times New Roman" pitchFamily="18" charset="0"/>
          </a:endParaRPr>
        </a:p>
      </dgm:t>
    </dgm:pt>
    <dgm:pt modelId="{4A4972E5-B753-4B68-98F4-E4DD8923E28F}" type="parTrans" cxnId="{DB1CCC8C-8A2F-42D9-A15E-7381A27F7081}">
      <dgm:prSet/>
      <dgm:spPr/>
      <dgm:t>
        <a:bodyPr/>
        <a:lstStyle/>
        <a:p>
          <a:endParaRPr lang="ru-RU"/>
        </a:p>
      </dgm:t>
    </dgm:pt>
    <dgm:pt modelId="{F70E8B25-5857-45F4-A3D8-21917A4CF70B}" type="sibTrans" cxnId="{DB1CCC8C-8A2F-42D9-A15E-7381A27F7081}">
      <dgm:prSet/>
      <dgm:spPr/>
      <dgm:t>
        <a:bodyPr/>
        <a:lstStyle/>
        <a:p>
          <a:endParaRPr lang="ru-RU"/>
        </a:p>
      </dgm:t>
    </dgm:pt>
    <dgm:pt modelId="{262BA77D-FAF2-451D-B2F4-B9A0C872F528}"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smtClean="0">
              <a:ln/>
              <a:effectLst/>
              <a:latin typeface="Arial" charset="0"/>
            </a:rPr>
            <a:t>Біль всередині</a:t>
          </a:r>
          <a:r>
            <a:rPr kumimoji="0" lang="ru-RU" b="1" i="0" u="none" strike="noStrike" cap="none" normalizeH="0" baseline="0" smtClean="0">
              <a:ln/>
              <a:effectLst/>
              <a:latin typeface="Arial" charset="0"/>
            </a:rPr>
            <a:t> </a:t>
          </a:r>
          <a:endParaRPr kumimoji="0" lang="ru-RU" b="1" i="0" u="none" strike="noStrike" cap="none" normalizeH="0" baseline="0" dirty="0" smtClean="0">
            <a:ln/>
            <a:effectLst/>
            <a:latin typeface="Arial" charset="0"/>
          </a:endParaRPr>
        </a:p>
      </dgm:t>
    </dgm:pt>
    <dgm:pt modelId="{39D5E21A-C127-4774-89D6-D1606A6AB415}" type="parTrans" cxnId="{1BB37E37-90A9-49A6-BFD1-3FE34269E8CB}">
      <dgm:prSet/>
      <dgm:spPr/>
      <dgm:t>
        <a:bodyPr/>
        <a:lstStyle/>
        <a:p>
          <a:endParaRPr lang="ru-RU"/>
        </a:p>
      </dgm:t>
    </dgm:pt>
    <dgm:pt modelId="{5467A1D9-CA73-4F3E-87A8-BD19C30B9744}" type="sibTrans" cxnId="{1BB37E37-90A9-49A6-BFD1-3FE34269E8CB}">
      <dgm:prSet/>
      <dgm:spPr/>
      <dgm:t>
        <a:bodyPr/>
        <a:lstStyle/>
        <a:p>
          <a:endParaRPr lang="ru-RU"/>
        </a:p>
      </dgm:t>
    </dgm:pt>
    <dgm:pt modelId="{F4327F4C-8A79-45C5-A5A6-D442FD49FBAE}"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smtClean="0">
              <a:ln/>
              <a:effectLst/>
              <a:latin typeface="Arial" charset="0"/>
            </a:rPr>
            <a:t>Розлад шлунку</a:t>
          </a:r>
          <a:r>
            <a:rPr kumimoji="0" lang="ru-RU" b="1" i="0" u="none" strike="noStrike" cap="none" normalizeH="0" baseline="0" smtClean="0">
              <a:ln/>
              <a:effectLst/>
              <a:latin typeface="Arial" charset="0"/>
            </a:rPr>
            <a:t> </a:t>
          </a:r>
          <a:endParaRPr kumimoji="0" lang="ru-RU" b="1" i="0" u="none" strike="noStrike" cap="none" normalizeH="0" baseline="0" dirty="0" smtClean="0">
            <a:ln/>
            <a:effectLst/>
            <a:latin typeface="Arial" charset="0"/>
          </a:endParaRPr>
        </a:p>
      </dgm:t>
    </dgm:pt>
    <dgm:pt modelId="{7ED00031-A26E-4AD3-B33A-0AC29855929E}" type="parTrans" cxnId="{F4B93437-4E57-4B12-934A-41AA9566239A}">
      <dgm:prSet/>
      <dgm:spPr/>
      <dgm:t>
        <a:bodyPr/>
        <a:lstStyle/>
        <a:p>
          <a:endParaRPr lang="ru-RU"/>
        </a:p>
      </dgm:t>
    </dgm:pt>
    <dgm:pt modelId="{BB9DAFBF-9799-43E5-A34E-A5E06D7B9A55}" type="sibTrans" cxnId="{F4B93437-4E57-4B12-934A-41AA9566239A}">
      <dgm:prSet/>
      <dgm:spPr/>
      <dgm:t>
        <a:bodyPr/>
        <a:lstStyle/>
        <a:p>
          <a:endParaRPr lang="ru-RU"/>
        </a:p>
      </dgm:t>
    </dgm:pt>
    <dgm:pt modelId="{E2E5C63B-0ACA-414E-A387-C2034B7D58C9}"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smtClean="0">
              <a:ln/>
              <a:effectLst/>
              <a:latin typeface="Arial" charset="0"/>
            </a:rPr>
            <a:t>Нудота</a:t>
          </a:r>
          <a:r>
            <a:rPr kumimoji="0" lang="ru-RU" b="1" i="0" u="none" strike="noStrike" cap="none" normalizeH="0" baseline="0" smtClean="0">
              <a:ln/>
              <a:effectLst/>
              <a:latin typeface="Arial" charset="0"/>
            </a:rPr>
            <a:t>  </a:t>
          </a:r>
          <a:endParaRPr kumimoji="0" lang="ru-RU" b="1" i="0" u="none" strike="noStrike" cap="none" normalizeH="0" baseline="0" dirty="0" smtClean="0">
            <a:ln/>
            <a:effectLst/>
            <a:latin typeface="Arial" charset="0"/>
          </a:endParaRPr>
        </a:p>
      </dgm:t>
    </dgm:pt>
    <dgm:pt modelId="{324C9EE0-65D7-4901-A2F3-8C73F75F5493}" type="parTrans" cxnId="{269351E8-56E6-4B1E-B04C-98E168C1A741}">
      <dgm:prSet/>
      <dgm:spPr/>
      <dgm:t>
        <a:bodyPr/>
        <a:lstStyle/>
        <a:p>
          <a:endParaRPr lang="ru-RU"/>
        </a:p>
      </dgm:t>
    </dgm:pt>
    <dgm:pt modelId="{73359300-03C9-4A34-8D1E-55A759428F5D}" type="sibTrans" cxnId="{269351E8-56E6-4B1E-B04C-98E168C1A741}">
      <dgm:prSet/>
      <dgm:spPr/>
      <dgm:t>
        <a:bodyPr/>
        <a:lstStyle/>
        <a:p>
          <a:endParaRPr lang="ru-RU"/>
        </a:p>
      </dgm:t>
    </dgm:pt>
    <dgm:pt modelId="{53A5FC87-4777-41FA-B7DF-450EE10665F3}"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smtClean="0">
              <a:ln/>
              <a:effectLst/>
              <a:latin typeface="Arial" charset="0"/>
            </a:rPr>
            <a:t>Починається</a:t>
          </a:r>
        </a:p>
        <a:p>
          <a:pPr marL="0" marR="0" lvl="0" indent="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smtClean="0">
              <a:ln/>
              <a:effectLst/>
              <a:latin typeface="Arial" charset="0"/>
            </a:rPr>
            <a:t> блювота</a:t>
          </a:r>
          <a:r>
            <a:rPr kumimoji="0" lang="ru-RU" b="1" i="0" u="none" strike="noStrike" cap="none" normalizeH="0" baseline="0" smtClean="0">
              <a:ln/>
              <a:effectLst/>
              <a:latin typeface="Arial" charset="0"/>
            </a:rPr>
            <a:t> </a:t>
          </a:r>
          <a:endParaRPr kumimoji="0" lang="ru-RU" b="1" i="0" u="none" strike="noStrike" cap="none" normalizeH="0" baseline="0" dirty="0" smtClean="0">
            <a:ln/>
            <a:effectLst/>
            <a:latin typeface="Arial" charset="0"/>
          </a:endParaRPr>
        </a:p>
      </dgm:t>
    </dgm:pt>
    <dgm:pt modelId="{28F2EC59-8286-45CD-AEE0-6D2C1605873E}" type="parTrans" cxnId="{14A4B121-7F13-45CE-A17F-60BCED91DE11}">
      <dgm:prSet/>
      <dgm:spPr/>
      <dgm:t>
        <a:bodyPr/>
        <a:lstStyle/>
        <a:p>
          <a:endParaRPr lang="ru-RU"/>
        </a:p>
      </dgm:t>
    </dgm:pt>
    <dgm:pt modelId="{896D5259-8E74-4E9A-A7E5-5B94B4645D7C}" type="sibTrans" cxnId="{14A4B121-7F13-45CE-A17F-60BCED91DE11}">
      <dgm:prSet/>
      <dgm:spPr/>
      <dgm:t>
        <a:bodyPr/>
        <a:lstStyle/>
        <a:p>
          <a:endParaRPr lang="ru-RU"/>
        </a:p>
      </dgm:t>
    </dgm:pt>
    <dgm:pt modelId="{6D35296D-D7C6-4EEE-8926-E2AD0C0FD89C}"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smtClean="0">
              <a:ln/>
              <a:effectLst/>
              <a:latin typeface="Arial" charset="0"/>
            </a:rPr>
            <a:t>Загальна слабкість</a:t>
          </a:r>
          <a:r>
            <a:rPr kumimoji="0" lang="ru-RU" b="1" i="0" u="none" strike="noStrike" cap="none" normalizeH="0" baseline="0" smtClean="0">
              <a:ln/>
              <a:effectLst/>
              <a:latin typeface="Arial" charset="0"/>
            </a:rPr>
            <a:t> </a:t>
          </a:r>
          <a:endParaRPr kumimoji="0" lang="ru-RU" b="1" i="0" u="none" strike="noStrike" cap="none" normalizeH="0" baseline="0" dirty="0" smtClean="0">
            <a:ln/>
            <a:effectLst/>
            <a:latin typeface="Arial" charset="0"/>
          </a:endParaRPr>
        </a:p>
      </dgm:t>
    </dgm:pt>
    <dgm:pt modelId="{77BE51D6-3BFC-4ADF-99A1-C668FDDD69E4}" type="parTrans" cxnId="{281CCB92-FBC7-447D-9032-B1C44D4A164B}">
      <dgm:prSet/>
      <dgm:spPr/>
      <dgm:t>
        <a:bodyPr/>
        <a:lstStyle/>
        <a:p>
          <a:endParaRPr lang="ru-RU"/>
        </a:p>
      </dgm:t>
    </dgm:pt>
    <dgm:pt modelId="{9BF24F6E-EA85-423C-9363-803FBB9399E0}" type="sibTrans" cxnId="{281CCB92-FBC7-447D-9032-B1C44D4A164B}">
      <dgm:prSet/>
      <dgm:spPr/>
      <dgm:t>
        <a:bodyPr/>
        <a:lstStyle/>
        <a:p>
          <a:endParaRPr lang="ru-RU"/>
        </a:p>
      </dgm:t>
    </dgm:pt>
    <dgm:pt modelId="{0B33759B-6031-4338-A805-21F6FFDD27E3}"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smtClean="0">
              <a:ln/>
              <a:effectLst/>
              <a:latin typeface="Arial" charset="0"/>
            </a:rPr>
            <a:t>Зміна зіниць</a:t>
          </a:r>
          <a:r>
            <a:rPr kumimoji="0" lang="ru-RU" b="0" i="0" u="none" strike="noStrike" cap="none" normalizeH="0" baseline="0" smtClean="0">
              <a:ln/>
              <a:effectLst/>
              <a:latin typeface="Arial" charset="0"/>
            </a:rPr>
            <a:t> </a:t>
          </a:r>
          <a:endParaRPr kumimoji="0" lang="ru-RU" b="0" i="0" u="none" strike="noStrike" cap="none" normalizeH="0" baseline="0" dirty="0" smtClean="0">
            <a:ln/>
            <a:effectLst/>
            <a:latin typeface="Arial" charset="0"/>
          </a:endParaRPr>
        </a:p>
      </dgm:t>
    </dgm:pt>
    <dgm:pt modelId="{726E204F-610E-4F73-A1A4-C6E4BCF7F790}" type="parTrans" cxnId="{5E1F2C88-D9F3-4455-ABC1-42568C757862}">
      <dgm:prSet/>
      <dgm:spPr/>
      <dgm:t>
        <a:bodyPr/>
        <a:lstStyle/>
        <a:p>
          <a:endParaRPr lang="ru-RU"/>
        </a:p>
      </dgm:t>
    </dgm:pt>
    <dgm:pt modelId="{9705B6AE-6CF4-4795-A956-ED04754D3272}" type="sibTrans" cxnId="{5E1F2C88-D9F3-4455-ABC1-42568C757862}">
      <dgm:prSet/>
      <dgm:spPr/>
      <dgm:t>
        <a:bodyPr/>
        <a:lstStyle/>
        <a:p>
          <a:endParaRPr lang="ru-RU"/>
        </a:p>
      </dgm:t>
    </dgm:pt>
    <dgm:pt modelId="{011D8C26-A822-4823-8887-1AD9657C4907}"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smtClean="0">
              <a:ln/>
              <a:effectLst/>
              <a:latin typeface="Arial" charset="0"/>
            </a:rPr>
            <a:t>Втрата свідомості</a:t>
          </a:r>
          <a:r>
            <a:rPr kumimoji="0" lang="ru-RU" b="0" i="0" u="none" strike="noStrike" cap="none" normalizeH="0" baseline="0" smtClean="0">
              <a:ln/>
              <a:effectLst/>
              <a:latin typeface="Arial" charset="0"/>
            </a:rPr>
            <a:t> </a:t>
          </a:r>
          <a:endParaRPr kumimoji="0" lang="ru-RU" b="0" i="0" u="none" strike="noStrike" cap="none" normalizeH="0" baseline="0" dirty="0" smtClean="0">
            <a:ln/>
            <a:effectLst/>
            <a:latin typeface="Arial" charset="0"/>
          </a:endParaRPr>
        </a:p>
      </dgm:t>
    </dgm:pt>
    <dgm:pt modelId="{D57D9DC9-6876-4E5E-A04B-6B48C60F662C}" type="parTrans" cxnId="{F8B5DA1E-E754-42F8-9DC1-86C8DBBFD739}">
      <dgm:prSet/>
      <dgm:spPr/>
      <dgm:t>
        <a:bodyPr/>
        <a:lstStyle/>
        <a:p>
          <a:endParaRPr lang="ru-RU"/>
        </a:p>
      </dgm:t>
    </dgm:pt>
    <dgm:pt modelId="{9FD77C2A-8BC9-4929-92B2-49C280724E3C}" type="sibTrans" cxnId="{F8B5DA1E-E754-42F8-9DC1-86C8DBBFD739}">
      <dgm:prSet/>
      <dgm:spPr/>
      <dgm:t>
        <a:bodyPr/>
        <a:lstStyle/>
        <a:p>
          <a:endParaRPr lang="ru-RU"/>
        </a:p>
      </dgm:t>
    </dgm:pt>
    <dgm:pt modelId="{EB24E0D2-9C80-4620-BC0D-97FB1E6BED84}" type="asst">
      <dgm:prSet/>
      <dgm:spPr/>
      <dgm: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b="1" i="0" u="none" strike="noStrike" cap="none" normalizeH="0" baseline="0" smtClean="0">
              <a:ln/>
              <a:effectLst/>
              <a:latin typeface="Arial" charset="0"/>
            </a:rPr>
            <a:t>Конвульсії, марення</a:t>
          </a:r>
          <a:r>
            <a:rPr kumimoji="0" lang="ru-RU" b="1" i="0" u="none" strike="noStrike" cap="none" normalizeH="0" baseline="0" smtClean="0">
              <a:ln/>
              <a:effectLst/>
              <a:latin typeface="Arial" charset="0"/>
            </a:rPr>
            <a:t> </a:t>
          </a:r>
          <a:endParaRPr kumimoji="0" lang="ru-RU" b="1" i="0" u="none" strike="noStrike" cap="none" normalizeH="0" baseline="0" dirty="0" smtClean="0">
            <a:ln/>
            <a:effectLst/>
            <a:latin typeface="Arial" charset="0"/>
          </a:endParaRPr>
        </a:p>
      </dgm:t>
    </dgm:pt>
    <dgm:pt modelId="{72ED4762-39E9-46AA-845A-1F91B818F266}" type="parTrans" cxnId="{1C535E98-6208-4766-A109-2F5173180553}">
      <dgm:prSet/>
      <dgm:spPr/>
      <dgm:t>
        <a:bodyPr/>
        <a:lstStyle/>
        <a:p>
          <a:endParaRPr lang="ru-RU"/>
        </a:p>
      </dgm:t>
    </dgm:pt>
    <dgm:pt modelId="{D298CCE0-E2F3-45BF-BA4B-B8D8FF352197}" type="sibTrans" cxnId="{1C535E98-6208-4766-A109-2F5173180553}">
      <dgm:prSet/>
      <dgm:spPr/>
      <dgm:t>
        <a:bodyPr/>
        <a:lstStyle/>
        <a:p>
          <a:endParaRPr lang="ru-RU"/>
        </a:p>
      </dgm:t>
    </dgm:pt>
    <dgm:pt modelId="{446F1F95-7ABE-4DC2-AA09-A0AEAA11CE78}" type="pres">
      <dgm:prSet presAssocID="{04616345-4CF6-4829-B9C8-5CC83C53C331}" presName="hierChild1" presStyleCnt="0">
        <dgm:presLayoutVars>
          <dgm:orgChart val="1"/>
          <dgm:chPref val="1"/>
          <dgm:dir/>
          <dgm:animOne val="branch"/>
          <dgm:animLvl val="lvl"/>
          <dgm:resizeHandles/>
        </dgm:presLayoutVars>
      </dgm:prSet>
      <dgm:spPr/>
    </dgm:pt>
    <dgm:pt modelId="{C7E9B140-1B6D-427E-97E0-D99B84054714}" type="pres">
      <dgm:prSet presAssocID="{75B969BA-E32E-4CF9-8BE7-07FFE71BD73E}" presName="hierRoot1" presStyleCnt="0">
        <dgm:presLayoutVars>
          <dgm:hierBranch/>
        </dgm:presLayoutVars>
      </dgm:prSet>
      <dgm:spPr/>
    </dgm:pt>
    <dgm:pt modelId="{2FBE76EF-DF8A-4159-82C1-B874EBA18C88}" type="pres">
      <dgm:prSet presAssocID="{75B969BA-E32E-4CF9-8BE7-07FFE71BD73E}" presName="rootComposite1" presStyleCnt="0"/>
      <dgm:spPr/>
    </dgm:pt>
    <dgm:pt modelId="{49F7C186-F5FC-4E12-BB7B-F828A6A4D6F4}" type="pres">
      <dgm:prSet presAssocID="{75B969BA-E32E-4CF9-8BE7-07FFE71BD73E}" presName="rootText1" presStyleLbl="node0" presStyleIdx="0" presStyleCnt="1">
        <dgm:presLayoutVars>
          <dgm:chPref val="3"/>
        </dgm:presLayoutVars>
      </dgm:prSet>
      <dgm:spPr/>
      <dgm:t>
        <a:bodyPr/>
        <a:lstStyle/>
        <a:p>
          <a:endParaRPr lang="ru-RU"/>
        </a:p>
      </dgm:t>
    </dgm:pt>
    <dgm:pt modelId="{D7E7EA21-89BF-4088-9BE6-6154C4DB817C}" type="pres">
      <dgm:prSet presAssocID="{75B969BA-E32E-4CF9-8BE7-07FFE71BD73E}" presName="rootConnector1" presStyleLbl="node1" presStyleIdx="0" presStyleCnt="0"/>
      <dgm:spPr/>
      <dgm:t>
        <a:bodyPr/>
        <a:lstStyle/>
        <a:p>
          <a:endParaRPr lang="ru-RU"/>
        </a:p>
      </dgm:t>
    </dgm:pt>
    <dgm:pt modelId="{DE6AED0F-A9DF-4638-9FB9-A8C25CD26508}" type="pres">
      <dgm:prSet presAssocID="{75B969BA-E32E-4CF9-8BE7-07FFE71BD73E}" presName="hierChild2" presStyleCnt="0"/>
      <dgm:spPr/>
    </dgm:pt>
    <dgm:pt modelId="{7074DBC1-0323-412D-B878-85BCBD86D9D7}" type="pres">
      <dgm:prSet presAssocID="{75B969BA-E32E-4CF9-8BE7-07FFE71BD73E}" presName="hierChild3" presStyleCnt="0"/>
      <dgm:spPr/>
    </dgm:pt>
    <dgm:pt modelId="{B10CDDD5-ECE6-4BF6-AF0D-5514FAF40EE3}" type="pres">
      <dgm:prSet presAssocID="{39D5E21A-C127-4774-89D6-D1606A6AB415}" presName="Name111" presStyleLbl="parChTrans1D2" presStyleIdx="0" presStyleCnt="8"/>
      <dgm:spPr/>
      <dgm:t>
        <a:bodyPr/>
        <a:lstStyle/>
        <a:p>
          <a:endParaRPr lang="ru-RU"/>
        </a:p>
      </dgm:t>
    </dgm:pt>
    <dgm:pt modelId="{1DD4AACB-F388-4714-AD86-6C52FC82C3C8}" type="pres">
      <dgm:prSet presAssocID="{262BA77D-FAF2-451D-B2F4-B9A0C872F528}" presName="hierRoot3" presStyleCnt="0">
        <dgm:presLayoutVars>
          <dgm:hierBranch/>
        </dgm:presLayoutVars>
      </dgm:prSet>
      <dgm:spPr/>
    </dgm:pt>
    <dgm:pt modelId="{BEFB76B6-2651-42EB-99FA-522B6D85F86A}" type="pres">
      <dgm:prSet presAssocID="{262BA77D-FAF2-451D-B2F4-B9A0C872F528}" presName="rootComposite3" presStyleCnt="0"/>
      <dgm:spPr/>
    </dgm:pt>
    <dgm:pt modelId="{2AC6C9E2-32D5-4035-B049-8285E422E52B}" type="pres">
      <dgm:prSet presAssocID="{262BA77D-FAF2-451D-B2F4-B9A0C872F528}" presName="rootText3" presStyleLbl="asst1" presStyleIdx="0" presStyleCnt="8">
        <dgm:presLayoutVars>
          <dgm:chPref val="3"/>
        </dgm:presLayoutVars>
      </dgm:prSet>
      <dgm:spPr/>
      <dgm:t>
        <a:bodyPr/>
        <a:lstStyle/>
        <a:p>
          <a:endParaRPr lang="ru-RU"/>
        </a:p>
      </dgm:t>
    </dgm:pt>
    <dgm:pt modelId="{7578F1B5-966F-47DF-8145-8AFC5C7D6F75}" type="pres">
      <dgm:prSet presAssocID="{262BA77D-FAF2-451D-B2F4-B9A0C872F528}" presName="rootConnector3" presStyleLbl="asst1" presStyleIdx="0" presStyleCnt="8"/>
      <dgm:spPr/>
      <dgm:t>
        <a:bodyPr/>
        <a:lstStyle/>
        <a:p>
          <a:endParaRPr lang="ru-RU"/>
        </a:p>
      </dgm:t>
    </dgm:pt>
    <dgm:pt modelId="{BCA2CB88-07A3-45FB-A4BA-A95015FB25FC}" type="pres">
      <dgm:prSet presAssocID="{262BA77D-FAF2-451D-B2F4-B9A0C872F528}" presName="hierChild6" presStyleCnt="0"/>
      <dgm:spPr/>
    </dgm:pt>
    <dgm:pt modelId="{410E4527-164F-4FC3-A9D3-24A6E4063F27}" type="pres">
      <dgm:prSet presAssocID="{262BA77D-FAF2-451D-B2F4-B9A0C872F528}" presName="hierChild7" presStyleCnt="0"/>
      <dgm:spPr/>
    </dgm:pt>
    <dgm:pt modelId="{D759A512-CB2A-45E1-8C78-18BB2E1A6357}" type="pres">
      <dgm:prSet presAssocID="{7ED00031-A26E-4AD3-B33A-0AC29855929E}" presName="Name111" presStyleLbl="parChTrans1D2" presStyleIdx="1" presStyleCnt="8"/>
      <dgm:spPr/>
      <dgm:t>
        <a:bodyPr/>
        <a:lstStyle/>
        <a:p>
          <a:endParaRPr lang="ru-RU"/>
        </a:p>
      </dgm:t>
    </dgm:pt>
    <dgm:pt modelId="{D615F0B3-7298-4409-9D55-94DE89C452EC}" type="pres">
      <dgm:prSet presAssocID="{F4327F4C-8A79-45C5-A5A6-D442FD49FBAE}" presName="hierRoot3" presStyleCnt="0">
        <dgm:presLayoutVars>
          <dgm:hierBranch/>
        </dgm:presLayoutVars>
      </dgm:prSet>
      <dgm:spPr/>
    </dgm:pt>
    <dgm:pt modelId="{AAA2F588-EF99-49C5-9AEF-9320E4F615A2}" type="pres">
      <dgm:prSet presAssocID="{F4327F4C-8A79-45C5-A5A6-D442FD49FBAE}" presName="rootComposite3" presStyleCnt="0"/>
      <dgm:spPr/>
    </dgm:pt>
    <dgm:pt modelId="{4FCA1944-3941-45EA-97D5-27C0720FF958}" type="pres">
      <dgm:prSet presAssocID="{F4327F4C-8A79-45C5-A5A6-D442FD49FBAE}" presName="rootText3" presStyleLbl="asst1" presStyleIdx="1" presStyleCnt="8">
        <dgm:presLayoutVars>
          <dgm:chPref val="3"/>
        </dgm:presLayoutVars>
      </dgm:prSet>
      <dgm:spPr/>
      <dgm:t>
        <a:bodyPr/>
        <a:lstStyle/>
        <a:p>
          <a:endParaRPr lang="ru-RU"/>
        </a:p>
      </dgm:t>
    </dgm:pt>
    <dgm:pt modelId="{F75F693F-F60F-4AFE-A991-AD0EA83C0F71}" type="pres">
      <dgm:prSet presAssocID="{F4327F4C-8A79-45C5-A5A6-D442FD49FBAE}" presName="rootConnector3" presStyleLbl="asst1" presStyleIdx="1" presStyleCnt="8"/>
      <dgm:spPr/>
      <dgm:t>
        <a:bodyPr/>
        <a:lstStyle/>
        <a:p>
          <a:endParaRPr lang="ru-RU"/>
        </a:p>
      </dgm:t>
    </dgm:pt>
    <dgm:pt modelId="{C9C7862E-ED04-4F83-84F9-A1BEF4F7C9A3}" type="pres">
      <dgm:prSet presAssocID="{F4327F4C-8A79-45C5-A5A6-D442FD49FBAE}" presName="hierChild6" presStyleCnt="0"/>
      <dgm:spPr/>
    </dgm:pt>
    <dgm:pt modelId="{E509A9BA-0769-4639-89CB-B0E416B359F9}" type="pres">
      <dgm:prSet presAssocID="{F4327F4C-8A79-45C5-A5A6-D442FD49FBAE}" presName="hierChild7" presStyleCnt="0"/>
      <dgm:spPr/>
    </dgm:pt>
    <dgm:pt modelId="{95C969FF-5D6C-474A-99AF-2D1088E523BD}" type="pres">
      <dgm:prSet presAssocID="{324C9EE0-65D7-4901-A2F3-8C73F75F5493}" presName="Name111" presStyleLbl="parChTrans1D2" presStyleIdx="2" presStyleCnt="8"/>
      <dgm:spPr/>
      <dgm:t>
        <a:bodyPr/>
        <a:lstStyle/>
        <a:p>
          <a:endParaRPr lang="ru-RU"/>
        </a:p>
      </dgm:t>
    </dgm:pt>
    <dgm:pt modelId="{F2F81D62-2113-412D-B1E5-E39DC3069AEA}" type="pres">
      <dgm:prSet presAssocID="{E2E5C63B-0ACA-414E-A387-C2034B7D58C9}" presName="hierRoot3" presStyleCnt="0">
        <dgm:presLayoutVars>
          <dgm:hierBranch/>
        </dgm:presLayoutVars>
      </dgm:prSet>
      <dgm:spPr/>
    </dgm:pt>
    <dgm:pt modelId="{0B2D1780-B971-444A-93F0-68A4873AABB9}" type="pres">
      <dgm:prSet presAssocID="{E2E5C63B-0ACA-414E-A387-C2034B7D58C9}" presName="rootComposite3" presStyleCnt="0"/>
      <dgm:spPr/>
    </dgm:pt>
    <dgm:pt modelId="{D5F410E1-0F3F-49C5-9EF7-8E4E00030B6B}" type="pres">
      <dgm:prSet presAssocID="{E2E5C63B-0ACA-414E-A387-C2034B7D58C9}" presName="rootText3" presStyleLbl="asst1" presStyleIdx="2" presStyleCnt="8">
        <dgm:presLayoutVars>
          <dgm:chPref val="3"/>
        </dgm:presLayoutVars>
      </dgm:prSet>
      <dgm:spPr/>
      <dgm:t>
        <a:bodyPr/>
        <a:lstStyle/>
        <a:p>
          <a:endParaRPr lang="ru-RU"/>
        </a:p>
      </dgm:t>
    </dgm:pt>
    <dgm:pt modelId="{8B2DA3F8-B8F2-409A-B5D7-523BBBAFC1AF}" type="pres">
      <dgm:prSet presAssocID="{E2E5C63B-0ACA-414E-A387-C2034B7D58C9}" presName="rootConnector3" presStyleLbl="asst1" presStyleIdx="2" presStyleCnt="8"/>
      <dgm:spPr/>
      <dgm:t>
        <a:bodyPr/>
        <a:lstStyle/>
        <a:p>
          <a:endParaRPr lang="ru-RU"/>
        </a:p>
      </dgm:t>
    </dgm:pt>
    <dgm:pt modelId="{50CB0B74-0E3A-466B-BF1A-EAF10F953715}" type="pres">
      <dgm:prSet presAssocID="{E2E5C63B-0ACA-414E-A387-C2034B7D58C9}" presName="hierChild6" presStyleCnt="0"/>
      <dgm:spPr/>
    </dgm:pt>
    <dgm:pt modelId="{3E015E09-EEBB-4C58-B4A7-BB947EB7DE23}" type="pres">
      <dgm:prSet presAssocID="{E2E5C63B-0ACA-414E-A387-C2034B7D58C9}" presName="hierChild7" presStyleCnt="0"/>
      <dgm:spPr/>
    </dgm:pt>
    <dgm:pt modelId="{C625C9F4-9191-4601-A6ED-B50EED6EBB08}" type="pres">
      <dgm:prSet presAssocID="{28F2EC59-8286-45CD-AEE0-6D2C1605873E}" presName="Name111" presStyleLbl="parChTrans1D2" presStyleIdx="3" presStyleCnt="8"/>
      <dgm:spPr/>
      <dgm:t>
        <a:bodyPr/>
        <a:lstStyle/>
        <a:p>
          <a:endParaRPr lang="ru-RU"/>
        </a:p>
      </dgm:t>
    </dgm:pt>
    <dgm:pt modelId="{BE9E5EB4-FFC4-44FE-BA57-E5B45D2603AA}" type="pres">
      <dgm:prSet presAssocID="{53A5FC87-4777-41FA-B7DF-450EE10665F3}" presName="hierRoot3" presStyleCnt="0">
        <dgm:presLayoutVars>
          <dgm:hierBranch/>
        </dgm:presLayoutVars>
      </dgm:prSet>
      <dgm:spPr/>
    </dgm:pt>
    <dgm:pt modelId="{B5B54F4F-8D0F-4AB9-B217-5F2AF4E18F7A}" type="pres">
      <dgm:prSet presAssocID="{53A5FC87-4777-41FA-B7DF-450EE10665F3}" presName="rootComposite3" presStyleCnt="0"/>
      <dgm:spPr/>
    </dgm:pt>
    <dgm:pt modelId="{888B3061-E4BA-4C5F-A146-DF741A8CD27C}" type="pres">
      <dgm:prSet presAssocID="{53A5FC87-4777-41FA-B7DF-450EE10665F3}" presName="rootText3" presStyleLbl="asst1" presStyleIdx="3" presStyleCnt="8">
        <dgm:presLayoutVars>
          <dgm:chPref val="3"/>
        </dgm:presLayoutVars>
      </dgm:prSet>
      <dgm:spPr/>
      <dgm:t>
        <a:bodyPr/>
        <a:lstStyle/>
        <a:p>
          <a:endParaRPr lang="ru-RU"/>
        </a:p>
      </dgm:t>
    </dgm:pt>
    <dgm:pt modelId="{2372FB28-16B2-4EF3-B5AD-C51DDBA53EFE}" type="pres">
      <dgm:prSet presAssocID="{53A5FC87-4777-41FA-B7DF-450EE10665F3}" presName="rootConnector3" presStyleLbl="asst1" presStyleIdx="3" presStyleCnt="8"/>
      <dgm:spPr/>
      <dgm:t>
        <a:bodyPr/>
        <a:lstStyle/>
        <a:p>
          <a:endParaRPr lang="ru-RU"/>
        </a:p>
      </dgm:t>
    </dgm:pt>
    <dgm:pt modelId="{23A2C6C1-48F3-4771-AD89-2866B70C6760}" type="pres">
      <dgm:prSet presAssocID="{53A5FC87-4777-41FA-B7DF-450EE10665F3}" presName="hierChild6" presStyleCnt="0"/>
      <dgm:spPr/>
    </dgm:pt>
    <dgm:pt modelId="{F97E64FF-5D22-4EA9-BA29-FCFF5E3EDB3F}" type="pres">
      <dgm:prSet presAssocID="{53A5FC87-4777-41FA-B7DF-450EE10665F3}" presName="hierChild7" presStyleCnt="0"/>
      <dgm:spPr/>
    </dgm:pt>
    <dgm:pt modelId="{A9487731-EBD2-4842-A0EE-3309130D8851}" type="pres">
      <dgm:prSet presAssocID="{77BE51D6-3BFC-4ADF-99A1-C668FDDD69E4}" presName="Name111" presStyleLbl="parChTrans1D2" presStyleIdx="4" presStyleCnt="8"/>
      <dgm:spPr/>
      <dgm:t>
        <a:bodyPr/>
        <a:lstStyle/>
        <a:p>
          <a:endParaRPr lang="ru-RU"/>
        </a:p>
      </dgm:t>
    </dgm:pt>
    <dgm:pt modelId="{F4E7B36F-752F-459B-8089-7715112B8988}" type="pres">
      <dgm:prSet presAssocID="{6D35296D-D7C6-4EEE-8926-E2AD0C0FD89C}" presName="hierRoot3" presStyleCnt="0">
        <dgm:presLayoutVars>
          <dgm:hierBranch/>
        </dgm:presLayoutVars>
      </dgm:prSet>
      <dgm:spPr/>
    </dgm:pt>
    <dgm:pt modelId="{0836C4B5-E712-4502-AB61-8D2104E90411}" type="pres">
      <dgm:prSet presAssocID="{6D35296D-D7C6-4EEE-8926-E2AD0C0FD89C}" presName="rootComposite3" presStyleCnt="0"/>
      <dgm:spPr/>
    </dgm:pt>
    <dgm:pt modelId="{D404C3FD-59B5-4F0E-BCC0-B57BCB596B8B}" type="pres">
      <dgm:prSet presAssocID="{6D35296D-D7C6-4EEE-8926-E2AD0C0FD89C}" presName="rootText3" presStyleLbl="asst1" presStyleIdx="4" presStyleCnt="8">
        <dgm:presLayoutVars>
          <dgm:chPref val="3"/>
        </dgm:presLayoutVars>
      </dgm:prSet>
      <dgm:spPr/>
      <dgm:t>
        <a:bodyPr/>
        <a:lstStyle/>
        <a:p>
          <a:endParaRPr lang="ru-RU"/>
        </a:p>
      </dgm:t>
    </dgm:pt>
    <dgm:pt modelId="{92E85BE1-3576-46D7-A038-7B040340AAC8}" type="pres">
      <dgm:prSet presAssocID="{6D35296D-D7C6-4EEE-8926-E2AD0C0FD89C}" presName="rootConnector3" presStyleLbl="asst1" presStyleIdx="4" presStyleCnt="8"/>
      <dgm:spPr/>
      <dgm:t>
        <a:bodyPr/>
        <a:lstStyle/>
        <a:p>
          <a:endParaRPr lang="ru-RU"/>
        </a:p>
      </dgm:t>
    </dgm:pt>
    <dgm:pt modelId="{248DB35E-8B4D-4A2B-B866-16A0E46D7E88}" type="pres">
      <dgm:prSet presAssocID="{6D35296D-D7C6-4EEE-8926-E2AD0C0FD89C}" presName="hierChild6" presStyleCnt="0"/>
      <dgm:spPr/>
    </dgm:pt>
    <dgm:pt modelId="{69E89A12-A1D7-446F-A0D0-2BE8AFE13D73}" type="pres">
      <dgm:prSet presAssocID="{6D35296D-D7C6-4EEE-8926-E2AD0C0FD89C}" presName="hierChild7" presStyleCnt="0"/>
      <dgm:spPr/>
    </dgm:pt>
    <dgm:pt modelId="{881F0BA4-E364-4FA9-AB52-6B0223682362}" type="pres">
      <dgm:prSet presAssocID="{726E204F-610E-4F73-A1A4-C6E4BCF7F790}" presName="Name111" presStyleLbl="parChTrans1D2" presStyleIdx="5" presStyleCnt="8"/>
      <dgm:spPr/>
      <dgm:t>
        <a:bodyPr/>
        <a:lstStyle/>
        <a:p>
          <a:endParaRPr lang="ru-RU"/>
        </a:p>
      </dgm:t>
    </dgm:pt>
    <dgm:pt modelId="{9FA13712-4845-4102-88E7-F8AAA80317BE}" type="pres">
      <dgm:prSet presAssocID="{0B33759B-6031-4338-A805-21F6FFDD27E3}" presName="hierRoot3" presStyleCnt="0">
        <dgm:presLayoutVars>
          <dgm:hierBranch/>
        </dgm:presLayoutVars>
      </dgm:prSet>
      <dgm:spPr/>
    </dgm:pt>
    <dgm:pt modelId="{2C98F1FD-BB59-4378-B53F-F5F592312617}" type="pres">
      <dgm:prSet presAssocID="{0B33759B-6031-4338-A805-21F6FFDD27E3}" presName="rootComposite3" presStyleCnt="0"/>
      <dgm:spPr/>
    </dgm:pt>
    <dgm:pt modelId="{CA087B9D-EE95-4294-90E6-0786697CA683}" type="pres">
      <dgm:prSet presAssocID="{0B33759B-6031-4338-A805-21F6FFDD27E3}" presName="rootText3" presStyleLbl="asst1" presStyleIdx="5" presStyleCnt="8">
        <dgm:presLayoutVars>
          <dgm:chPref val="3"/>
        </dgm:presLayoutVars>
      </dgm:prSet>
      <dgm:spPr/>
      <dgm:t>
        <a:bodyPr/>
        <a:lstStyle/>
        <a:p>
          <a:endParaRPr lang="ru-RU"/>
        </a:p>
      </dgm:t>
    </dgm:pt>
    <dgm:pt modelId="{2E22149D-3801-46E2-B58B-5C11E1E1A966}" type="pres">
      <dgm:prSet presAssocID="{0B33759B-6031-4338-A805-21F6FFDD27E3}" presName="rootConnector3" presStyleLbl="asst1" presStyleIdx="5" presStyleCnt="8"/>
      <dgm:spPr/>
      <dgm:t>
        <a:bodyPr/>
        <a:lstStyle/>
        <a:p>
          <a:endParaRPr lang="ru-RU"/>
        </a:p>
      </dgm:t>
    </dgm:pt>
    <dgm:pt modelId="{201E1F30-0B5A-491D-A2AE-4A20DAE00B14}" type="pres">
      <dgm:prSet presAssocID="{0B33759B-6031-4338-A805-21F6FFDD27E3}" presName="hierChild6" presStyleCnt="0"/>
      <dgm:spPr/>
    </dgm:pt>
    <dgm:pt modelId="{E8D580FF-7534-4383-A378-BD1961C68192}" type="pres">
      <dgm:prSet presAssocID="{0B33759B-6031-4338-A805-21F6FFDD27E3}" presName="hierChild7" presStyleCnt="0"/>
      <dgm:spPr/>
    </dgm:pt>
    <dgm:pt modelId="{CFAC2AF8-7C36-42AF-BA5F-3966311DDF92}" type="pres">
      <dgm:prSet presAssocID="{D57D9DC9-6876-4E5E-A04B-6B48C60F662C}" presName="Name111" presStyleLbl="parChTrans1D2" presStyleIdx="6" presStyleCnt="8"/>
      <dgm:spPr/>
      <dgm:t>
        <a:bodyPr/>
        <a:lstStyle/>
        <a:p>
          <a:endParaRPr lang="ru-RU"/>
        </a:p>
      </dgm:t>
    </dgm:pt>
    <dgm:pt modelId="{01EA1E18-8694-4400-A49D-AF799F1493BF}" type="pres">
      <dgm:prSet presAssocID="{011D8C26-A822-4823-8887-1AD9657C4907}" presName="hierRoot3" presStyleCnt="0">
        <dgm:presLayoutVars>
          <dgm:hierBranch/>
        </dgm:presLayoutVars>
      </dgm:prSet>
      <dgm:spPr/>
    </dgm:pt>
    <dgm:pt modelId="{80B06A31-FA23-47C6-BF17-CBE978AC54F6}" type="pres">
      <dgm:prSet presAssocID="{011D8C26-A822-4823-8887-1AD9657C4907}" presName="rootComposite3" presStyleCnt="0"/>
      <dgm:spPr/>
    </dgm:pt>
    <dgm:pt modelId="{56DD6CDC-E393-4215-948B-BEDB1986BEF4}" type="pres">
      <dgm:prSet presAssocID="{011D8C26-A822-4823-8887-1AD9657C4907}" presName="rootText3" presStyleLbl="asst1" presStyleIdx="6" presStyleCnt="8">
        <dgm:presLayoutVars>
          <dgm:chPref val="3"/>
        </dgm:presLayoutVars>
      </dgm:prSet>
      <dgm:spPr/>
      <dgm:t>
        <a:bodyPr/>
        <a:lstStyle/>
        <a:p>
          <a:endParaRPr lang="ru-RU"/>
        </a:p>
      </dgm:t>
    </dgm:pt>
    <dgm:pt modelId="{9EA67ECF-69CB-46C7-9E5E-781D9CDCA202}" type="pres">
      <dgm:prSet presAssocID="{011D8C26-A822-4823-8887-1AD9657C4907}" presName="rootConnector3" presStyleLbl="asst1" presStyleIdx="6" presStyleCnt="8"/>
      <dgm:spPr/>
      <dgm:t>
        <a:bodyPr/>
        <a:lstStyle/>
        <a:p>
          <a:endParaRPr lang="ru-RU"/>
        </a:p>
      </dgm:t>
    </dgm:pt>
    <dgm:pt modelId="{56261498-A9B2-4E1A-B55D-A25B10A0F640}" type="pres">
      <dgm:prSet presAssocID="{011D8C26-A822-4823-8887-1AD9657C4907}" presName="hierChild6" presStyleCnt="0"/>
      <dgm:spPr/>
    </dgm:pt>
    <dgm:pt modelId="{53AC1AAB-BB02-42AD-B664-87B7EEE17CAF}" type="pres">
      <dgm:prSet presAssocID="{011D8C26-A822-4823-8887-1AD9657C4907}" presName="hierChild7" presStyleCnt="0"/>
      <dgm:spPr/>
    </dgm:pt>
    <dgm:pt modelId="{487310BF-2BD1-4065-AB3C-B245866445F2}" type="pres">
      <dgm:prSet presAssocID="{72ED4762-39E9-46AA-845A-1F91B818F266}" presName="Name111" presStyleLbl="parChTrans1D2" presStyleIdx="7" presStyleCnt="8"/>
      <dgm:spPr/>
      <dgm:t>
        <a:bodyPr/>
        <a:lstStyle/>
        <a:p>
          <a:endParaRPr lang="ru-RU"/>
        </a:p>
      </dgm:t>
    </dgm:pt>
    <dgm:pt modelId="{A6176EF9-45C7-4EBE-BFC9-C167E603C9ED}" type="pres">
      <dgm:prSet presAssocID="{EB24E0D2-9C80-4620-BC0D-97FB1E6BED84}" presName="hierRoot3" presStyleCnt="0">
        <dgm:presLayoutVars>
          <dgm:hierBranch/>
        </dgm:presLayoutVars>
      </dgm:prSet>
      <dgm:spPr/>
    </dgm:pt>
    <dgm:pt modelId="{01C58213-8916-4BD8-8195-D8B86BE9DAAE}" type="pres">
      <dgm:prSet presAssocID="{EB24E0D2-9C80-4620-BC0D-97FB1E6BED84}" presName="rootComposite3" presStyleCnt="0"/>
      <dgm:spPr/>
    </dgm:pt>
    <dgm:pt modelId="{560B1539-1F7A-4A89-8A02-2FF099C63F11}" type="pres">
      <dgm:prSet presAssocID="{EB24E0D2-9C80-4620-BC0D-97FB1E6BED84}" presName="rootText3" presStyleLbl="asst1" presStyleIdx="7" presStyleCnt="8">
        <dgm:presLayoutVars>
          <dgm:chPref val="3"/>
        </dgm:presLayoutVars>
      </dgm:prSet>
      <dgm:spPr/>
      <dgm:t>
        <a:bodyPr/>
        <a:lstStyle/>
        <a:p>
          <a:endParaRPr lang="ru-RU"/>
        </a:p>
      </dgm:t>
    </dgm:pt>
    <dgm:pt modelId="{6D7ABD68-38F6-4F67-A91C-9E8DA6D0F4F2}" type="pres">
      <dgm:prSet presAssocID="{EB24E0D2-9C80-4620-BC0D-97FB1E6BED84}" presName="rootConnector3" presStyleLbl="asst1" presStyleIdx="7" presStyleCnt="8"/>
      <dgm:spPr/>
      <dgm:t>
        <a:bodyPr/>
        <a:lstStyle/>
        <a:p>
          <a:endParaRPr lang="ru-RU"/>
        </a:p>
      </dgm:t>
    </dgm:pt>
    <dgm:pt modelId="{93345D8E-9D0D-4A20-AE05-79341AF205AD}" type="pres">
      <dgm:prSet presAssocID="{EB24E0D2-9C80-4620-BC0D-97FB1E6BED84}" presName="hierChild6" presStyleCnt="0"/>
      <dgm:spPr/>
    </dgm:pt>
    <dgm:pt modelId="{30F8F19B-7F9B-4DFA-B4A2-8F8A3CD42D63}" type="pres">
      <dgm:prSet presAssocID="{EB24E0D2-9C80-4620-BC0D-97FB1E6BED84}" presName="hierChild7" presStyleCnt="0"/>
      <dgm:spPr/>
    </dgm:pt>
  </dgm:ptLst>
  <dgm:cxnLst>
    <dgm:cxn modelId="{269351E8-56E6-4B1E-B04C-98E168C1A741}" srcId="{75B969BA-E32E-4CF9-8BE7-07FFE71BD73E}" destId="{E2E5C63B-0ACA-414E-A387-C2034B7D58C9}" srcOrd="2" destOrd="0" parTransId="{324C9EE0-65D7-4901-A2F3-8C73F75F5493}" sibTransId="{73359300-03C9-4A34-8D1E-55A759428F5D}"/>
    <dgm:cxn modelId="{71E6EE29-0E81-45A7-8442-B81D5A41639B}" type="presOf" srcId="{53A5FC87-4777-41FA-B7DF-450EE10665F3}" destId="{2372FB28-16B2-4EF3-B5AD-C51DDBA53EFE}" srcOrd="1" destOrd="0" presId="urn:microsoft.com/office/officeart/2005/8/layout/orgChart1"/>
    <dgm:cxn modelId="{DB1CCC8C-8A2F-42D9-A15E-7381A27F7081}" srcId="{04616345-4CF6-4829-B9C8-5CC83C53C331}" destId="{75B969BA-E32E-4CF9-8BE7-07FFE71BD73E}" srcOrd="0" destOrd="0" parTransId="{4A4972E5-B753-4B68-98F4-E4DD8923E28F}" sibTransId="{F70E8B25-5857-45F4-A3D8-21917A4CF70B}"/>
    <dgm:cxn modelId="{1BB37E37-90A9-49A6-BFD1-3FE34269E8CB}" srcId="{75B969BA-E32E-4CF9-8BE7-07FFE71BD73E}" destId="{262BA77D-FAF2-451D-B2F4-B9A0C872F528}" srcOrd="0" destOrd="0" parTransId="{39D5E21A-C127-4774-89D6-D1606A6AB415}" sibTransId="{5467A1D9-CA73-4F3E-87A8-BD19C30B9744}"/>
    <dgm:cxn modelId="{ECFBA94B-433D-4AF5-AD65-2BC751574C87}" type="presOf" srcId="{011D8C26-A822-4823-8887-1AD9657C4907}" destId="{9EA67ECF-69CB-46C7-9E5E-781D9CDCA202}" srcOrd="1" destOrd="0" presId="urn:microsoft.com/office/officeart/2005/8/layout/orgChart1"/>
    <dgm:cxn modelId="{281CCB92-FBC7-447D-9032-B1C44D4A164B}" srcId="{75B969BA-E32E-4CF9-8BE7-07FFE71BD73E}" destId="{6D35296D-D7C6-4EEE-8926-E2AD0C0FD89C}" srcOrd="4" destOrd="0" parTransId="{77BE51D6-3BFC-4ADF-99A1-C668FDDD69E4}" sibTransId="{9BF24F6E-EA85-423C-9363-803FBB9399E0}"/>
    <dgm:cxn modelId="{55F96465-8762-484F-BFB9-E67B66295BE6}" type="presOf" srcId="{75B969BA-E32E-4CF9-8BE7-07FFE71BD73E}" destId="{D7E7EA21-89BF-4088-9BE6-6154C4DB817C}" srcOrd="1" destOrd="0" presId="urn:microsoft.com/office/officeart/2005/8/layout/orgChart1"/>
    <dgm:cxn modelId="{296D40ED-BB84-4287-852F-50A8518C90FA}" type="presOf" srcId="{28F2EC59-8286-45CD-AEE0-6D2C1605873E}" destId="{C625C9F4-9191-4601-A6ED-B50EED6EBB08}" srcOrd="0" destOrd="0" presId="urn:microsoft.com/office/officeart/2005/8/layout/orgChart1"/>
    <dgm:cxn modelId="{1C535E98-6208-4766-A109-2F5173180553}" srcId="{75B969BA-E32E-4CF9-8BE7-07FFE71BD73E}" destId="{EB24E0D2-9C80-4620-BC0D-97FB1E6BED84}" srcOrd="7" destOrd="0" parTransId="{72ED4762-39E9-46AA-845A-1F91B818F266}" sibTransId="{D298CCE0-E2F3-45BF-BA4B-B8D8FF352197}"/>
    <dgm:cxn modelId="{80674454-E8D7-4D26-B0EF-AC04C670F3DF}" type="presOf" srcId="{0B33759B-6031-4338-A805-21F6FFDD27E3}" destId="{CA087B9D-EE95-4294-90E6-0786697CA683}" srcOrd="0" destOrd="0" presId="urn:microsoft.com/office/officeart/2005/8/layout/orgChart1"/>
    <dgm:cxn modelId="{F4B93437-4E57-4B12-934A-41AA9566239A}" srcId="{75B969BA-E32E-4CF9-8BE7-07FFE71BD73E}" destId="{F4327F4C-8A79-45C5-A5A6-D442FD49FBAE}" srcOrd="1" destOrd="0" parTransId="{7ED00031-A26E-4AD3-B33A-0AC29855929E}" sibTransId="{BB9DAFBF-9799-43E5-A34E-A5E06D7B9A55}"/>
    <dgm:cxn modelId="{647FDDAB-93B5-4AA0-9E23-C77D2C13278E}" type="presOf" srcId="{0B33759B-6031-4338-A805-21F6FFDD27E3}" destId="{2E22149D-3801-46E2-B58B-5C11E1E1A966}" srcOrd="1" destOrd="0" presId="urn:microsoft.com/office/officeart/2005/8/layout/orgChart1"/>
    <dgm:cxn modelId="{E5728095-5FF6-4EC4-A88F-166DAB71C4EF}" type="presOf" srcId="{39D5E21A-C127-4774-89D6-D1606A6AB415}" destId="{B10CDDD5-ECE6-4BF6-AF0D-5514FAF40EE3}" srcOrd="0" destOrd="0" presId="urn:microsoft.com/office/officeart/2005/8/layout/orgChart1"/>
    <dgm:cxn modelId="{70A7E8D0-795A-44AD-A3A2-59B5ED4EBCBC}" type="presOf" srcId="{011D8C26-A822-4823-8887-1AD9657C4907}" destId="{56DD6CDC-E393-4215-948B-BEDB1986BEF4}" srcOrd="0" destOrd="0" presId="urn:microsoft.com/office/officeart/2005/8/layout/orgChart1"/>
    <dgm:cxn modelId="{9B4518A6-252D-4514-A990-4A967E849645}" type="presOf" srcId="{53A5FC87-4777-41FA-B7DF-450EE10665F3}" destId="{888B3061-E4BA-4C5F-A146-DF741A8CD27C}" srcOrd="0" destOrd="0" presId="urn:microsoft.com/office/officeart/2005/8/layout/orgChart1"/>
    <dgm:cxn modelId="{5E1F2C88-D9F3-4455-ABC1-42568C757862}" srcId="{75B969BA-E32E-4CF9-8BE7-07FFE71BD73E}" destId="{0B33759B-6031-4338-A805-21F6FFDD27E3}" srcOrd="5" destOrd="0" parTransId="{726E204F-610E-4F73-A1A4-C6E4BCF7F790}" sibTransId="{9705B6AE-6CF4-4795-A956-ED04754D3272}"/>
    <dgm:cxn modelId="{8B8FA8B4-9436-41A5-BB15-5305A18A75FA}" type="presOf" srcId="{EB24E0D2-9C80-4620-BC0D-97FB1E6BED84}" destId="{6D7ABD68-38F6-4F67-A91C-9E8DA6D0F4F2}" srcOrd="1" destOrd="0" presId="urn:microsoft.com/office/officeart/2005/8/layout/orgChart1"/>
    <dgm:cxn modelId="{0A05D4A5-98B5-4957-B7AC-C0FADC2B99D9}" type="presOf" srcId="{E2E5C63B-0ACA-414E-A387-C2034B7D58C9}" destId="{8B2DA3F8-B8F2-409A-B5D7-523BBBAFC1AF}" srcOrd="1" destOrd="0" presId="urn:microsoft.com/office/officeart/2005/8/layout/orgChart1"/>
    <dgm:cxn modelId="{E3F331B5-C585-477B-9075-5F7D5C71D440}" type="presOf" srcId="{E2E5C63B-0ACA-414E-A387-C2034B7D58C9}" destId="{D5F410E1-0F3F-49C5-9EF7-8E4E00030B6B}" srcOrd="0" destOrd="0" presId="urn:microsoft.com/office/officeart/2005/8/layout/orgChart1"/>
    <dgm:cxn modelId="{413C3E85-E847-4C60-85FC-6EA8FD8B7659}" type="presOf" srcId="{75B969BA-E32E-4CF9-8BE7-07FFE71BD73E}" destId="{49F7C186-F5FC-4E12-BB7B-F828A6A4D6F4}" srcOrd="0" destOrd="0" presId="urn:microsoft.com/office/officeart/2005/8/layout/orgChart1"/>
    <dgm:cxn modelId="{97AA6653-4719-451B-850E-E4962AE5802E}" type="presOf" srcId="{6D35296D-D7C6-4EEE-8926-E2AD0C0FD89C}" destId="{92E85BE1-3576-46D7-A038-7B040340AAC8}" srcOrd="1" destOrd="0" presId="urn:microsoft.com/office/officeart/2005/8/layout/orgChart1"/>
    <dgm:cxn modelId="{B588BD62-3C38-446C-9EE0-0941C8188BC7}" type="presOf" srcId="{262BA77D-FAF2-451D-B2F4-B9A0C872F528}" destId="{7578F1B5-966F-47DF-8145-8AFC5C7D6F75}" srcOrd="1" destOrd="0" presId="urn:microsoft.com/office/officeart/2005/8/layout/orgChart1"/>
    <dgm:cxn modelId="{E27A5F0E-3CF5-4D83-B3A1-E2C08E5FFF96}" type="presOf" srcId="{77BE51D6-3BFC-4ADF-99A1-C668FDDD69E4}" destId="{A9487731-EBD2-4842-A0EE-3309130D8851}" srcOrd="0" destOrd="0" presId="urn:microsoft.com/office/officeart/2005/8/layout/orgChart1"/>
    <dgm:cxn modelId="{336C289F-13D4-4537-B47F-68501F7AE5EF}" type="presOf" srcId="{F4327F4C-8A79-45C5-A5A6-D442FD49FBAE}" destId="{F75F693F-F60F-4AFE-A991-AD0EA83C0F71}" srcOrd="1" destOrd="0" presId="urn:microsoft.com/office/officeart/2005/8/layout/orgChart1"/>
    <dgm:cxn modelId="{0AE5F50D-BB8E-4EBC-BF27-79D76F093631}" type="presOf" srcId="{72ED4762-39E9-46AA-845A-1F91B818F266}" destId="{487310BF-2BD1-4065-AB3C-B245866445F2}" srcOrd="0" destOrd="0" presId="urn:microsoft.com/office/officeart/2005/8/layout/orgChart1"/>
    <dgm:cxn modelId="{14A4B121-7F13-45CE-A17F-60BCED91DE11}" srcId="{75B969BA-E32E-4CF9-8BE7-07FFE71BD73E}" destId="{53A5FC87-4777-41FA-B7DF-450EE10665F3}" srcOrd="3" destOrd="0" parTransId="{28F2EC59-8286-45CD-AEE0-6D2C1605873E}" sibTransId="{896D5259-8E74-4E9A-A7E5-5B94B4645D7C}"/>
    <dgm:cxn modelId="{A3E583D4-A0DF-45C0-81CA-A2E9045502A8}" type="presOf" srcId="{262BA77D-FAF2-451D-B2F4-B9A0C872F528}" destId="{2AC6C9E2-32D5-4035-B049-8285E422E52B}" srcOrd="0" destOrd="0" presId="urn:microsoft.com/office/officeart/2005/8/layout/orgChart1"/>
    <dgm:cxn modelId="{8AD7EC5C-6B56-4371-B78D-947F937C9010}" type="presOf" srcId="{F4327F4C-8A79-45C5-A5A6-D442FD49FBAE}" destId="{4FCA1944-3941-45EA-97D5-27C0720FF958}" srcOrd="0" destOrd="0" presId="urn:microsoft.com/office/officeart/2005/8/layout/orgChart1"/>
    <dgm:cxn modelId="{E682988C-9D86-4CFD-B79B-7BB62A1175DF}" type="presOf" srcId="{7ED00031-A26E-4AD3-B33A-0AC29855929E}" destId="{D759A512-CB2A-45E1-8C78-18BB2E1A6357}" srcOrd="0" destOrd="0" presId="urn:microsoft.com/office/officeart/2005/8/layout/orgChart1"/>
    <dgm:cxn modelId="{683BBEB8-E976-4B63-8E8E-6F52AC09A778}" type="presOf" srcId="{04616345-4CF6-4829-B9C8-5CC83C53C331}" destId="{446F1F95-7ABE-4DC2-AA09-A0AEAA11CE78}" srcOrd="0" destOrd="0" presId="urn:microsoft.com/office/officeart/2005/8/layout/orgChart1"/>
    <dgm:cxn modelId="{E19EABF7-950E-405C-A933-929A1CC5F69A}" type="presOf" srcId="{D57D9DC9-6876-4E5E-A04B-6B48C60F662C}" destId="{CFAC2AF8-7C36-42AF-BA5F-3966311DDF92}" srcOrd="0" destOrd="0" presId="urn:microsoft.com/office/officeart/2005/8/layout/orgChart1"/>
    <dgm:cxn modelId="{F8B5DA1E-E754-42F8-9DC1-86C8DBBFD739}" srcId="{75B969BA-E32E-4CF9-8BE7-07FFE71BD73E}" destId="{011D8C26-A822-4823-8887-1AD9657C4907}" srcOrd="6" destOrd="0" parTransId="{D57D9DC9-6876-4E5E-A04B-6B48C60F662C}" sibTransId="{9FD77C2A-8BC9-4929-92B2-49C280724E3C}"/>
    <dgm:cxn modelId="{BCA9731A-B755-4297-A44A-6249F5883277}" type="presOf" srcId="{324C9EE0-65D7-4901-A2F3-8C73F75F5493}" destId="{95C969FF-5D6C-474A-99AF-2D1088E523BD}" srcOrd="0" destOrd="0" presId="urn:microsoft.com/office/officeart/2005/8/layout/orgChart1"/>
    <dgm:cxn modelId="{0FB3FF45-BB53-455A-A271-5B628C2BB64D}" type="presOf" srcId="{726E204F-610E-4F73-A1A4-C6E4BCF7F790}" destId="{881F0BA4-E364-4FA9-AB52-6B0223682362}" srcOrd="0" destOrd="0" presId="urn:microsoft.com/office/officeart/2005/8/layout/orgChart1"/>
    <dgm:cxn modelId="{3EA42227-ADF5-46DC-A160-FDD133C2D5C0}" type="presOf" srcId="{EB24E0D2-9C80-4620-BC0D-97FB1E6BED84}" destId="{560B1539-1F7A-4A89-8A02-2FF099C63F11}" srcOrd="0" destOrd="0" presId="urn:microsoft.com/office/officeart/2005/8/layout/orgChart1"/>
    <dgm:cxn modelId="{D8D6925B-79AC-45EB-8FB4-CF4D6C9E61BF}" type="presOf" srcId="{6D35296D-D7C6-4EEE-8926-E2AD0C0FD89C}" destId="{D404C3FD-59B5-4F0E-BCC0-B57BCB596B8B}" srcOrd="0" destOrd="0" presId="urn:microsoft.com/office/officeart/2005/8/layout/orgChart1"/>
    <dgm:cxn modelId="{12FCCAF9-A5D7-4351-9668-732BFA1FB620}" type="presParOf" srcId="{446F1F95-7ABE-4DC2-AA09-A0AEAA11CE78}" destId="{C7E9B140-1B6D-427E-97E0-D99B84054714}" srcOrd="0" destOrd="0" presId="urn:microsoft.com/office/officeart/2005/8/layout/orgChart1"/>
    <dgm:cxn modelId="{A28AE82E-F3C3-4FF3-B70E-19E20F2204FE}" type="presParOf" srcId="{C7E9B140-1B6D-427E-97E0-D99B84054714}" destId="{2FBE76EF-DF8A-4159-82C1-B874EBA18C88}" srcOrd="0" destOrd="0" presId="urn:microsoft.com/office/officeart/2005/8/layout/orgChart1"/>
    <dgm:cxn modelId="{BB7A2149-1E59-4974-A4DC-52EABF13AEEC}" type="presParOf" srcId="{2FBE76EF-DF8A-4159-82C1-B874EBA18C88}" destId="{49F7C186-F5FC-4E12-BB7B-F828A6A4D6F4}" srcOrd="0" destOrd="0" presId="urn:microsoft.com/office/officeart/2005/8/layout/orgChart1"/>
    <dgm:cxn modelId="{3CE3421A-CE74-4F47-BAF2-5B88723C6D7C}" type="presParOf" srcId="{2FBE76EF-DF8A-4159-82C1-B874EBA18C88}" destId="{D7E7EA21-89BF-4088-9BE6-6154C4DB817C}" srcOrd="1" destOrd="0" presId="urn:microsoft.com/office/officeart/2005/8/layout/orgChart1"/>
    <dgm:cxn modelId="{6B4D02B7-A71F-48D5-BD33-C3E2104976F1}" type="presParOf" srcId="{C7E9B140-1B6D-427E-97E0-D99B84054714}" destId="{DE6AED0F-A9DF-4638-9FB9-A8C25CD26508}" srcOrd="1" destOrd="0" presId="urn:microsoft.com/office/officeart/2005/8/layout/orgChart1"/>
    <dgm:cxn modelId="{22AE6128-66C0-43ED-8916-E16190D027BE}" type="presParOf" srcId="{C7E9B140-1B6D-427E-97E0-D99B84054714}" destId="{7074DBC1-0323-412D-B878-85BCBD86D9D7}" srcOrd="2" destOrd="0" presId="urn:microsoft.com/office/officeart/2005/8/layout/orgChart1"/>
    <dgm:cxn modelId="{9BBF5F53-BAD8-48C5-8BB5-A88626EE7AC9}" type="presParOf" srcId="{7074DBC1-0323-412D-B878-85BCBD86D9D7}" destId="{B10CDDD5-ECE6-4BF6-AF0D-5514FAF40EE3}" srcOrd="0" destOrd="0" presId="urn:microsoft.com/office/officeart/2005/8/layout/orgChart1"/>
    <dgm:cxn modelId="{36B1A851-CF61-4B15-9BFF-BBF7E82D5AE6}" type="presParOf" srcId="{7074DBC1-0323-412D-B878-85BCBD86D9D7}" destId="{1DD4AACB-F388-4714-AD86-6C52FC82C3C8}" srcOrd="1" destOrd="0" presId="urn:microsoft.com/office/officeart/2005/8/layout/orgChart1"/>
    <dgm:cxn modelId="{D80BDD57-D27D-412A-8AA9-0ED30A761C54}" type="presParOf" srcId="{1DD4AACB-F388-4714-AD86-6C52FC82C3C8}" destId="{BEFB76B6-2651-42EB-99FA-522B6D85F86A}" srcOrd="0" destOrd="0" presId="urn:microsoft.com/office/officeart/2005/8/layout/orgChart1"/>
    <dgm:cxn modelId="{DFF688B1-A130-47D3-ABE9-4BC9A7926720}" type="presParOf" srcId="{BEFB76B6-2651-42EB-99FA-522B6D85F86A}" destId="{2AC6C9E2-32D5-4035-B049-8285E422E52B}" srcOrd="0" destOrd="0" presId="urn:microsoft.com/office/officeart/2005/8/layout/orgChart1"/>
    <dgm:cxn modelId="{BF03A95C-7623-4A21-9B3F-6C15E6D98CCC}" type="presParOf" srcId="{BEFB76B6-2651-42EB-99FA-522B6D85F86A}" destId="{7578F1B5-966F-47DF-8145-8AFC5C7D6F75}" srcOrd="1" destOrd="0" presId="urn:microsoft.com/office/officeart/2005/8/layout/orgChart1"/>
    <dgm:cxn modelId="{D2564D26-CDEC-49F2-B6F6-D5BA68AADA30}" type="presParOf" srcId="{1DD4AACB-F388-4714-AD86-6C52FC82C3C8}" destId="{BCA2CB88-07A3-45FB-A4BA-A95015FB25FC}" srcOrd="1" destOrd="0" presId="urn:microsoft.com/office/officeart/2005/8/layout/orgChart1"/>
    <dgm:cxn modelId="{A0A0241C-9E66-41E9-88EB-FF97CA1C1431}" type="presParOf" srcId="{1DD4AACB-F388-4714-AD86-6C52FC82C3C8}" destId="{410E4527-164F-4FC3-A9D3-24A6E4063F27}" srcOrd="2" destOrd="0" presId="urn:microsoft.com/office/officeart/2005/8/layout/orgChart1"/>
    <dgm:cxn modelId="{5B3FC1D4-4418-4758-85D2-BBD749B0DF17}" type="presParOf" srcId="{7074DBC1-0323-412D-B878-85BCBD86D9D7}" destId="{D759A512-CB2A-45E1-8C78-18BB2E1A6357}" srcOrd="2" destOrd="0" presId="urn:microsoft.com/office/officeart/2005/8/layout/orgChart1"/>
    <dgm:cxn modelId="{DF477ECC-FB4D-4A4F-A291-CD936B3D44A2}" type="presParOf" srcId="{7074DBC1-0323-412D-B878-85BCBD86D9D7}" destId="{D615F0B3-7298-4409-9D55-94DE89C452EC}" srcOrd="3" destOrd="0" presId="urn:microsoft.com/office/officeart/2005/8/layout/orgChart1"/>
    <dgm:cxn modelId="{63E1BB00-1D9C-4D1A-8311-145F20BD9155}" type="presParOf" srcId="{D615F0B3-7298-4409-9D55-94DE89C452EC}" destId="{AAA2F588-EF99-49C5-9AEF-9320E4F615A2}" srcOrd="0" destOrd="0" presId="urn:microsoft.com/office/officeart/2005/8/layout/orgChart1"/>
    <dgm:cxn modelId="{0469881C-8D67-4971-9196-D793E61A17B8}" type="presParOf" srcId="{AAA2F588-EF99-49C5-9AEF-9320E4F615A2}" destId="{4FCA1944-3941-45EA-97D5-27C0720FF958}" srcOrd="0" destOrd="0" presId="urn:microsoft.com/office/officeart/2005/8/layout/orgChart1"/>
    <dgm:cxn modelId="{1B52019B-9968-4A10-8F54-B370F7D80479}" type="presParOf" srcId="{AAA2F588-EF99-49C5-9AEF-9320E4F615A2}" destId="{F75F693F-F60F-4AFE-A991-AD0EA83C0F71}" srcOrd="1" destOrd="0" presId="urn:microsoft.com/office/officeart/2005/8/layout/orgChart1"/>
    <dgm:cxn modelId="{A92F6739-7649-474B-8CE5-8F65F448C0AA}" type="presParOf" srcId="{D615F0B3-7298-4409-9D55-94DE89C452EC}" destId="{C9C7862E-ED04-4F83-84F9-A1BEF4F7C9A3}" srcOrd="1" destOrd="0" presId="urn:microsoft.com/office/officeart/2005/8/layout/orgChart1"/>
    <dgm:cxn modelId="{9BF5F1F0-4192-45BF-8758-4F968AB66379}" type="presParOf" srcId="{D615F0B3-7298-4409-9D55-94DE89C452EC}" destId="{E509A9BA-0769-4639-89CB-B0E416B359F9}" srcOrd="2" destOrd="0" presId="urn:microsoft.com/office/officeart/2005/8/layout/orgChart1"/>
    <dgm:cxn modelId="{B6C1820F-F5A3-435C-B5BA-65DC7874AAB7}" type="presParOf" srcId="{7074DBC1-0323-412D-B878-85BCBD86D9D7}" destId="{95C969FF-5D6C-474A-99AF-2D1088E523BD}" srcOrd="4" destOrd="0" presId="urn:microsoft.com/office/officeart/2005/8/layout/orgChart1"/>
    <dgm:cxn modelId="{15893E7B-06F2-48D7-9F10-A3C1BA0D0926}" type="presParOf" srcId="{7074DBC1-0323-412D-B878-85BCBD86D9D7}" destId="{F2F81D62-2113-412D-B1E5-E39DC3069AEA}" srcOrd="5" destOrd="0" presId="urn:microsoft.com/office/officeart/2005/8/layout/orgChart1"/>
    <dgm:cxn modelId="{D0F140CE-A2BC-4100-9F6E-AE093AF95567}" type="presParOf" srcId="{F2F81D62-2113-412D-B1E5-E39DC3069AEA}" destId="{0B2D1780-B971-444A-93F0-68A4873AABB9}" srcOrd="0" destOrd="0" presId="urn:microsoft.com/office/officeart/2005/8/layout/orgChart1"/>
    <dgm:cxn modelId="{6B294113-9D89-4EAE-AC06-5A1145ECAFE7}" type="presParOf" srcId="{0B2D1780-B971-444A-93F0-68A4873AABB9}" destId="{D5F410E1-0F3F-49C5-9EF7-8E4E00030B6B}" srcOrd="0" destOrd="0" presId="urn:microsoft.com/office/officeart/2005/8/layout/orgChart1"/>
    <dgm:cxn modelId="{7E67CDE8-0791-4736-9ADC-C8FF0ACB053C}" type="presParOf" srcId="{0B2D1780-B971-444A-93F0-68A4873AABB9}" destId="{8B2DA3F8-B8F2-409A-B5D7-523BBBAFC1AF}" srcOrd="1" destOrd="0" presId="urn:microsoft.com/office/officeart/2005/8/layout/orgChart1"/>
    <dgm:cxn modelId="{1053EB8F-E65F-40EE-B476-A68B709FE745}" type="presParOf" srcId="{F2F81D62-2113-412D-B1E5-E39DC3069AEA}" destId="{50CB0B74-0E3A-466B-BF1A-EAF10F953715}" srcOrd="1" destOrd="0" presId="urn:microsoft.com/office/officeart/2005/8/layout/orgChart1"/>
    <dgm:cxn modelId="{D11CCDCC-B96D-4070-8581-A0E47DCC3431}" type="presParOf" srcId="{F2F81D62-2113-412D-B1E5-E39DC3069AEA}" destId="{3E015E09-EEBB-4C58-B4A7-BB947EB7DE23}" srcOrd="2" destOrd="0" presId="urn:microsoft.com/office/officeart/2005/8/layout/orgChart1"/>
    <dgm:cxn modelId="{CC510EEE-833D-4E72-B86C-311DA1F21723}" type="presParOf" srcId="{7074DBC1-0323-412D-B878-85BCBD86D9D7}" destId="{C625C9F4-9191-4601-A6ED-B50EED6EBB08}" srcOrd="6" destOrd="0" presId="urn:microsoft.com/office/officeart/2005/8/layout/orgChart1"/>
    <dgm:cxn modelId="{E76B5040-AB4A-4D64-A641-E8C3222CAB97}" type="presParOf" srcId="{7074DBC1-0323-412D-B878-85BCBD86D9D7}" destId="{BE9E5EB4-FFC4-44FE-BA57-E5B45D2603AA}" srcOrd="7" destOrd="0" presId="urn:microsoft.com/office/officeart/2005/8/layout/orgChart1"/>
    <dgm:cxn modelId="{32DA5C94-1E28-4B75-8BE0-B4214B1FDC5B}" type="presParOf" srcId="{BE9E5EB4-FFC4-44FE-BA57-E5B45D2603AA}" destId="{B5B54F4F-8D0F-4AB9-B217-5F2AF4E18F7A}" srcOrd="0" destOrd="0" presId="urn:microsoft.com/office/officeart/2005/8/layout/orgChart1"/>
    <dgm:cxn modelId="{157720E1-9249-4C19-AD16-0586138F8967}" type="presParOf" srcId="{B5B54F4F-8D0F-4AB9-B217-5F2AF4E18F7A}" destId="{888B3061-E4BA-4C5F-A146-DF741A8CD27C}" srcOrd="0" destOrd="0" presId="urn:microsoft.com/office/officeart/2005/8/layout/orgChart1"/>
    <dgm:cxn modelId="{3A72A70D-1C7C-4F37-9639-4BDC3B2A26C8}" type="presParOf" srcId="{B5B54F4F-8D0F-4AB9-B217-5F2AF4E18F7A}" destId="{2372FB28-16B2-4EF3-B5AD-C51DDBA53EFE}" srcOrd="1" destOrd="0" presId="urn:microsoft.com/office/officeart/2005/8/layout/orgChart1"/>
    <dgm:cxn modelId="{94D70271-4278-47C7-A0AF-A8F2D0A000EC}" type="presParOf" srcId="{BE9E5EB4-FFC4-44FE-BA57-E5B45D2603AA}" destId="{23A2C6C1-48F3-4771-AD89-2866B70C6760}" srcOrd="1" destOrd="0" presId="urn:microsoft.com/office/officeart/2005/8/layout/orgChart1"/>
    <dgm:cxn modelId="{594F7158-0094-446B-ACD1-443861FF3290}" type="presParOf" srcId="{BE9E5EB4-FFC4-44FE-BA57-E5B45D2603AA}" destId="{F97E64FF-5D22-4EA9-BA29-FCFF5E3EDB3F}" srcOrd="2" destOrd="0" presId="urn:microsoft.com/office/officeart/2005/8/layout/orgChart1"/>
    <dgm:cxn modelId="{28D424C5-FB20-481E-8905-D737771059C3}" type="presParOf" srcId="{7074DBC1-0323-412D-B878-85BCBD86D9D7}" destId="{A9487731-EBD2-4842-A0EE-3309130D8851}" srcOrd="8" destOrd="0" presId="urn:microsoft.com/office/officeart/2005/8/layout/orgChart1"/>
    <dgm:cxn modelId="{3ABC91F2-3002-4450-898B-8EEA8FFB3B01}" type="presParOf" srcId="{7074DBC1-0323-412D-B878-85BCBD86D9D7}" destId="{F4E7B36F-752F-459B-8089-7715112B8988}" srcOrd="9" destOrd="0" presId="urn:microsoft.com/office/officeart/2005/8/layout/orgChart1"/>
    <dgm:cxn modelId="{68A5BC18-7A30-41EF-B5AD-052E433A6D64}" type="presParOf" srcId="{F4E7B36F-752F-459B-8089-7715112B8988}" destId="{0836C4B5-E712-4502-AB61-8D2104E90411}" srcOrd="0" destOrd="0" presId="urn:microsoft.com/office/officeart/2005/8/layout/orgChart1"/>
    <dgm:cxn modelId="{956E8B1D-D27A-426E-B2FA-9706261E57CA}" type="presParOf" srcId="{0836C4B5-E712-4502-AB61-8D2104E90411}" destId="{D404C3FD-59B5-4F0E-BCC0-B57BCB596B8B}" srcOrd="0" destOrd="0" presId="urn:microsoft.com/office/officeart/2005/8/layout/orgChart1"/>
    <dgm:cxn modelId="{206D025D-B3C3-45A1-889C-488B8BD1323C}" type="presParOf" srcId="{0836C4B5-E712-4502-AB61-8D2104E90411}" destId="{92E85BE1-3576-46D7-A038-7B040340AAC8}" srcOrd="1" destOrd="0" presId="urn:microsoft.com/office/officeart/2005/8/layout/orgChart1"/>
    <dgm:cxn modelId="{D58E1B6B-2F17-48A8-906D-7158942E7552}" type="presParOf" srcId="{F4E7B36F-752F-459B-8089-7715112B8988}" destId="{248DB35E-8B4D-4A2B-B866-16A0E46D7E88}" srcOrd="1" destOrd="0" presId="urn:microsoft.com/office/officeart/2005/8/layout/orgChart1"/>
    <dgm:cxn modelId="{B389B9C3-8AD3-4993-856D-B0213C99CE3D}" type="presParOf" srcId="{F4E7B36F-752F-459B-8089-7715112B8988}" destId="{69E89A12-A1D7-446F-A0D0-2BE8AFE13D73}" srcOrd="2" destOrd="0" presId="urn:microsoft.com/office/officeart/2005/8/layout/orgChart1"/>
    <dgm:cxn modelId="{B4219A23-5F78-4B05-B8A4-2B624C87D32F}" type="presParOf" srcId="{7074DBC1-0323-412D-B878-85BCBD86D9D7}" destId="{881F0BA4-E364-4FA9-AB52-6B0223682362}" srcOrd="10" destOrd="0" presId="urn:microsoft.com/office/officeart/2005/8/layout/orgChart1"/>
    <dgm:cxn modelId="{3F613D8E-24CB-4055-8B0B-7516BDB83F85}" type="presParOf" srcId="{7074DBC1-0323-412D-B878-85BCBD86D9D7}" destId="{9FA13712-4845-4102-88E7-F8AAA80317BE}" srcOrd="11" destOrd="0" presId="urn:microsoft.com/office/officeart/2005/8/layout/orgChart1"/>
    <dgm:cxn modelId="{D752D980-CCD3-4D1D-9E0C-7012D8732E95}" type="presParOf" srcId="{9FA13712-4845-4102-88E7-F8AAA80317BE}" destId="{2C98F1FD-BB59-4378-B53F-F5F592312617}" srcOrd="0" destOrd="0" presId="urn:microsoft.com/office/officeart/2005/8/layout/orgChart1"/>
    <dgm:cxn modelId="{F196BD38-6B0B-4DEC-A0DA-509EB4511A8C}" type="presParOf" srcId="{2C98F1FD-BB59-4378-B53F-F5F592312617}" destId="{CA087B9D-EE95-4294-90E6-0786697CA683}" srcOrd="0" destOrd="0" presId="urn:microsoft.com/office/officeart/2005/8/layout/orgChart1"/>
    <dgm:cxn modelId="{065E22C9-CDFE-4BE3-BBF5-65B66DFC958D}" type="presParOf" srcId="{2C98F1FD-BB59-4378-B53F-F5F592312617}" destId="{2E22149D-3801-46E2-B58B-5C11E1E1A966}" srcOrd="1" destOrd="0" presId="urn:microsoft.com/office/officeart/2005/8/layout/orgChart1"/>
    <dgm:cxn modelId="{F38D9052-05AA-4285-A4B1-0B1597A861FA}" type="presParOf" srcId="{9FA13712-4845-4102-88E7-F8AAA80317BE}" destId="{201E1F30-0B5A-491D-A2AE-4A20DAE00B14}" srcOrd="1" destOrd="0" presId="urn:microsoft.com/office/officeart/2005/8/layout/orgChart1"/>
    <dgm:cxn modelId="{95668CE1-2B67-4391-B6EF-B9EC6FB74898}" type="presParOf" srcId="{9FA13712-4845-4102-88E7-F8AAA80317BE}" destId="{E8D580FF-7534-4383-A378-BD1961C68192}" srcOrd="2" destOrd="0" presId="urn:microsoft.com/office/officeart/2005/8/layout/orgChart1"/>
    <dgm:cxn modelId="{DF4A1B1F-73AF-4B11-A3DE-AA7580FC9092}" type="presParOf" srcId="{7074DBC1-0323-412D-B878-85BCBD86D9D7}" destId="{CFAC2AF8-7C36-42AF-BA5F-3966311DDF92}" srcOrd="12" destOrd="0" presId="urn:microsoft.com/office/officeart/2005/8/layout/orgChart1"/>
    <dgm:cxn modelId="{B636FD7A-3195-4D9C-A18D-F0F494C4CC5F}" type="presParOf" srcId="{7074DBC1-0323-412D-B878-85BCBD86D9D7}" destId="{01EA1E18-8694-4400-A49D-AF799F1493BF}" srcOrd="13" destOrd="0" presId="urn:microsoft.com/office/officeart/2005/8/layout/orgChart1"/>
    <dgm:cxn modelId="{645536A0-9A73-4074-B4F6-CF272FB42742}" type="presParOf" srcId="{01EA1E18-8694-4400-A49D-AF799F1493BF}" destId="{80B06A31-FA23-47C6-BF17-CBE978AC54F6}" srcOrd="0" destOrd="0" presId="urn:microsoft.com/office/officeart/2005/8/layout/orgChart1"/>
    <dgm:cxn modelId="{485389F0-1B13-47F4-8EBB-8E9572BB9419}" type="presParOf" srcId="{80B06A31-FA23-47C6-BF17-CBE978AC54F6}" destId="{56DD6CDC-E393-4215-948B-BEDB1986BEF4}" srcOrd="0" destOrd="0" presId="urn:microsoft.com/office/officeart/2005/8/layout/orgChart1"/>
    <dgm:cxn modelId="{29A27121-6F50-4BBF-8C76-798FB33CAF3C}" type="presParOf" srcId="{80B06A31-FA23-47C6-BF17-CBE978AC54F6}" destId="{9EA67ECF-69CB-46C7-9E5E-781D9CDCA202}" srcOrd="1" destOrd="0" presId="urn:microsoft.com/office/officeart/2005/8/layout/orgChart1"/>
    <dgm:cxn modelId="{655E54B0-64A9-4560-B253-8C5E6F8E598A}" type="presParOf" srcId="{01EA1E18-8694-4400-A49D-AF799F1493BF}" destId="{56261498-A9B2-4E1A-B55D-A25B10A0F640}" srcOrd="1" destOrd="0" presId="urn:microsoft.com/office/officeart/2005/8/layout/orgChart1"/>
    <dgm:cxn modelId="{5CBC2920-D8F9-4C2D-8A26-4F66AF799BDF}" type="presParOf" srcId="{01EA1E18-8694-4400-A49D-AF799F1493BF}" destId="{53AC1AAB-BB02-42AD-B664-87B7EEE17CAF}" srcOrd="2" destOrd="0" presId="urn:microsoft.com/office/officeart/2005/8/layout/orgChart1"/>
    <dgm:cxn modelId="{BE58645E-7C76-477D-9B1E-8809C30C5851}" type="presParOf" srcId="{7074DBC1-0323-412D-B878-85BCBD86D9D7}" destId="{487310BF-2BD1-4065-AB3C-B245866445F2}" srcOrd="14" destOrd="0" presId="urn:microsoft.com/office/officeart/2005/8/layout/orgChart1"/>
    <dgm:cxn modelId="{9E77107F-6048-412A-941F-1F40F0FAE0AB}" type="presParOf" srcId="{7074DBC1-0323-412D-B878-85BCBD86D9D7}" destId="{A6176EF9-45C7-4EBE-BFC9-C167E603C9ED}" srcOrd="15" destOrd="0" presId="urn:microsoft.com/office/officeart/2005/8/layout/orgChart1"/>
    <dgm:cxn modelId="{EC083542-CD74-42B7-BBCE-3314AC19FEDA}" type="presParOf" srcId="{A6176EF9-45C7-4EBE-BFC9-C167E603C9ED}" destId="{01C58213-8916-4BD8-8195-D8B86BE9DAAE}" srcOrd="0" destOrd="0" presId="urn:microsoft.com/office/officeart/2005/8/layout/orgChart1"/>
    <dgm:cxn modelId="{21755F0B-E30B-4CB7-BC58-B671113807C2}" type="presParOf" srcId="{01C58213-8916-4BD8-8195-D8B86BE9DAAE}" destId="{560B1539-1F7A-4A89-8A02-2FF099C63F11}" srcOrd="0" destOrd="0" presId="urn:microsoft.com/office/officeart/2005/8/layout/orgChart1"/>
    <dgm:cxn modelId="{DAF449CB-3A32-486F-A30E-2FC398E5BFD8}" type="presParOf" srcId="{01C58213-8916-4BD8-8195-D8B86BE9DAAE}" destId="{6D7ABD68-38F6-4F67-A91C-9E8DA6D0F4F2}" srcOrd="1" destOrd="0" presId="urn:microsoft.com/office/officeart/2005/8/layout/orgChart1"/>
    <dgm:cxn modelId="{4B184F2C-ECE5-4EB3-A15C-A368EB96B311}" type="presParOf" srcId="{A6176EF9-45C7-4EBE-BFC9-C167E603C9ED}" destId="{93345D8E-9D0D-4A20-AE05-79341AF205AD}" srcOrd="1" destOrd="0" presId="urn:microsoft.com/office/officeart/2005/8/layout/orgChart1"/>
    <dgm:cxn modelId="{81C60DCB-C807-4033-B61A-3049C18D0AAC}" type="presParOf" srcId="{A6176EF9-45C7-4EBE-BFC9-C167E603C9ED}" destId="{30F8F19B-7F9B-4DFA-B4A2-8F8A3CD42D6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3D3ED38-4CA1-45BD-8E78-E85C99D19ACC}">
      <dsp:nvSpPr>
        <dsp:cNvPr id="0" name=""/>
        <dsp:cNvSpPr/>
      </dsp:nvSpPr>
      <dsp:spPr>
        <a:xfrm>
          <a:off x="4114800" y="2458286"/>
          <a:ext cx="3222736" cy="372878"/>
        </a:xfrm>
        <a:custGeom>
          <a:avLst/>
          <a:gdLst/>
          <a:ahLst/>
          <a:cxnLst/>
          <a:rect l="0" t="0" r="0" b="0"/>
          <a:pathLst>
            <a:path>
              <a:moveTo>
                <a:pt x="0" y="0"/>
              </a:moveTo>
              <a:lnTo>
                <a:pt x="0" y="186439"/>
              </a:lnTo>
              <a:lnTo>
                <a:pt x="3222736" y="186439"/>
              </a:lnTo>
              <a:lnTo>
                <a:pt x="3222736" y="372878"/>
              </a:lnTo>
            </a:path>
          </a:pathLst>
        </a:custGeom>
        <a:noFill/>
        <a:ln w="25400" cap="flat" cmpd="sng" algn="ctr">
          <a:solidFill>
            <a:schemeClr val="accent2">
              <a:tint val="99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E9CC139-44A0-42C9-949C-7010A951384F}">
      <dsp:nvSpPr>
        <dsp:cNvPr id="0" name=""/>
        <dsp:cNvSpPr/>
      </dsp:nvSpPr>
      <dsp:spPr>
        <a:xfrm>
          <a:off x="4114800" y="2458286"/>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2">
              <a:tint val="99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837A4F5-F938-454D-8D45-496FAE31B2EF}">
      <dsp:nvSpPr>
        <dsp:cNvPr id="0" name=""/>
        <dsp:cNvSpPr/>
      </dsp:nvSpPr>
      <dsp:spPr>
        <a:xfrm>
          <a:off x="3040554" y="2458286"/>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2">
              <a:tint val="99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C54E837-C12F-43C7-90FB-84774B3533CD}">
      <dsp:nvSpPr>
        <dsp:cNvPr id="0" name=""/>
        <dsp:cNvSpPr/>
      </dsp:nvSpPr>
      <dsp:spPr>
        <a:xfrm>
          <a:off x="892063" y="2458286"/>
          <a:ext cx="3222736" cy="372878"/>
        </a:xfrm>
        <a:custGeom>
          <a:avLst/>
          <a:gdLst/>
          <a:ahLst/>
          <a:cxnLst/>
          <a:rect l="0" t="0" r="0" b="0"/>
          <a:pathLst>
            <a:path>
              <a:moveTo>
                <a:pt x="3222736" y="0"/>
              </a:moveTo>
              <a:lnTo>
                <a:pt x="3222736" y="186439"/>
              </a:lnTo>
              <a:lnTo>
                <a:pt x="0" y="186439"/>
              </a:lnTo>
              <a:lnTo>
                <a:pt x="0" y="372878"/>
              </a:lnTo>
            </a:path>
          </a:pathLst>
        </a:custGeom>
        <a:noFill/>
        <a:ln w="25400" cap="flat" cmpd="sng" algn="ctr">
          <a:solidFill>
            <a:schemeClr val="accent2">
              <a:tint val="99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1ABF7FA-F935-4665-8FA8-2E928513F3A6}">
      <dsp:nvSpPr>
        <dsp:cNvPr id="0" name=""/>
        <dsp:cNvSpPr/>
      </dsp:nvSpPr>
      <dsp:spPr>
        <a:xfrm>
          <a:off x="3226993" y="1570479"/>
          <a:ext cx="1775612" cy="887806"/>
        </a:xfrm>
        <a:prstGeom prst="rect">
          <a:avLst/>
        </a:prstGeom>
        <a:gradFill rotWithShape="0">
          <a:gsLst>
            <a:gs pos="0">
              <a:schemeClr val="accent2">
                <a:shade val="80000"/>
                <a:hueOff val="0"/>
                <a:satOff val="0"/>
                <a:lumOff val="0"/>
                <a:alphaOff val="0"/>
                <a:shade val="63000"/>
                <a:satMod val="165000"/>
              </a:schemeClr>
            </a:gs>
            <a:gs pos="30000">
              <a:schemeClr val="accent2">
                <a:shade val="80000"/>
                <a:hueOff val="0"/>
                <a:satOff val="0"/>
                <a:lumOff val="0"/>
                <a:alphaOff val="0"/>
                <a:shade val="58000"/>
                <a:satMod val="165000"/>
              </a:schemeClr>
            </a:gs>
            <a:gs pos="75000">
              <a:schemeClr val="accent2">
                <a:shade val="80000"/>
                <a:hueOff val="0"/>
                <a:satOff val="0"/>
                <a:lumOff val="0"/>
                <a:alphaOff val="0"/>
                <a:shade val="30000"/>
                <a:satMod val="175000"/>
              </a:schemeClr>
            </a:gs>
            <a:gs pos="100000">
              <a:schemeClr val="accent2">
                <a:shade val="8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900" b="1" i="1" u="none" strike="noStrike" kern="1200" cap="none" normalizeH="0" baseline="0" dirty="0" smtClean="0">
              <a:ln/>
              <a:effectLst/>
              <a:latin typeface="Times New Roman" pitchFamily="18" charset="0"/>
            </a:rPr>
            <a:t>Групи</a:t>
          </a: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2900" b="1" i="1" u="none" strike="noStrike" kern="1200" cap="none" normalizeH="0" baseline="0" dirty="0" smtClean="0">
              <a:ln/>
              <a:effectLst/>
              <a:latin typeface="Times New Roman" pitchFamily="18" charset="0"/>
            </a:rPr>
            <a:t> грибів</a:t>
          </a:r>
          <a:endParaRPr kumimoji="0" lang="ru-RU" sz="2900" b="1" i="1" u="none" strike="noStrike" kern="1200" cap="none" normalizeH="0" baseline="0" dirty="0" smtClean="0">
            <a:ln/>
            <a:effectLst/>
            <a:latin typeface="Times New Roman" pitchFamily="18" charset="0"/>
          </a:endParaRPr>
        </a:p>
      </dsp:txBody>
      <dsp:txXfrm>
        <a:off x="3226993" y="1570479"/>
        <a:ext cx="1775612" cy="887806"/>
      </dsp:txXfrm>
    </dsp:sp>
    <dsp:sp modelId="{44AF86EA-57E2-40F4-BDA4-00CC09D36E6E}">
      <dsp:nvSpPr>
        <dsp:cNvPr id="0" name=""/>
        <dsp:cNvSpPr/>
      </dsp:nvSpPr>
      <dsp:spPr>
        <a:xfrm>
          <a:off x="4256" y="2831164"/>
          <a:ext cx="1775612" cy="887806"/>
        </a:xfrm>
        <a:prstGeom prst="rect">
          <a:avLst/>
        </a:prstGeom>
        <a:gradFill rotWithShape="0">
          <a:gsLst>
            <a:gs pos="0">
              <a:schemeClr val="accent2">
                <a:tint val="99000"/>
                <a:hueOff val="0"/>
                <a:satOff val="0"/>
                <a:lumOff val="0"/>
                <a:alphaOff val="0"/>
                <a:shade val="63000"/>
                <a:satMod val="165000"/>
              </a:schemeClr>
            </a:gs>
            <a:gs pos="30000">
              <a:schemeClr val="accent2">
                <a:tint val="99000"/>
                <a:hueOff val="0"/>
                <a:satOff val="0"/>
                <a:lumOff val="0"/>
                <a:alphaOff val="0"/>
                <a:shade val="58000"/>
                <a:satMod val="165000"/>
              </a:schemeClr>
            </a:gs>
            <a:gs pos="75000">
              <a:schemeClr val="accent2">
                <a:tint val="99000"/>
                <a:hueOff val="0"/>
                <a:satOff val="0"/>
                <a:lumOff val="0"/>
                <a:alphaOff val="0"/>
                <a:shade val="30000"/>
                <a:satMod val="175000"/>
              </a:schemeClr>
            </a:gs>
            <a:gs pos="100000">
              <a:schemeClr val="accent2">
                <a:tint val="99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900" b="1" i="1" u="none" strike="noStrike" kern="1200" cap="none" normalizeH="0" baseline="0" dirty="0" smtClean="0">
              <a:ln/>
              <a:effectLst/>
              <a:latin typeface="Times New Roman" pitchFamily="18" charset="0"/>
            </a:rPr>
            <a:t>Їстівні</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900" b="1" i="1" u="none" strike="noStrike" kern="1200" cap="none" normalizeH="0" baseline="0" dirty="0" smtClean="0">
              <a:ln/>
              <a:effectLst/>
              <a:latin typeface="Times New Roman" pitchFamily="18" charset="0"/>
            </a:rPr>
            <a:t> </a:t>
          </a:r>
        </a:p>
      </dsp:txBody>
      <dsp:txXfrm>
        <a:off x="4256" y="2831164"/>
        <a:ext cx="1775612" cy="887806"/>
      </dsp:txXfrm>
    </dsp:sp>
    <dsp:sp modelId="{68E83ECC-6F4B-4C40-ADF8-F9ED45BC5ABA}">
      <dsp:nvSpPr>
        <dsp:cNvPr id="0" name=""/>
        <dsp:cNvSpPr/>
      </dsp:nvSpPr>
      <dsp:spPr>
        <a:xfrm>
          <a:off x="2152748" y="2831164"/>
          <a:ext cx="1775612" cy="887806"/>
        </a:xfrm>
        <a:prstGeom prst="rect">
          <a:avLst/>
        </a:prstGeom>
        <a:gradFill rotWithShape="0">
          <a:gsLst>
            <a:gs pos="0">
              <a:schemeClr val="accent2">
                <a:tint val="99000"/>
                <a:hueOff val="0"/>
                <a:satOff val="0"/>
                <a:lumOff val="0"/>
                <a:alphaOff val="0"/>
                <a:shade val="63000"/>
                <a:satMod val="165000"/>
              </a:schemeClr>
            </a:gs>
            <a:gs pos="30000">
              <a:schemeClr val="accent2">
                <a:tint val="99000"/>
                <a:hueOff val="0"/>
                <a:satOff val="0"/>
                <a:lumOff val="0"/>
                <a:alphaOff val="0"/>
                <a:shade val="58000"/>
                <a:satMod val="165000"/>
              </a:schemeClr>
            </a:gs>
            <a:gs pos="75000">
              <a:schemeClr val="accent2">
                <a:tint val="99000"/>
                <a:hueOff val="0"/>
                <a:satOff val="0"/>
                <a:lumOff val="0"/>
                <a:alphaOff val="0"/>
                <a:shade val="30000"/>
                <a:satMod val="175000"/>
              </a:schemeClr>
            </a:gs>
            <a:gs pos="100000">
              <a:schemeClr val="accent2">
                <a:tint val="99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900" b="1" i="1" u="none" strike="noStrike" kern="1200" cap="none" normalizeH="0" baseline="0" dirty="0" smtClean="0">
              <a:ln/>
              <a:effectLst/>
              <a:latin typeface="Times New Roman" pitchFamily="18" charset="0"/>
            </a:rPr>
            <a:t>Умовно</a:t>
          </a:r>
        </a:p>
        <a:p>
          <a:pPr marL="0" marR="0" lvl="0" indent="0" algn="ctr" defTabSz="914400" rtl="0" eaLnBrk="1" fontAlgn="base" latinLnBrk="0" hangingPunct="1">
            <a:lnSpc>
              <a:spcPct val="100000"/>
            </a:lnSpc>
            <a:spcBef>
              <a:spcPct val="0"/>
            </a:spcBef>
            <a:spcAft>
              <a:spcPct val="0"/>
            </a:spcAft>
            <a:buClrTx/>
            <a:buSzTx/>
            <a:buFontTx/>
            <a:buNone/>
            <a:tabLst/>
          </a:pPr>
          <a:r>
            <a:rPr kumimoji="0" lang="uk-UA" sz="2900" b="1" i="1" u="none" strike="noStrike" kern="1200" cap="none" normalizeH="0" baseline="0" dirty="0" smtClean="0">
              <a:ln/>
              <a:effectLst/>
              <a:latin typeface="Times New Roman" pitchFamily="18" charset="0"/>
            </a:rPr>
            <a:t> їстівні </a:t>
          </a:r>
          <a:endParaRPr kumimoji="0" lang="ru-RU" sz="2900" b="1" i="1" u="none" strike="noStrike" kern="1200" cap="none" normalizeH="0" baseline="0" dirty="0" smtClean="0">
            <a:ln/>
            <a:effectLst/>
            <a:latin typeface="Times New Roman" pitchFamily="18" charset="0"/>
          </a:endParaRPr>
        </a:p>
      </dsp:txBody>
      <dsp:txXfrm>
        <a:off x="2152748" y="2831164"/>
        <a:ext cx="1775612" cy="887806"/>
      </dsp:txXfrm>
    </dsp:sp>
    <dsp:sp modelId="{5823FABF-6F85-43E6-97F4-06242033DCE8}">
      <dsp:nvSpPr>
        <dsp:cNvPr id="0" name=""/>
        <dsp:cNvSpPr/>
      </dsp:nvSpPr>
      <dsp:spPr>
        <a:xfrm>
          <a:off x="4301239" y="2831164"/>
          <a:ext cx="1775612" cy="887806"/>
        </a:xfrm>
        <a:prstGeom prst="rect">
          <a:avLst/>
        </a:prstGeom>
        <a:gradFill rotWithShape="0">
          <a:gsLst>
            <a:gs pos="0">
              <a:schemeClr val="accent2">
                <a:tint val="99000"/>
                <a:hueOff val="0"/>
                <a:satOff val="0"/>
                <a:lumOff val="0"/>
                <a:alphaOff val="0"/>
                <a:shade val="63000"/>
                <a:satMod val="165000"/>
              </a:schemeClr>
            </a:gs>
            <a:gs pos="30000">
              <a:schemeClr val="accent2">
                <a:tint val="99000"/>
                <a:hueOff val="0"/>
                <a:satOff val="0"/>
                <a:lumOff val="0"/>
                <a:alphaOff val="0"/>
                <a:shade val="58000"/>
                <a:satMod val="165000"/>
              </a:schemeClr>
            </a:gs>
            <a:gs pos="75000">
              <a:schemeClr val="accent2">
                <a:tint val="99000"/>
                <a:hueOff val="0"/>
                <a:satOff val="0"/>
                <a:lumOff val="0"/>
                <a:alphaOff val="0"/>
                <a:shade val="30000"/>
                <a:satMod val="175000"/>
              </a:schemeClr>
            </a:gs>
            <a:gs pos="100000">
              <a:schemeClr val="accent2">
                <a:tint val="99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900" b="1" i="1" u="none" strike="noStrike" kern="1200" cap="none" normalizeH="0" baseline="0" dirty="0" smtClean="0">
              <a:ln/>
              <a:effectLst/>
              <a:latin typeface="Times New Roman" pitchFamily="18" charset="0"/>
            </a:rPr>
            <a:t>Неїстівні</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900" b="0" i="1" u="none" strike="noStrike" kern="1200" cap="none" normalizeH="0" baseline="0" dirty="0" smtClean="0">
              <a:ln/>
              <a:effectLst/>
              <a:latin typeface="Times New Roman" pitchFamily="18" charset="0"/>
            </a:rPr>
            <a:t> </a:t>
          </a:r>
        </a:p>
      </dsp:txBody>
      <dsp:txXfrm>
        <a:off x="4301239" y="2831164"/>
        <a:ext cx="1775612" cy="887806"/>
      </dsp:txXfrm>
    </dsp:sp>
    <dsp:sp modelId="{9CACBD55-3657-4873-8BC1-F8D9113CFB0E}">
      <dsp:nvSpPr>
        <dsp:cNvPr id="0" name=""/>
        <dsp:cNvSpPr/>
      </dsp:nvSpPr>
      <dsp:spPr>
        <a:xfrm>
          <a:off x="6449730" y="2831164"/>
          <a:ext cx="1775612" cy="887806"/>
        </a:xfrm>
        <a:prstGeom prst="rect">
          <a:avLst/>
        </a:prstGeom>
        <a:gradFill rotWithShape="0">
          <a:gsLst>
            <a:gs pos="0">
              <a:schemeClr val="accent2">
                <a:tint val="99000"/>
                <a:hueOff val="0"/>
                <a:satOff val="0"/>
                <a:lumOff val="0"/>
                <a:alphaOff val="0"/>
                <a:shade val="63000"/>
                <a:satMod val="165000"/>
              </a:schemeClr>
            </a:gs>
            <a:gs pos="30000">
              <a:schemeClr val="accent2">
                <a:tint val="99000"/>
                <a:hueOff val="0"/>
                <a:satOff val="0"/>
                <a:lumOff val="0"/>
                <a:alphaOff val="0"/>
                <a:shade val="58000"/>
                <a:satMod val="165000"/>
              </a:schemeClr>
            </a:gs>
            <a:gs pos="75000">
              <a:schemeClr val="accent2">
                <a:tint val="99000"/>
                <a:hueOff val="0"/>
                <a:satOff val="0"/>
                <a:lumOff val="0"/>
                <a:alphaOff val="0"/>
                <a:shade val="30000"/>
                <a:satMod val="175000"/>
              </a:schemeClr>
            </a:gs>
            <a:gs pos="100000">
              <a:schemeClr val="accent2">
                <a:tint val="99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8415" tIns="18415" rIns="18415" bIns="18415" numCol="1" spcCol="1270" anchor="ctr" anchorCtr="0">
          <a:no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uk-UA" sz="2900" b="1" i="1" u="none" strike="noStrike" kern="1200" cap="none" normalizeH="0" baseline="0" dirty="0" smtClean="0">
              <a:ln/>
              <a:effectLst/>
              <a:latin typeface="Times New Roman" pitchFamily="18" charset="0"/>
            </a:rPr>
            <a:t>Отруйні</a:t>
          </a:r>
        </a:p>
        <a:p>
          <a:pPr marL="0" marR="0" lvl="0" indent="0" algn="ctr" defTabSz="914400" rtl="0" eaLnBrk="1" fontAlgn="base" latinLnBrk="0" hangingPunct="1">
            <a:lnSpc>
              <a:spcPct val="100000"/>
            </a:lnSpc>
            <a:spcBef>
              <a:spcPct val="0"/>
            </a:spcBef>
            <a:spcAft>
              <a:spcPct val="0"/>
            </a:spcAft>
            <a:buClrTx/>
            <a:buSzTx/>
            <a:buFontTx/>
            <a:buNone/>
            <a:tabLst/>
          </a:pPr>
          <a:r>
            <a:rPr kumimoji="0" lang="ru-RU" sz="2900" b="0" i="0" u="none" strike="noStrike" kern="1200" cap="none" normalizeH="0" baseline="0" dirty="0" smtClean="0">
              <a:ln/>
              <a:effectLst/>
              <a:latin typeface="Arial" charset="0"/>
            </a:rPr>
            <a:t> </a:t>
          </a:r>
        </a:p>
      </dsp:txBody>
      <dsp:txXfrm>
        <a:off x="6449730" y="2831164"/>
        <a:ext cx="1775612" cy="88780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28.01.2015</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28.01.2015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28.01.2015</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28.01.2015</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28.01.2015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28.01.2015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28.01.2015</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28.01.2015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28.01.2015</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28.01.2015</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825600"/>
            </a:gs>
            <a:gs pos="13000">
              <a:srgbClr val="FFA800"/>
            </a:gs>
            <a:gs pos="28000">
              <a:srgbClr val="825600"/>
            </a:gs>
            <a:gs pos="42999">
              <a:srgbClr val="FFA800"/>
            </a:gs>
            <a:gs pos="58000">
              <a:srgbClr val="825600"/>
            </a:gs>
            <a:gs pos="72000">
              <a:srgbClr val="FFA800"/>
            </a:gs>
            <a:gs pos="87000">
              <a:srgbClr val="825600"/>
            </a:gs>
            <a:gs pos="100000">
              <a:srgbClr val="FFA800"/>
            </a:gs>
          </a:gsLst>
          <a:lin ang="5400000" scaled="0"/>
          <a:tileRect/>
        </a:gradFill>
        <a:effectLst/>
      </p:bgPr>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28.01.2015</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grib.forest.ru/mushr/gelchniy.jpg"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загруженное.jpg"/>
          <p:cNvPicPr>
            <a:picLocks noChangeAspect="1"/>
          </p:cNvPicPr>
          <p:nvPr/>
        </p:nvPicPr>
        <p:blipFill>
          <a:blip r:embed="rId2" cstate="print"/>
          <a:stretch>
            <a:fillRect/>
          </a:stretch>
        </p:blipFill>
        <p:spPr>
          <a:xfrm>
            <a:off x="0" y="0"/>
            <a:ext cx="9144000" cy="6858000"/>
          </a:xfrm>
          <a:prstGeom prst="rect">
            <a:avLst/>
          </a:prstGeom>
        </p:spPr>
      </p:pic>
      <p:sp>
        <p:nvSpPr>
          <p:cNvPr id="2" name="Заголовок 1"/>
          <p:cNvSpPr>
            <a:spLocks noGrp="1"/>
          </p:cNvSpPr>
          <p:nvPr>
            <p:ph type="ctrTitle"/>
          </p:nvPr>
        </p:nvSpPr>
        <p:spPr/>
        <p:txBody>
          <a:bodyPr>
            <a:noAutofit/>
          </a:bodyPr>
          <a:lstStyle/>
          <a:p>
            <a:r>
              <a:rPr lang="uk-UA" sz="8800" smtClean="0">
                <a:solidFill>
                  <a:srgbClr val="FFFF00"/>
                </a:solidFill>
              </a:rPr>
              <a:t>Отруєння грибами </a:t>
            </a:r>
            <a:endParaRPr lang="ru-RU" sz="8800" dirty="0">
              <a:solidFill>
                <a:srgbClr val="FFFF00"/>
              </a:solidFill>
            </a:endParaRPr>
          </a:p>
        </p:txBody>
      </p:sp>
      <p:sp>
        <p:nvSpPr>
          <p:cNvPr id="3" name="Подзаголовок 2"/>
          <p:cNvSpPr>
            <a:spLocks noGrp="1"/>
          </p:cNvSpPr>
          <p:nvPr>
            <p:ph type="subTitle" idx="1"/>
          </p:nvPr>
        </p:nvSpPr>
        <p:spPr>
          <a:xfrm>
            <a:off x="6228184" y="3886200"/>
            <a:ext cx="2664296" cy="1752600"/>
          </a:xfrm>
        </p:spPr>
        <p:txBody>
          <a:bodyPr>
            <a:normAutofit/>
          </a:bodyPr>
          <a:lstStyle/>
          <a:p>
            <a:endParaRPr lang="uk-UA" dirty="0" smtClean="0">
              <a:solidFill>
                <a:srgbClr val="FFFF00"/>
              </a:solidFill>
            </a:endParaRPr>
          </a:p>
        </p:txBody>
      </p:sp>
      <p:sp>
        <p:nvSpPr>
          <p:cNvPr id="22530" name="AutoShape 2" descr="data:image/jpeg;base64,/9j/4AAQSkZJRgABAQAAAQABAAD/2wCEAAkGBxQSEhUUEhQVFBUVGRgZGRgYFiAYHRceGBcYGhgfHB0cICghHxslHRcXJDEiJikrLi4uHB8/ODMsNyktLi0BCgoKDg0OGxAQGzQkICQ0LDE0NDQsLC80NCwsLCwvLDQ0LCwsLCwsLy8sLCwsLCwsLCwsLCwsLCwsNCwsLCwsLP/AABEIAKoAyAMBEQACEQEDEQH/xAAcAAEAAgMBAQEAAAAAAAAAAAAABgcCBAUDAQj/xABDEAACAQIDBQUFBQYEBQUAAAABAgMAEQQSIQUGMUFRByJhcYETIzKRoUJSscHwFGJygrLRFRaSwjNTouHxJUNEg8P/xAAbAQEAAgMBAQAAAAAAAAAAAAAABAUBAgMGB//EADoRAAIBAwEFBAkDAwMFAAAAAAABAgMEESEFEjFBUQYiYXETFIGRobHB0eEyQvAjM/EWJFIVNHKCwv/aAAwDAQACEQMRAD8AvGgFAKAUAoBQCgFAKAj2099sFBfNOrEaZU754X5aVxncU48WWdvse8r/AKYPHjp8yL4ztajBHssM7jmXcR28gA9/pUeV9Hki4pdlKzXfqJeSb+xzH7WMRyghHmWP5iuXr0uhNXZSjzqP3I1V7UcZmvlhK/dyn8c16x67Pojq+y1tu43nk2k7WJ+cER8iw/M1n1+XQ5PspR5VH7kdTBdrURv7bDOnTI4k+dwtvrXSN/HmiFV7KVl+ion5pr7ko2dvpgptEnUEm1nuh/6rVJhXpy4Mpq+yLyhrOm/Zr8iQV2K0UAoBQCgFAKAUAoBQCgFAKAUAoD4zWFzoBQLUhG8naRBBdIB7eQcwfdg31u3P0+YqJVu4w0WrPQWHZ+vXW/U7kfj7vuVdt3eTEYw+/kJXkg7qD+UcT4m9V1SvOpxZ7Oz2Vb2n9ta9eLOTXIssCsAUAoBQCgFZGDt7A3qxOD0hkOT7jd5efAcuJ4V2p150+DKu92TbXetSOvVaP8lnbt9o+HxBCTD9nk/eN0JvbRtLeRA8zVhSu4T0ejPHX/Z64t05Q78fDj7vsTapZ58UAoBQCgFAKAUAoBQCgFAaO2drRYWIyzNlUfNjyAHM1rOagsskW1tUuaip01lspje/febGkot4oATZAdXHL2hHHT7PDz41VV7mU9Foj3+y9h0bRb8+9PryXl9yK3qKXu6KwMisjeOts3dnFz6xYeRlIuGK5VI8GawPpeusaFSXBFfX2taUXidRfP5EkwvZbi2vneJP5i1/kK7qxnzZU1O1Vql3Yt+5fU4O1NjYfDtkkxsRbX4I3cacRdRa9aytkuMjtS27Oqt6FF480bez9zWxIvg8Th8QftKHKsvDirC/Os+pyf6Wmaf6moxeKtOUfiaeP3SxkOr4eS2uqjONOJOW9h52rlK3qR4osaO2bOtpGovbp8/ocQVxwWKnlZQrBniKyGiWbn78TYKyPeWHTuk6oP3Cf6eHlUmhdSp6PVFDtTYdK778O7P4Pz+5c+ydqRYmMSwuHQ8+h6EcQfA1bQmprMTwFxb1Lebp1Vho3K2OAoBQCgFAKAUAoBQGjtra0WFiaWY2Vfmx5ADmTWs5qCyzvbW1S4qKnTWWyht594pcdL7STQC4RAbhAbfMmwueduVUtatKo8s+lbN2bSsqe5HV831OPXIs8CgzgnG7PZvPPZ8RfDx6aEe8Yc7A/D/N8qmUrOUtZaHmNodpKVHuUO++vL8lgQ7K2fs2POVjTJa7v3n6g3Ot79Knxp06a0R5Ovf3d5LEpN55L7HG3n7T4IUthrTyHhr3V8SfyrWdxFLTU6Wmya1aXeW6vEicPaFi8WrwNCHZ1NjE5jKeJOtgOtclXc9MEytseFvipKax4oh+ImLRCNpVKws2RQNXznvtf0vrUeUsrGeBcW1FQqKooPvrXpHHgc3G4eMhQCWBsX7oGX+E31NvIVtCSWMM1r0J1d5ygljhrxLg7M94XCzRyYtsSEIKrMuSRFtwLMe8b8bk+YqbConpk8pcW04Yk44T9pLcfsjBbQDBhG7LxZCA6E8Lka/Z56G1ZnThUWqNrW/ubSWacseHL3Fdby9ms8AL4cmdBc5QvvALi2g+I+XThUCrZSjrHU9fYdpaNVqFdbr68vwQaoR6ZPOqFAdrdfeSXAy54+8p+OMmwcfkRyNdqNZ0nlFbtLZlK9p7stGuD6fgvnZG048TEs0RujjTqOoPiDpVzCakso+a3FvO3qOnUWGjcrY4CgFAKAUAoBQGEsgVSzGwUEk9ANTQzFOTwiht+N52x01xpFHmEY8CRdj4mw8qprit6SXgj6VsbZasqWv65cft7COVHLpLArAN3Y+0mw0yTIFLIbgMLg/rryrpTnuSUkRLu1VzRlSk8J9Cb7T7ScQxQxrDHFJ7RQDISyFcvekawt8VwoGuupqy9YckmjwstjxpSlTqN5jh6Ljnp9yDbR2piMWjNNKGWK2hNrliQLLzOhNRpSlNNt8C6pUbe0nGMIay+GDWZmeNIEhKsuZ31JZzl4kH4QFvp40eqUUjZbsJyuak01wXh9xhVjdznkCRqmpRSPaAW7turdTpWUk3xOVWU4UU9zelJ8G1p0Mf2gIyvESGuxysAQo+yL/aNr30Fc8xi8xJSpVa0XTrrTTVaZfPyNjZOFklikijELag2chXGgF1Jt3R51vBNrCwRrupTpVYyk5LHTVPw8zXxmGZAjM4OdmUsr5rZMoIIHQWN+d/Cujjw1IsLhOUsR7qWUmuPibW7m2WwcgngY+1cMjrl+zoUseB15UhPc4MXdp6xpKO7hLD5eTLt3K3zix8aXKx4ixzxZtbroxXmV4HyIqbCop8DzNza1KEt2Zqb7bipjPeQ5Y5xe+llk59632r/a+d+XGvbKpqtGWuydtzs+5U70Pl5fYpnGYV4naORSjqbFSLEH9c+dVMouLwz6FQrwrQVSDymeNanYlW4G9BwU9nJ9hKQHF9FPAPbw524jyFSrat6OWHwZQbb2X63R34Lvx4eK6fYvRGBAIIIOoI51cHzprGjPtDAoBQCgFAKArvtb3hMca4WMjNKLydQnIW/eN/QeNQryrurdXM9P2b2eqtR3E1pHh5/gqSqs96KYDkkZOhUkEEEcQRYj0pjBiM4yWU8oxrBsffDka3jLBwq0lNDHRxtlEaCMhGLEuSGtzAPwm3EXqTpJJxR5yU6lrKUbiaeeHJ+Ps8Twj2nHnZpWErNxPtSjDqbjibaa6VtHfzmUWRatSgqapUqkYpcnh5PXYm30w0jvGI3zKyqHN8qseYFgTa2ulbQzBt7rNblU7qEYSqpY446+GpnsfGJFfPFHOrAAhjYi3NWB0NclLdfeROrw9NFeiq7rXTn5mtHlDd6POpvZS1rdNRWqlHJ3mqkoJKWHz0yesOG9w73iuWC5SPecOK8wvKusHiOSFdR360YYeccuB5qABGGbTvElF768AL668Li3DWicWlqZnGqqk8R3lhLD4GE0IVldS+W91cd1+6RqOhBI1prF5Rlbtam6c0k1yfQufcTtBjnP7NiZV9qLBJWHsxODYAEHQS3Nio48R0E6nVUtDyt1YVKHea0Oh2ibpjFxGWJffxjS321F7rxtfXQ+Fc7mh6SOVxRO2JtV2lXcm+4+Pg+pSRFVDPo0ZJrKPlAy4OyneMzRHDSkmSIXQn7Sch4leHlbxq1tK29HdfFHgO0WzvQVfTwXdlx8H+Sf1MPNigFAKAUB54iYIjO2iqCx8gLmsN4WTaEXKSiuLPzjtnab4meSZ7BpDew4AWsAPIAVRVJucnJn1iytY21GNKPBGlXMlsnnZXu2J5TiJVBjhNlB4NJx4fuix16ip1nR3nvPkeV7SbRdGCoU3iUuPl+Tg76Ss20sRHILSGQ2I0UJlUJcnmR9b2rNeG9JtkbZ+0qdpRppvMWvc86v7dThyIQSCCCOIPEVBaw9T19OpGcVKLyjGsHQzie3EBgeIPP9da3hNx4EC+saV1T3JryfQ24tn+2lSOARMGvYuMpTS5DEaGwF/Gp1NKaymfPb20qWtTcmvya82xsOSUMuIky6ERYUWP8JINb78Y/wCSP6Fs8m3cwoF744G3PDj8lrPp09NPeZ9C+Jyv8HiZrRYhgfuSqUJ+VvwrZz01RunOOql8WdLB7uTFxG7mMkXViwZXAtfLfmLjTxrlLcxnGSRC8uYaKbOq+52MHwujgDmBr8q5+jpvwO8dq3EeLT9hr/5VxgGoiF/3yB+NbbsF+43W1JuWZU1kxk2S6ZxiFVsykqyHMQw4EedY3ecWdZbUjNKMoYXPXOnu9xN9yu01owIsd30UKBKAc6cf+Mp1ItbvAX0N73uJMK7Wk0QK+zoTTqW0spcuZj2qbCVJExcOsc/xEEFc1gVItyZdb8Lg9ajXlLD31zPQ9mr91IO2m9Y6ry5+4gNQD1h0NgbWbC4iOZNch1H3lOjD1H1tXWlUcJKRBv7SN1QlSfPh58j9GRSBlDKbhgCD1B1FXq1PlLTTwzOhgUAoBQEM7VtpeywRQHvTME465dWY25jQD+YVFu57tPHUvuztt6a8Unwis+3l/PApOqg+jIAetEYm0ll8D9E7q7JGFwsUVrELd/Fjq31q9pQUIKJ8o2hdO6uJVXz4eXI0d690Y8YVkFkmXQPyZb/C4HEDWx5a9SDpXoqovE4U6rjpyIPvFuY+S/syrqDZlF0YC2hNzbjoTaq6dGcf1L28T0Oytr+ry3W8wfLmvIr6RCpIYEEGxBFiDUdrGh7unUjOKlF5TMa1Oh64eYowI5V0hNweUQ720p3NPcqL280WduZjFmgyBrlPmL3sD/epDUamqPnt9Z1bSpuz9/U6WMw7Ihf865xtnjLOEaqbwQDakxmkKsiyaWGbXU8PkLmtkt0ktd0zm3c9oVJdrIO5Y2y8L/OwvXSFbJHlFEkw+GkRQpcNb7wrdqL4oxhG/h1uLMobyNaOMeRqz5NhFsdAP10/71zbw9BlmnNuyk8TLFErOQQGVbWPi3AcR6cq6qE56LU3pV3Rmpp4aJbDusv+GrgXYNliCZrW7w1BA10DVPlTUobjOVC8lRuVXiuDzj6FCyRlSVYFWUkEEWII0II5G9UTWHhn1WE4zSlF5T1MaGzLy7MNpmfAqGJLRMYyT0Fiv/Swq4tZ71NeB822/aqhePHCWvv/ACS2pJSigFAKAqXtnxN54I7iyIzW5guwBv6IKrb6WqR7fspSxSqVOrS93+Suqrz1pKOzfZonx0ea9o/eeqWy/Wx9KlWsN6pryKPb9y6NlLd/dp7HxL3q4Pm4oBQEL383JXFr7WGy4hQegEo6N+90Pib+EW4t1UWVxL3Y+2JWctyprB/Dy+qKXliZSVZSrA2KsLEHmCDqDVS01oz6HTqRnFSi8pmFYOhu7J2nJhpBJEbEaEHgw6EdK2hNxeURL2yp3VNwqL8E32lvK+Jhvhonc5bFFGYqbc7cvxqeqm+u6eAuLCVnU3avsfU1+znd2bEpJNIDEQQFDqRcm+a4OosMuttc1PVnNNZI9a4jFrBNotzSP/ft4ZLg/M0hZNfuOErlPkeybpkcJz4e7H9639Uf/L4GruF0+JtQ7sICCZJSdL6qAeugW9vX1rdWkObZp6Zm9FseFfsX594lreV72rrGhCPBGrqyZuogAsAABwA0tXU5mVAUR2k4ERY+W1rPlksBa2Ya/UE+tU93HdqPxPpHZ+t6WyjnjHK93Ai9RS9LK7FsTZ8RH1VH48MpIOnjmHyqxsJayR47tZSW7Sn5r5Fq1YnixQCgFAUd2pzhtoOB9lUX6X/Oqi8eap9G7N092xT6tsiNRC/ZZfYrCC+JfW6rEo6WYuT/AEirGwX6meM7WSaVKPm/dj7lqVYnjRQCgFAQzf3cpcYvtYbLiFHkJR0bx6H5+EW4t1UWVxL3Y+2JWctyesH8PL6lLTRMjFXUqymxUixBHEEHnVS008M+iU6kakVKDymYVg6cTc2XtOTDuHiNjwI5MOhraMt1kO7sqVzT3Ki8vAsrYW9CgtPGMxcASR3711108bFiOR1qfRq41Pnl9s+pbz9HP2Pk0WJhsQsiq6EMrC4I5g1PTT1RVNY0Z61kwKAUAoBQFT9tGGtLh5NO8jr/AKCp/wB/0qtv1rFnteyc24VYdGn78/Yriq89gTXsklIx9hwaN7+ljUyyf9Q852oinZp+K+pdVWx89FAKAUBQfaIf/UcR/Ev9C1S3X91n07YK/wBhT9vzZHK4Fsy1OxVBkxJ5lox6APb8TVlY8JHiO1bfpKXk/oWXU88kKAUAoBQEM393KXGD2sXdxCjyEo6N49D8/CLcW6qLK4l7sfbErOW5PWD+H86FM4zCPE7RyKUdDYqeIP658DVTKLi8M+hUK9OtBVKbymeNanY2dnY5oZFkSxKkGzaq1jwYcxW8JuDyiHd2VO5punU/K8i+N0d4IMXEPYAIYwuaK1vZ3vYcLEd02Iq6pVY1I5R80v7CrZ1Nyp7H1O9XUgigFAKAUBV/bZ/8T/7/AP8AGq6//b7foex7Jca3/r/9FYVXHtESrsxZhtCLLfUOGt0ynj4XtUqzz6VFF2i3fUZZ8MeeS9auD5uKAUAoCi+1CDJtCT98I3zW35VT3ixVZ9I7OVN6xiujaIpUUvSzexWUBsUnMiJh6GQH+oVZWD/UjxnayD/pS/8AJfItKrA8aKAUAoBQCgId2i7rriohIgAnTRTwzg/ZY9L6g8vU1GuaKms8y42RtSpZVMcYPivqvEpSWMqSrAqw0IIsR6VUOLTwz6RSqwqwU4PKZhWp1Zv7E2vLhZRLC1mHXUMOasOYP6tXSnUlCWYkK9sqV3T9HVWnyfUvbdbeSLHRZ49GWweMnVCfxU62POx6EVc0qsaiyj5rf7Pq2VTcqLyfJr+cjtV1IIoBQCgKm7aJSZsOt9AjG38TAf7RVbfvWJ7fsnFejqS8UVzVeeuJn2SqTjx4Rvf6VMsv7h5ztO/9n7V9S7Ktj56KAUAoCoe2XDZcTE9rZ4yL9SrfkGHzqsvo95M9z2Vq5oTh0efevwV9UA9WTTsnxvs8dlJsJUZeHEizD8DUyzlipjqed7S0d+z30v0tfHQuurY+eigFAKAUAoDQ2w4CqPvOLelz+ArnU4I2jzINvzu0k6GZO7Mo48nHIHx6Go9eiqizzLrY+1p2c916wfFdPFFWTwsjFXBVlNiDyNVbTTwz6HSqwqRU4PKZ51qdjf2LteXCyrLC2Vh11DDmrDmDXSnUlTlmJDvLKld03TqrT5Pqi8t1N6Yscl07si/HGTcryv4jx8uFXFGtGoso+b7Q2ZWsp4nquT5M71diuFAKAojtI2iJ8fLY3WO0Y1uLr8Xl3rj0qnu5b1TyPpPZ+39DZxzxlr7+HwIvUUvCxuxeEmbEPyVFU+bMSP6DVhYLVs8h2sqL0dKPVt+7H3LZqyPEigFAKAgva7swy4RZVW7Qtc+CMLN9Qh9KiXkN6Geh6Ls1cqndOnJ6TWPauH1KaqpPoSNjZ+MaGVJU+KNgw6Eg3sbEaHgfA1tCbjJSRxuaEa9KVKXBrB+jtnY1Z4kljN1dQw9avoyUllHyatSlSqOnLitDZrJyFAKAim3MXNgCJUvLhibOh1aK/NW+74HgfPSDXnUt3vrWPNdPJmTu7H2rHiYxJEbg8RzU9D41Jo1o1Y70TBhte3uxzuSPRSD/AFCsz5G8eDI1t/Ef8NFszMzGxOncW7X8rg2rk3nQ2guZENvbIE0ZkVGWRcpsByc2GYE31tcDlXCrR3vMvdlbVlazUW+4+P4ITPCyMVcWZTYg8rVXtNPDPfUqsKsFODymedYOqRt7M2jJh5FlhYo68D+II5g9K2hNweURrq1p3FN06iymXnufvVHjo7iyyqBnj6eI6qetXNGsqi8T5ttPZlSyqYesXwf85khrsVhzd49qjC4aSY27i90Hmx0UepIrSpNQi5MlWVtK5rxpR5/LmfnSRyxJJJJJJJ4kk3JNULeT6xCCglFcEfAKGWy6+ynZxiwQZhYzOZBw4WCrw8Fv61b2cN2nnqfOu0Vwqt44r9qx9yZ1KKEUAoBQGvtDCLNE8T/C6lT6i1YlHeWGdKNWVKpGceKeT847RwLwSvFILPGSp6acx4EWI8DVDODjLdZ9ZtriNelGpDg9TWrUkMtDsf278eEc8O/F/vX8CPNqsrKrlbjPE9p7BRauYLjo/o/54Fn1PPICgFAYSxBlKsAykWIIuCD1rDSawwVsz/4Tj7C4w8uXib2Uk+t1N/G3Wqb/ALS40/S/58DJKttbTVC0lwwRQF1uCx15fy38qn160aac3wSNsYWDix7OafCqSbSkmRX6MTf0BGh8K4We9KlvS4vUznDI62ODISJUhdW94juquGToGAueh4EV21JC3eZHd6MXGSqnLnALFxIhsOPesbc7241wnT3y52btOVpLX9HNfY4NQpRaeGe7pVoVYKcHlM+Vg6JG1szaEmHkWWFijrwP4gjmPCtoTcHlEe6tqVxTdOospl4bmb1rj1Y91HQLmj58NWHVSTYdLanWrijWVVaHzbaezKllPD1i+D/nMhHa1vD7SQYVD3IyDJ4vbQeQB+Z8KiXlXL3Eek7NbPUIeszWr0XlzK8qvPXG7sfZr4mZIY/ikIF/ujmT4AXNdKcHOSiiJe3UbajKrLl8+SP0bhMOsaKi/CihR5AWFXqWFg+UVJucnJ8WetZNBQCgFAKAq/te2Abpi4xp8EtuX3G8uIP8tV97S/ej2HZi/wAN203x1X1RWFVx7Q9sHinidZI2KuhDKRyI/Hy51mMnFpo5V6MKtNwmsp6F9bm7zJjoc4ssi2EiX4HqOeU62PgelXVGsqkcnzLaezp2VbcesXwfX8rmd+uxWmtiMfFGbPJGh6M4H4muU61ODxKSXmzODGbacKZc8sa5yFW7qMxPAC51J6CumVxMEV7S9jiaFMQpF4L34aqxF9fAi/qagbQoudPejxXyBDdmbQ/aIYogLZHZfNs2h+RFUt1UlKMKK/meB0T3idbS2nFhI7vfKulwpbLYcWyi4HjXoacVCO6uRjGTk7l4hMVDJN3ZFaV7MV46Le1+Q4VylGTkdZySxgy29saPKcqIAeQUca5rejM6U5ZWpC02NFIMQjSCN4gjxkju2JYOHI0Vb5DmOi63sK6VaKqLxLTZm1ZWU916wfFdPFEYljKmzCx/Wo6jxFVsouLwz6BRrQqxU4PKZhWDobOz8dJA4kico44EePH0raE5QeUcLi3p14OFRZRru5JJJJJNyTqSTxJ8a1bzqdoQjFJJChllqdkOwSqti3HxjJGCOQPeb1OnoetWVlSwt9nh+01+pyVtHlq/PoWVU88mKAUAoBQCgPDG4VZY3jcXV1KkeBFYaTWGb0qkqc1OPFalAb1bAfBTtE1yvFHItnX+44GqWvSdOWD6fszaEL2iprjzXRnGriWZv7E2xLhJRLC1mGhB1DDmGHMVvTqSpvMSJe2VK7punVWny8i2MNvgcegjwqlZCPeAkArpqFPT96ul5d16iVO3i8vi+n28/cfOb7ZdWyn/AFF3eT6/zodnZu68ad6UCRtdPs6/ifE1tabIhT79bvS+H59pXSnngRnfzsnwmNjLwKuGnUNlZAFRySD7wAa8+8NRfnYCrfCSNCnsBt3G4ASYW7gIckuGkIdLaXAvewIAsym1qjym08S4BPDNzd3bgjRWBIySEtc6jXQE9bVVV6GK+UumDKeGjqbU2/Nig2WWGO57vezsS2lrDQHhzNSZ3W68KLfswd3OK0RaOx8C2CwSxWDGJNWBAu3FzY8wSflU5LCObeWfNp4iL2Ku+Jyqw0dgO8OIIHW1Yai9TMW0yvpcXHEzyBiFdjHIT8TxqpMZudE7xuVtrpWG8LQ6YzxNTZmKjx+Hy5SJIXZYpSAA0IXN7zrZs2ulh1qHdyi5xglmT+RZ7K2vOzm48YPl9UcNlI41EawfQ6FaFaCnTeUz5Wp3FAd3dDd5sdiBGLiNbGRhyXoNPiPAf9qkUKPpJY5FPtTaKs6Dn+56Lz6+SL+w8CxqqILKoAA6ACwq5SwsI+Zzm5ycpcWelZNRQCgFAKAUAoDi71buR46H2b6MLlHHFD/Y8xXKrSjUjhk7Z9/Vsqu/D2rqUPtfZUuGlaKZcrr8mHIqeamqapTlCWJH0uzvKVzTVSk8r5PxNKtCZnJ7YPFPEweNmRhwZTYisxk4vKONWhCtFwqLKfUszdrtQFgmNWx/5qC4Ov2lGo5cL89BVjSvU9JnjdodmZR71s8ro/ud3bGypMeBJh8cPZngigFLa8bG5bWxv8hW1eh6xHG9oeWq0qlKW7NNPxRxNs7g7NRAMZK5c3yspyva3LKDppxOnCuPo6NprKb15fjHxNOJXf8Al7CQSu8RleE2YLIc2UcAzFRaxN7E1BrXdW40pxxj3jCR7Lj0kDJhvZEqLlzZUhAOjMfTQeFRo0ZwkpVcrw5vwRstTpHfhsQWiG0IVdrge4bJcixsx63q1davBbzp6eaydG4EQ2vtfEftCRYmcRiMZAYu/bQd62tuA8a6qq509+ms+ehrKo84R2JtxV9j7SXEzZJLsrsQobxs3Gq97QulJf0v558DpRoVK73aabfgaiH2SeyR80YFrBcqsBb4r6tfpoPA1uppNzx3n/ND0+zezL/XdP2L6swlkLG7G561zbb4nsadKNKKjBYSMKwdDe2PsmXFSiKFczH0CjmWPICulOnKo8RIl3e0rSm51Xj6+Rfm7Wwo8FCsUYF+LtbV25k/rSrqnTVOOEfML29qXdV1Kj8vBHVroRBQCgFAKAUAoBQCgOLvTu1Fjo8kgsy3KOOKE/iDzFcqtKNRYZP2ftCrZVN+m9Oa6lJ7y7tT4J8sy90k5JB8L/2Pgdfxqoq0JU3rwPoez9qUbyOab15rp9/YcauRZpi9DGDYwOPlhbNFI0bdVNvn1raM5R1izhXtaVeO7UimvEksPaFisoWYQ4gAgj2sdyMuosVtrexub8KkK7n+5JlJW7M2c3mOY+T++TsbP7RcOokV8CqrLcuEYNnzaHNmA0tyrrC8gv24Kyp2Tmv7dRPzWPubCdomDW5XBtfKFAsgAC8Bpyv+tBWfW6e9vbupy/0rc/8AOPx+xEF23CkhkhwsURNriNFQadAAarq6dd5qSfktESqfZbH6qnuRr47b8khvaMHrkBPzYH6WrnClCCwvi/4iyo9nLSGs8yfi/sc/E4p5DeRixHC5vbwHQV2bb4lxRt6dFbtOKS8DxrB2QoGztbtbsz458sS2QEZ5D8K/3PgPpXajQlUehWbR2rRs4995fJc/wXfu5u9Dgo8kK6m2dzqzkcz/AGGgq3pUo01iJ86vb+teT36r8lyR1q6EMUAoBQCgFAKAUAoBQCgPHGYRJUKSKHRhYgi4NYaTWGb06k6clKDw0VrvP2YcXwRvx907fIIx/wBx9agVbLOsD1mz+0zXcuvevqvsVxjsDJC2SVGjbowt/wCagShKLw0euoXNKvHepyTXga9aEgVkaCsAUGBQCsgVgG1s7Z0uIcJDG0jEgWUcL8LngBodTW8ISm8RRGubqlbx3qssIsfdnsuFg+NbX/lIeHHRnB15fD86sKVkuMzyN/2mk24Wywur+i5Fk4bDJGoSNVRRwVQAB6CpySWiPJznKct6Tyz1rJqKAUAoBQCgFAKAUAoBQCgFAKA18bgY5lyyxpIvR1DDTXnWHFPidKdWpTeYSafg8EN2l2XYR7+yMkJ6Bs44dGufrUWVlTfDQvqHaW7p6TxL2Yfw+xG8X2U4gH3U0Tj97Mh+ga9R5WMuTLel2qoNf1INeWH9jkTdnm0FYgQBwPtLKlj5ZmB+lcnZ1ehNj2isJLWTXmn9EzX/AMjY/Nl/Zmv/ABLb/Vmt9ax6rV6Hf/rthu73pF7n8sZNnDdnW0GazQrGPvNKhA/0lj9K2VnV6HCp2jsIrKk35J/XB1sH2U4gn3s0SDllzPf5hbV0jYy/cyDW7U0F/bg354XyySfZ3Zjg01l9pN4M2UfJLH61IhZ01x1Kev2kvKn6MR8ln55Jhg8HHEuWJEjXoqhR8hUpRS0RR1Ks6j3ptt+Lye9ZOYoBQCgFAKAUAoBQCgFAKAUAoBQCgFAKAUAoBQCgFAKAUAoBQCgFAKAUAoB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22532" name="AutoShape 4" descr="data:image/jpeg;base64,/9j/4AAQSkZJRgABAQAAAQABAAD/2wCEAAkGBxQSEhUUEhQVFBUVGRgZGRgYFiAYHRceGBcYGhgfHB0cICghHxslHRcXJDEiJikrLi4uHB8/ODMsNyktLi0BCgoKDg0OGxAQGzQkICQ0LDE0NDQsLC80NCwsLCwvLDQ0LCwsLCwsLy8sLCwsLCwsLCwsLCwsLCwsNCwsLCwsLP/AABEIAKoAyAMBEQACEQEDEQH/xAAcAAEAAgMBAQEAAAAAAAAAAAAABgcCBAUDAQj/xABDEAACAQIDBQUFBQYEBQUAAAABAgMAEQQSIQUGMUFRByJhcYETIzKRoUJSscHwFGJygrLRFRaSwjNTouHxJUNEg8P/xAAbAQEAAgMBAQAAAAAAAAAAAAAABAUBAgMGB//EADoRAAIBAwEFBAkDAwMFAAAAAAABAgMEESEFEjFBUQYiYXETFIGRobHB0eEyQvAjM/EWJFIVNHKCwv/aAAwDAQACEQMRAD8AvGgFAKAUAoBQCgFAKAj2099sFBfNOrEaZU754X5aVxncU48WWdvse8r/AKYPHjp8yL4ztajBHssM7jmXcR28gA9/pUeV9Hki4pdlKzXfqJeSb+xzH7WMRyghHmWP5iuXr0uhNXZSjzqP3I1V7UcZmvlhK/dyn8c16x67Pojq+y1tu43nk2k7WJ+cER8iw/M1n1+XQ5PspR5VH7kdTBdrURv7bDOnTI4k+dwtvrXSN/HmiFV7KVl+ion5pr7ko2dvpgptEnUEm1nuh/6rVJhXpy4Mpq+yLyhrOm/Zr8iQV2K0UAoBQCgFAKAUAoBQCgFAKAUAoD4zWFzoBQLUhG8naRBBdIB7eQcwfdg31u3P0+YqJVu4w0WrPQWHZ+vXW/U7kfj7vuVdt3eTEYw+/kJXkg7qD+UcT4m9V1SvOpxZ7Oz2Vb2n9ta9eLOTXIssCsAUAoBQCgFZGDt7A3qxOD0hkOT7jd5efAcuJ4V2p150+DKu92TbXetSOvVaP8lnbt9o+HxBCTD9nk/eN0JvbRtLeRA8zVhSu4T0ejPHX/Z64t05Q78fDj7vsTapZ58UAoBQCgFAKAUAoBQCgFAaO2drRYWIyzNlUfNjyAHM1rOagsskW1tUuaip01lspje/febGkot4oATZAdXHL2hHHT7PDz41VV7mU9Foj3+y9h0bRb8+9PryXl9yK3qKXu6KwMisjeOts3dnFz6xYeRlIuGK5VI8GawPpeusaFSXBFfX2taUXidRfP5EkwvZbi2vneJP5i1/kK7qxnzZU1O1Vql3Yt+5fU4O1NjYfDtkkxsRbX4I3cacRdRa9aytkuMjtS27Oqt6FF480bez9zWxIvg8Th8QftKHKsvDirC/Os+pyf6Wmaf6moxeKtOUfiaeP3SxkOr4eS2uqjONOJOW9h52rlK3qR4osaO2bOtpGovbp8/ocQVxwWKnlZQrBniKyGiWbn78TYKyPeWHTuk6oP3Cf6eHlUmhdSp6PVFDtTYdK778O7P4Pz+5c+ydqRYmMSwuHQ8+h6EcQfA1bQmprMTwFxb1Lebp1Vho3K2OAoBQCgFAKAUAoBQGjtra0WFiaWY2Vfmx5ADmTWs5qCyzvbW1S4qKnTWWyht594pcdL7STQC4RAbhAbfMmwueduVUtatKo8s+lbN2bSsqe5HV831OPXIs8CgzgnG7PZvPPZ8RfDx6aEe8Yc7A/D/N8qmUrOUtZaHmNodpKVHuUO++vL8lgQ7K2fs2POVjTJa7v3n6g3Ot79Knxp06a0R5Ovf3d5LEpN55L7HG3n7T4IUthrTyHhr3V8SfyrWdxFLTU6Wmya1aXeW6vEicPaFi8WrwNCHZ1NjE5jKeJOtgOtclXc9MEytseFvipKax4oh+ImLRCNpVKws2RQNXznvtf0vrUeUsrGeBcW1FQqKooPvrXpHHgc3G4eMhQCWBsX7oGX+E31NvIVtCSWMM1r0J1d5ygljhrxLg7M94XCzRyYtsSEIKrMuSRFtwLMe8b8bk+YqbConpk8pcW04Yk44T9pLcfsjBbQDBhG7LxZCA6E8Lka/Z56G1ZnThUWqNrW/ubSWacseHL3Fdby9ms8AL4cmdBc5QvvALi2g+I+XThUCrZSjrHU9fYdpaNVqFdbr68vwQaoR6ZPOqFAdrdfeSXAy54+8p+OMmwcfkRyNdqNZ0nlFbtLZlK9p7stGuD6fgvnZG048TEs0RujjTqOoPiDpVzCakso+a3FvO3qOnUWGjcrY4CgFAKAUAoBQGEsgVSzGwUEk9ANTQzFOTwiht+N52x01xpFHmEY8CRdj4mw8qprit6SXgj6VsbZasqWv65cft7COVHLpLArAN3Y+0mw0yTIFLIbgMLg/rryrpTnuSUkRLu1VzRlSk8J9Cb7T7ScQxQxrDHFJ7RQDISyFcvekawt8VwoGuupqy9YckmjwstjxpSlTqN5jh6Ljnp9yDbR2piMWjNNKGWK2hNrliQLLzOhNRpSlNNt8C6pUbe0nGMIay+GDWZmeNIEhKsuZ31JZzl4kH4QFvp40eqUUjZbsJyuak01wXh9xhVjdznkCRqmpRSPaAW7turdTpWUk3xOVWU4UU9zelJ8G1p0Mf2gIyvESGuxysAQo+yL/aNr30Fc8xi8xJSpVa0XTrrTTVaZfPyNjZOFklikijELag2chXGgF1Jt3R51vBNrCwRrupTpVYyk5LHTVPw8zXxmGZAjM4OdmUsr5rZMoIIHQWN+d/Cujjw1IsLhOUsR7qWUmuPibW7m2WwcgngY+1cMjrl+zoUseB15UhPc4MXdp6xpKO7hLD5eTLt3K3zix8aXKx4ixzxZtbroxXmV4HyIqbCop8DzNza1KEt2Zqb7bipjPeQ5Y5xe+llk59632r/a+d+XGvbKpqtGWuydtzs+5U70Pl5fYpnGYV4naORSjqbFSLEH9c+dVMouLwz6FQrwrQVSDymeNanYlW4G9BwU9nJ9hKQHF9FPAPbw524jyFSrat6OWHwZQbb2X63R34Lvx4eK6fYvRGBAIIIOoI51cHzprGjPtDAoBQCgFAKArvtb3hMca4WMjNKLydQnIW/eN/QeNQryrurdXM9P2b2eqtR3E1pHh5/gqSqs96KYDkkZOhUkEEEcQRYj0pjBiM4yWU8oxrBsffDka3jLBwq0lNDHRxtlEaCMhGLEuSGtzAPwm3EXqTpJJxR5yU6lrKUbiaeeHJ+Ps8Twj2nHnZpWErNxPtSjDqbjibaa6VtHfzmUWRatSgqapUqkYpcnh5PXYm30w0jvGI3zKyqHN8qseYFgTa2ulbQzBt7rNblU7qEYSqpY446+GpnsfGJFfPFHOrAAhjYi3NWB0NclLdfeROrw9NFeiq7rXTn5mtHlDd6POpvZS1rdNRWqlHJ3mqkoJKWHz0yesOG9w73iuWC5SPecOK8wvKusHiOSFdR360YYeccuB5qABGGbTvElF768AL668Li3DWicWlqZnGqqk8R3lhLD4GE0IVldS+W91cd1+6RqOhBI1prF5Rlbtam6c0k1yfQufcTtBjnP7NiZV9qLBJWHsxODYAEHQS3Nio48R0E6nVUtDyt1YVKHea0Oh2ibpjFxGWJffxjS321F7rxtfXQ+Fc7mh6SOVxRO2JtV2lXcm+4+Pg+pSRFVDPo0ZJrKPlAy4OyneMzRHDSkmSIXQn7Sch4leHlbxq1tK29HdfFHgO0WzvQVfTwXdlx8H+Sf1MPNigFAKAUB54iYIjO2iqCx8gLmsN4WTaEXKSiuLPzjtnab4meSZ7BpDew4AWsAPIAVRVJucnJn1iytY21GNKPBGlXMlsnnZXu2J5TiJVBjhNlB4NJx4fuix16ip1nR3nvPkeV7SbRdGCoU3iUuPl+Tg76Ss20sRHILSGQ2I0UJlUJcnmR9b2rNeG9JtkbZ+0qdpRppvMWvc86v7dThyIQSCCCOIPEVBaw9T19OpGcVKLyjGsHQzie3EBgeIPP9da3hNx4EC+saV1T3JryfQ24tn+2lSOARMGvYuMpTS5DEaGwF/Gp1NKaymfPb20qWtTcmvya82xsOSUMuIky6ERYUWP8JINb78Y/wCSP6Fs8m3cwoF744G3PDj8lrPp09NPeZ9C+Jyv8HiZrRYhgfuSqUJ+VvwrZz01RunOOql8WdLB7uTFxG7mMkXViwZXAtfLfmLjTxrlLcxnGSRC8uYaKbOq+52MHwujgDmBr8q5+jpvwO8dq3EeLT9hr/5VxgGoiF/3yB+NbbsF+43W1JuWZU1kxk2S6ZxiFVsykqyHMQw4EedY3ecWdZbUjNKMoYXPXOnu9xN9yu01owIsd30UKBKAc6cf+Mp1ItbvAX0N73uJMK7Wk0QK+zoTTqW0spcuZj2qbCVJExcOsc/xEEFc1gVItyZdb8Lg9ajXlLD31zPQ9mr91IO2m9Y6ry5+4gNQD1h0NgbWbC4iOZNch1H3lOjD1H1tXWlUcJKRBv7SN1QlSfPh58j9GRSBlDKbhgCD1B1FXq1PlLTTwzOhgUAoBQEM7VtpeywRQHvTME465dWY25jQD+YVFu57tPHUvuztt6a8Unwis+3l/PApOqg+jIAetEYm0ll8D9E7q7JGFwsUVrELd/Fjq31q9pQUIKJ8o2hdO6uJVXz4eXI0d690Y8YVkFkmXQPyZb/C4HEDWx5a9SDpXoqovE4U6rjpyIPvFuY+S/syrqDZlF0YC2hNzbjoTaq6dGcf1L28T0Oytr+ry3W8wfLmvIr6RCpIYEEGxBFiDUdrGh7unUjOKlF5TMa1Oh64eYowI5V0hNweUQ720p3NPcqL280WduZjFmgyBrlPmL3sD/epDUamqPnt9Z1bSpuz9/U6WMw7Ihf865xtnjLOEaqbwQDakxmkKsiyaWGbXU8PkLmtkt0ktd0zm3c9oVJdrIO5Y2y8L/OwvXSFbJHlFEkw+GkRQpcNb7wrdqL4oxhG/h1uLMobyNaOMeRqz5NhFsdAP10/71zbw9BlmnNuyk8TLFErOQQGVbWPi3AcR6cq6qE56LU3pV3Rmpp4aJbDusv+GrgXYNliCZrW7w1BA10DVPlTUobjOVC8lRuVXiuDzj6FCyRlSVYFWUkEEWII0II5G9UTWHhn1WE4zSlF5T1MaGzLy7MNpmfAqGJLRMYyT0Fiv/Swq4tZ71NeB822/aqhePHCWvv/ACS2pJSigFAKAqXtnxN54I7iyIzW5guwBv6IKrb6WqR7fspSxSqVOrS93+Suqrz1pKOzfZonx0ea9o/eeqWy/Wx9KlWsN6pryKPb9y6NlLd/dp7HxL3q4Pm4oBQEL383JXFr7WGy4hQegEo6N+90Pib+EW4t1UWVxL3Y+2JWctyprB/Dy+qKXliZSVZSrA2KsLEHmCDqDVS01oz6HTqRnFSi8pmFYOhu7J2nJhpBJEbEaEHgw6EdK2hNxeURL2yp3VNwqL8E32lvK+Jhvhonc5bFFGYqbc7cvxqeqm+u6eAuLCVnU3avsfU1+znd2bEpJNIDEQQFDqRcm+a4OosMuttc1PVnNNZI9a4jFrBNotzSP/ft4ZLg/M0hZNfuOErlPkeybpkcJz4e7H9639Uf/L4GruF0+JtQ7sICCZJSdL6qAeugW9vX1rdWkObZp6Zm9FseFfsX594lreV72rrGhCPBGrqyZuogAsAABwA0tXU5mVAUR2k4ERY+W1rPlksBa2Ya/UE+tU93HdqPxPpHZ+t6WyjnjHK93Ai9RS9LK7FsTZ8RH1VH48MpIOnjmHyqxsJayR47tZSW7Sn5r5Fq1YnixQCgFAUd2pzhtoOB9lUX6X/Oqi8eap9G7N092xT6tsiNRC/ZZfYrCC+JfW6rEo6WYuT/AEirGwX6meM7WSaVKPm/dj7lqVYnjRQCgFAQzf3cpcYvtYbLiFHkJR0bx6H5+EW4t1UWVxL3Y+2JWctyesH8PL6lLTRMjFXUqymxUixBHEEHnVS008M+iU6kakVKDymYVg6cTc2XtOTDuHiNjwI5MOhraMt1kO7sqVzT3Ki8vAsrYW9CgtPGMxcASR3711108bFiOR1qfRq41Pnl9s+pbz9HP2Pk0WJhsQsiq6EMrC4I5g1PTT1RVNY0Z61kwKAUAoBQFT9tGGtLh5NO8jr/AKCp/wB/0qtv1rFnteyc24VYdGn78/Yriq89gTXsklIx9hwaN7+ljUyyf9Q852oinZp+K+pdVWx89FAKAUBQfaIf/UcR/Ev9C1S3X91n07YK/wBhT9vzZHK4Fsy1OxVBkxJ5lox6APb8TVlY8JHiO1bfpKXk/oWXU88kKAUAoBQEM393KXGD2sXdxCjyEo6N49D8/CLcW6qLK4l7sfbErOW5PWD+H86FM4zCPE7RyKUdDYqeIP658DVTKLi8M+hUK9OtBVKbymeNanY2dnY5oZFkSxKkGzaq1jwYcxW8JuDyiHd2VO5punU/K8i+N0d4IMXEPYAIYwuaK1vZ3vYcLEd02Iq6pVY1I5R80v7CrZ1Nyp7H1O9XUgigFAKAUBV/bZ/8T/7/AP8AGq6//b7foex7Jca3/r/9FYVXHtESrsxZhtCLLfUOGt0ynj4XtUqzz6VFF2i3fUZZ8MeeS9auD5uKAUAoCi+1CDJtCT98I3zW35VT3ixVZ9I7OVN6xiujaIpUUvSzexWUBsUnMiJh6GQH+oVZWD/UjxnayD/pS/8AJfItKrA8aKAUAoBQCgId2i7rriohIgAnTRTwzg/ZY9L6g8vU1GuaKms8y42RtSpZVMcYPivqvEpSWMqSrAqw0IIsR6VUOLTwz6RSqwqwU4PKZhWp1Zv7E2vLhZRLC1mHXUMOasOYP6tXSnUlCWYkK9sqV3T9HVWnyfUvbdbeSLHRZ49GWweMnVCfxU62POx6EVc0qsaiyj5rf7Pq2VTcqLyfJr+cjtV1IIoBQCgKm7aJSZsOt9AjG38TAf7RVbfvWJ7fsnFejqS8UVzVeeuJn2SqTjx4Rvf6VMsv7h5ztO/9n7V9S7Ktj56KAUAoCoe2XDZcTE9rZ4yL9SrfkGHzqsvo95M9z2Vq5oTh0efevwV9UA9WTTsnxvs8dlJsJUZeHEizD8DUyzlipjqed7S0d+z30v0tfHQuurY+eigFAKAUAoDQ2w4CqPvOLelz+ArnU4I2jzINvzu0k6GZO7Mo48nHIHx6Go9eiqizzLrY+1p2c916wfFdPFFWTwsjFXBVlNiDyNVbTTwz6HSqwqRU4PKZ51qdjf2LteXCyrLC2Vh11DDmrDmDXSnUlTlmJDvLKld03TqrT5Pqi8t1N6Yscl07si/HGTcryv4jx8uFXFGtGoso+b7Q2ZWsp4nquT5M71diuFAKAojtI2iJ8fLY3WO0Y1uLr8Xl3rj0qnu5b1TyPpPZ+39DZxzxlr7+HwIvUUvCxuxeEmbEPyVFU+bMSP6DVhYLVs8h2sqL0dKPVt+7H3LZqyPEigFAKAgva7swy4RZVW7Qtc+CMLN9Qh9KiXkN6Geh6Ls1cqndOnJ6TWPauH1KaqpPoSNjZ+MaGVJU+KNgw6Eg3sbEaHgfA1tCbjJSRxuaEa9KVKXBrB+jtnY1Z4kljN1dQw9avoyUllHyatSlSqOnLitDZrJyFAKAim3MXNgCJUvLhibOh1aK/NW+74HgfPSDXnUt3vrWPNdPJmTu7H2rHiYxJEbg8RzU9D41Jo1o1Y70TBhte3uxzuSPRSD/AFCsz5G8eDI1t/Ef8NFszMzGxOncW7X8rg2rk3nQ2guZENvbIE0ZkVGWRcpsByc2GYE31tcDlXCrR3vMvdlbVlazUW+4+P4ITPCyMVcWZTYg8rVXtNPDPfUqsKsFODymedYOqRt7M2jJh5FlhYo68D+II5g9K2hNweURrq1p3FN06iymXnufvVHjo7iyyqBnj6eI6qetXNGsqi8T5ttPZlSyqYesXwf85khrsVhzd49qjC4aSY27i90Hmx0UepIrSpNQi5MlWVtK5rxpR5/LmfnSRyxJJJJJJJ4kk3JNULeT6xCCglFcEfAKGWy6+ynZxiwQZhYzOZBw4WCrw8Fv61b2cN2nnqfOu0Vwqt44r9qx9yZ1KKEUAoBQGvtDCLNE8T/C6lT6i1YlHeWGdKNWVKpGceKeT847RwLwSvFILPGSp6acx4EWI8DVDODjLdZ9ZtriNelGpDg9TWrUkMtDsf278eEc8O/F/vX8CPNqsrKrlbjPE9p7BRauYLjo/o/54Fn1PPICgFAYSxBlKsAykWIIuCD1rDSawwVsz/4Tj7C4w8uXib2Uk+t1N/G3Wqb/ALS40/S/58DJKttbTVC0lwwRQF1uCx15fy38qn160aac3wSNsYWDix7OafCqSbSkmRX6MTf0BGh8K4We9KlvS4vUznDI62ODISJUhdW94juquGToGAueh4EV21JC3eZHd6MXGSqnLnALFxIhsOPesbc7241wnT3y52btOVpLX9HNfY4NQpRaeGe7pVoVYKcHlM+Vg6JG1szaEmHkWWFijrwP4gjmPCtoTcHlEe6tqVxTdOospl4bmb1rj1Y91HQLmj58NWHVSTYdLanWrijWVVaHzbaezKllPD1i+D/nMhHa1vD7SQYVD3IyDJ4vbQeQB+Z8KiXlXL3Eek7NbPUIeszWr0XlzK8qvPXG7sfZr4mZIY/ikIF/ujmT4AXNdKcHOSiiJe3UbajKrLl8+SP0bhMOsaKi/CihR5AWFXqWFg+UVJucnJ8WetZNBQCgFAKAq/te2Abpi4xp8EtuX3G8uIP8tV97S/ej2HZi/wAN203x1X1RWFVx7Q9sHinidZI2KuhDKRyI/Hy51mMnFpo5V6MKtNwmsp6F9bm7zJjoc4ssi2EiX4HqOeU62PgelXVGsqkcnzLaezp2VbcesXwfX8rmd+uxWmtiMfFGbPJGh6M4H4muU61ODxKSXmzODGbacKZc8sa5yFW7qMxPAC51J6CumVxMEV7S9jiaFMQpF4L34aqxF9fAi/qagbQoudPejxXyBDdmbQ/aIYogLZHZfNs2h+RFUt1UlKMKK/meB0T3idbS2nFhI7vfKulwpbLYcWyi4HjXoacVCO6uRjGTk7l4hMVDJN3ZFaV7MV46Le1+Q4VylGTkdZySxgy29saPKcqIAeQUca5rejM6U5ZWpC02NFIMQjSCN4gjxkju2JYOHI0Vb5DmOi63sK6VaKqLxLTZm1ZWU916wfFdPFEYljKmzCx/Wo6jxFVsouLwz6BRrQqxU4PKZhWDobOz8dJA4kico44EePH0raE5QeUcLi3p14OFRZRru5JJJJJNyTqSTxJ8a1bzqdoQjFJJChllqdkOwSqti3HxjJGCOQPeb1OnoetWVlSwt9nh+01+pyVtHlq/PoWVU88mKAUAoBQCgPDG4VZY3jcXV1KkeBFYaTWGb0qkqc1OPFalAb1bAfBTtE1yvFHItnX+44GqWvSdOWD6fszaEL2iprjzXRnGriWZv7E2xLhJRLC1mGhB1DDmGHMVvTqSpvMSJe2VK7punVWny8i2MNvgcegjwqlZCPeAkArpqFPT96ul5d16iVO3i8vi+n28/cfOb7ZdWyn/AFF3eT6/zodnZu68ad6UCRtdPs6/ifE1tabIhT79bvS+H59pXSnngRnfzsnwmNjLwKuGnUNlZAFRySD7wAa8+8NRfnYCrfCSNCnsBt3G4ASYW7gIckuGkIdLaXAvewIAsym1qjym08S4BPDNzd3bgjRWBIySEtc6jXQE9bVVV6GK+UumDKeGjqbU2/Nig2WWGO57vezsS2lrDQHhzNSZ3W68KLfswd3OK0RaOx8C2CwSxWDGJNWBAu3FzY8wSflU5LCObeWfNp4iL2Ku+Jyqw0dgO8OIIHW1Yai9TMW0yvpcXHEzyBiFdjHIT8TxqpMZudE7xuVtrpWG8LQ6YzxNTZmKjx+Hy5SJIXZYpSAA0IXN7zrZs2ulh1qHdyi5xglmT+RZ7K2vOzm48YPl9UcNlI41EawfQ6FaFaCnTeUz5Wp3FAd3dDd5sdiBGLiNbGRhyXoNPiPAf9qkUKPpJY5FPtTaKs6Dn+56Lz6+SL+w8CxqqILKoAA6ACwq5SwsI+Zzm5ycpcWelZNRQCgFAKAUAoDi71buR46H2b6MLlHHFD/Y8xXKrSjUjhk7Z9/Vsqu/D2rqUPtfZUuGlaKZcrr8mHIqeamqapTlCWJH0uzvKVzTVSk8r5PxNKtCZnJ7YPFPEweNmRhwZTYisxk4vKONWhCtFwqLKfUszdrtQFgmNWx/5qC4Ov2lGo5cL89BVjSvU9JnjdodmZR71s8ro/ud3bGypMeBJh8cPZngigFLa8bG5bWxv8hW1eh6xHG9oeWq0qlKW7NNPxRxNs7g7NRAMZK5c3yspyva3LKDppxOnCuPo6NprKb15fjHxNOJXf8Al7CQSu8RleE2YLIc2UcAzFRaxN7E1BrXdW40pxxj3jCR7Lj0kDJhvZEqLlzZUhAOjMfTQeFRo0ZwkpVcrw5vwRstTpHfhsQWiG0IVdrge4bJcixsx63q1davBbzp6eaydG4EQ2vtfEftCRYmcRiMZAYu/bQd62tuA8a6qq509+ms+ehrKo84R2JtxV9j7SXEzZJLsrsQobxs3Gq97QulJf0v558DpRoVK73aabfgaiH2SeyR80YFrBcqsBb4r6tfpoPA1uppNzx3n/ND0+zezL/XdP2L6swlkLG7G561zbb4nsadKNKKjBYSMKwdDe2PsmXFSiKFczH0CjmWPICulOnKo8RIl3e0rSm51Xj6+Rfm7Wwo8FCsUYF+LtbV25k/rSrqnTVOOEfML29qXdV1Kj8vBHVroRBQCgFAKAUAoBQCgOLvTu1Fjo8kgsy3KOOKE/iDzFcqtKNRYZP2ftCrZVN+m9Oa6lJ7y7tT4J8sy90k5JB8L/2Pgdfxqoq0JU3rwPoez9qUbyOab15rp9/YcauRZpi9DGDYwOPlhbNFI0bdVNvn1raM5R1izhXtaVeO7UimvEksPaFisoWYQ4gAgj2sdyMuosVtrexub8KkK7n+5JlJW7M2c3mOY+T++TsbP7RcOokV8CqrLcuEYNnzaHNmA0tyrrC8gv24Kyp2Tmv7dRPzWPubCdomDW5XBtfKFAsgAC8Bpyv+tBWfW6e9vbupy/0rc/8AOPx+xEF23CkhkhwsURNriNFQadAAarq6dd5qSfktESqfZbH6qnuRr47b8khvaMHrkBPzYH6WrnClCCwvi/4iyo9nLSGs8yfi/sc/E4p5DeRixHC5vbwHQV2bb4lxRt6dFbtOKS8DxrB2QoGztbtbsz458sS2QEZ5D8K/3PgPpXajQlUehWbR2rRs4995fJc/wXfu5u9Dgo8kK6m2dzqzkcz/AGGgq3pUo01iJ86vb+teT36r8lyR1q6EMUAoBQCgFAKAUAoBQCgPHGYRJUKSKHRhYgi4NYaTWGb06k6clKDw0VrvP2YcXwRvx907fIIx/wBx9agVbLOsD1mz+0zXcuvevqvsVxjsDJC2SVGjbowt/wCagShKLw0euoXNKvHepyTXga9aEgVkaCsAUGBQCsgVgG1s7Z0uIcJDG0jEgWUcL8LngBodTW8ISm8RRGubqlbx3qssIsfdnsuFg+NbX/lIeHHRnB15fD86sKVkuMzyN/2mk24Wywur+i5Fk4bDJGoSNVRRwVQAB6CpySWiPJznKct6Tyz1rJqKAUAoBQCgFAKAUAoBQCgFAKA18bgY5lyyxpIvR1DDTXnWHFPidKdWpTeYSafg8EN2l2XYR7+yMkJ6Bs44dGufrUWVlTfDQvqHaW7p6TxL2Yfw+xG8X2U4gH3U0Tj97Mh+ga9R5WMuTLel2qoNf1INeWH9jkTdnm0FYgQBwPtLKlj5ZmB+lcnZ1ehNj2isJLWTXmn9EzX/AMjY/Nl/Zmv/ABLb/Vmt9ax6rV6Hf/rthu73pF7n8sZNnDdnW0GazQrGPvNKhA/0lj9K2VnV6HCp2jsIrKk35J/XB1sH2U4gn3s0SDllzPf5hbV0jYy/cyDW7U0F/bg354XyySfZ3Zjg01l9pN4M2UfJLH61IhZ01x1Kev2kvKn6MR8ln55Jhg8HHEuWJEjXoqhR8hUpRS0RR1Ks6j3ptt+Lye9ZOYoBQCgFAKAUAoBQCgFAKAUAoBQCgFAKAUAoBQCgFAKAUAoBQCgFAKAUAoBQH//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a:xfrm>
            <a:off x="457200" y="620688"/>
            <a:ext cx="3394720" cy="5505475"/>
          </a:xfrm>
        </p:spPr>
        <p:txBody>
          <a:bodyPr>
            <a:normAutofit fontScale="85000" lnSpcReduction="20000"/>
          </a:bodyPr>
          <a:lstStyle/>
          <a:p>
            <a:r>
              <a:rPr lang="uk-UA" b="1" dirty="0" smtClean="0">
                <a:latin typeface="Times New Roman" pitchFamily="18" charset="0"/>
              </a:rPr>
              <a:t>У білого гриба є неїстівний двійник - </a:t>
            </a:r>
            <a:r>
              <a:rPr lang="uk-UA" b="1" dirty="0" smtClean="0">
                <a:solidFill>
                  <a:srgbClr val="000099"/>
                </a:solidFill>
                <a:latin typeface="Times New Roman" pitchFamily="18" charset="0"/>
              </a:rPr>
              <a:t>жовчний гриб</a:t>
            </a:r>
            <a:r>
              <a:rPr lang="uk-UA" b="1" dirty="0" smtClean="0">
                <a:latin typeface="Times New Roman" pitchFamily="18" charset="0"/>
              </a:rPr>
              <a:t>, надзвичайно гіркий. </a:t>
            </a:r>
          </a:p>
          <a:p>
            <a:r>
              <a:rPr lang="uk-UA" b="1" dirty="0" smtClean="0">
                <a:latin typeface="Times New Roman" pitchFamily="18" charset="0"/>
              </a:rPr>
              <a:t>Один такий гриб може зіпсувати все </a:t>
            </a:r>
          </a:p>
          <a:p>
            <a:r>
              <a:rPr lang="uk-UA" b="1" dirty="0" smtClean="0">
                <a:latin typeface="Times New Roman" pitchFamily="18" charset="0"/>
              </a:rPr>
              <a:t>блюдо.     </a:t>
            </a:r>
          </a:p>
          <a:p>
            <a:r>
              <a:rPr lang="uk-UA" b="1" dirty="0" smtClean="0">
                <a:latin typeface="Times New Roman" pitchFamily="18" charset="0"/>
              </a:rPr>
              <a:t>      </a:t>
            </a:r>
            <a:r>
              <a:rPr lang="uk-UA" b="1" dirty="0" smtClean="0">
                <a:solidFill>
                  <a:srgbClr val="000099"/>
                </a:solidFill>
                <a:latin typeface="Times New Roman" pitchFamily="18" charset="0"/>
              </a:rPr>
              <a:t>Розрізнити їх можна за наступними ознаками</a:t>
            </a:r>
            <a:r>
              <a:rPr lang="uk-UA" b="1" dirty="0" smtClean="0">
                <a:latin typeface="Times New Roman" pitchFamily="18" charset="0"/>
              </a:rPr>
              <a:t> : </a:t>
            </a:r>
          </a:p>
          <a:p>
            <a:pPr>
              <a:buFontTx/>
              <a:buChar char="•"/>
            </a:pPr>
            <a:r>
              <a:rPr lang="uk-UA" b="1" dirty="0" smtClean="0">
                <a:latin typeface="Times New Roman" pitchFamily="18" charset="0"/>
              </a:rPr>
              <a:t>  у білого гриба нижня поверхня</a:t>
            </a:r>
          </a:p>
          <a:p>
            <a:r>
              <a:rPr lang="uk-UA" b="1" dirty="0" smtClean="0">
                <a:latin typeface="Times New Roman" pitchFamily="18" charset="0"/>
              </a:rPr>
              <a:t>   капелюшка біла, жовта, рожева і </a:t>
            </a:r>
          </a:p>
          <a:p>
            <a:r>
              <a:rPr lang="uk-UA" b="1" dirty="0" smtClean="0">
                <a:latin typeface="Times New Roman" pitchFamily="18" charset="0"/>
              </a:rPr>
              <a:t>   брудно-рожева. </a:t>
            </a:r>
          </a:p>
          <a:p>
            <a:pPr>
              <a:buFontTx/>
              <a:buChar char="•"/>
            </a:pPr>
            <a:r>
              <a:rPr lang="uk-UA" b="1" dirty="0" smtClean="0">
                <a:latin typeface="Times New Roman" pitchFamily="18" charset="0"/>
              </a:rPr>
              <a:t>  у білого гриба м'якоть на зламі біла,</a:t>
            </a:r>
          </a:p>
          <a:p>
            <a:r>
              <a:rPr lang="uk-UA" b="1" dirty="0" smtClean="0">
                <a:latin typeface="Times New Roman" pitchFamily="18" charset="0"/>
              </a:rPr>
              <a:t>   у жовчного злегка рожева.</a:t>
            </a:r>
            <a:endParaRPr lang="en-US" b="1" dirty="0" smtClean="0">
              <a:latin typeface="Times New Roman" pitchFamily="18" charset="0"/>
            </a:endParaRPr>
          </a:p>
          <a:p>
            <a:endParaRPr lang="ru-RU" dirty="0"/>
          </a:p>
        </p:txBody>
      </p:sp>
      <p:pic>
        <p:nvPicPr>
          <p:cNvPr id="4" name="Picture 6" descr="Картинка 10 из 24">
            <a:hlinkClick r:id="rId2"/>
          </p:cNvPr>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4644008" y="404664"/>
            <a:ext cx="3024336" cy="2952328"/>
          </a:xfrm>
          <a:prstGeom prst="rect">
            <a:avLst/>
          </a:prstGeom>
          <a:noFill/>
          <a:ln w="9525">
            <a:noFill/>
            <a:miter lim="800000"/>
            <a:headEnd/>
            <a:tailEnd/>
          </a:ln>
        </p:spPr>
      </p:pic>
      <p:pic>
        <p:nvPicPr>
          <p:cNvPr id="5" name="Picture 7" descr="евнгоенлп"/>
          <p:cNvPicPr>
            <a:picLocks noChangeAspect="1" noChangeArrowheads="1"/>
          </p:cNvPicPr>
          <p:nvPr/>
        </p:nvPicPr>
        <p:blipFill>
          <a:blip r:embed="rId4" cstate="print"/>
          <a:srcRect/>
          <a:stretch>
            <a:fillRect/>
          </a:stretch>
        </p:blipFill>
        <p:spPr bwMode="auto">
          <a:xfrm>
            <a:off x="5004048" y="3717032"/>
            <a:ext cx="3024336" cy="2448272"/>
          </a:xfrm>
          <a:prstGeom prst="rect">
            <a:avLst/>
          </a:prstGeom>
          <a:solidFill>
            <a:srgbClr val="FFFFFF">
              <a:shade val="85000"/>
            </a:srgbClr>
          </a:solidFill>
          <a:ln w="88900" cap="sq">
            <a:solidFill>
              <a:srgbClr val="FF0000"/>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35"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2000"/>
                                        <p:tgtEl>
                                          <p:spTgt spid="5"/>
                                        </p:tgtEl>
                                      </p:cBhvr>
                                    </p:animEffect>
                                    <p:anim calcmode="lin" valueType="num">
                                      <p:cBhvr>
                                        <p:cTn id="16" dur="2000" fill="hold"/>
                                        <p:tgtEl>
                                          <p:spTgt spid="5"/>
                                        </p:tgtEl>
                                        <p:attrNameLst>
                                          <p:attrName>style.rotation</p:attrName>
                                        </p:attrNameLst>
                                      </p:cBhvr>
                                      <p:tavLst>
                                        <p:tav tm="0">
                                          <p:val>
                                            <p:fltVal val="720"/>
                                          </p:val>
                                        </p:tav>
                                        <p:tav tm="100000">
                                          <p:val>
                                            <p:fltVal val="0"/>
                                          </p:val>
                                        </p:tav>
                                      </p:tavLst>
                                    </p:anim>
                                    <p:anim calcmode="lin" valueType="num">
                                      <p:cBhvr>
                                        <p:cTn id="17" dur="2000" fill="hold"/>
                                        <p:tgtEl>
                                          <p:spTgt spid="5"/>
                                        </p:tgtEl>
                                        <p:attrNameLst>
                                          <p:attrName>ppt_h</p:attrName>
                                        </p:attrNameLst>
                                      </p:cBhvr>
                                      <p:tavLst>
                                        <p:tav tm="0">
                                          <p:val>
                                            <p:fltVal val="0"/>
                                          </p:val>
                                        </p:tav>
                                        <p:tav tm="100000">
                                          <p:val>
                                            <p:strVal val="#ppt_h"/>
                                          </p:val>
                                        </p:tav>
                                      </p:tavLst>
                                    </p:anim>
                                    <p:anim calcmode="lin" valueType="num">
                                      <p:cBhvr>
                                        <p:cTn id="18" dur="20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pic>
        <p:nvPicPr>
          <p:cNvPr id="5" name="Содержимое 4" descr="загруженное (4).jpg"/>
          <p:cNvPicPr>
            <a:picLocks noGrp="1" noChangeAspect="1"/>
          </p:cNvPicPr>
          <p:nvPr>
            <p:ph sz="quarter" idx="1"/>
          </p:nvPr>
        </p:nvPicPr>
        <p:blipFill>
          <a:blip r:embed="rId2" cstate="print"/>
          <a:stretch>
            <a:fillRect/>
          </a:stretch>
        </p:blipFill>
        <p:spPr>
          <a:xfrm>
            <a:off x="5076056" y="908720"/>
            <a:ext cx="3744416" cy="4752528"/>
          </a:xfrm>
        </p:spPr>
      </p:pic>
      <p:sp>
        <p:nvSpPr>
          <p:cNvPr id="7" name="Прямоугольник 6"/>
          <p:cNvSpPr/>
          <p:nvPr/>
        </p:nvSpPr>
        <p:spPr>
          <a:xfrm>
            <a:off x="971600" y="620688"/>
            <a:ext cx="4032448" cy="5632311"/>
          </a:xfrm>
          <a:prstGeom prst="rect">
            <a:avLst/>
          </a:prstGeom>
        </p:spPr>
        <p:txBody>
          <a:bodyPr wrap="square">
            <a:spAutoFit/>
          </a:bodyPr>
          <a:lstStyle/>
          <a:p>
            <a:r>
              <a:rPr lang="uk-UA" sz="2400" b="1" dirty="0" smtClean="0">
                <a:latin typeface="Times New Roman" pitchFamily="18" charset="0"/>
              </a:rPr>
              <a:t>Фахівці попереджають ще про одні гриби-двійники в наших лісах.</a:t>
            </a:r>
          </a:p>
          <a:p>
            <a:r>
              <a:rPr lang="uk-UA" sz="2400" b="1" dirty="0" smtClean="0">
                <a:solidFill>
                  <a:srgbClr val="000099"/>
                </a:solidFill>
                <a:latin typeface="Times New Roman" pitchFamily="18" charset="0"/>
              </a:rPr>
              <a:t>     Блідну поганку і мухомор</a:t>
            </a:r>
            <a:r>
              <a:rPr lang="uk-UA" sz="2400" b="1" dirty="0" smtClean="0">
                <a:latin typeface="Times New Roman" pitchFamily="18" charset="0"/>
              </a:rPr>
              <a:t> деколи можна прийняти за шампіньйон або сироїжку</a:t>
            </a:r>
          </a:p>
          <a:p>
            <a:r>
              <a:rPr lang="uk-UA" sz="2400" b="1" dirty="0" smtClean="0">
                <a:latin typeface="Times New Roman" pitchFamily="18" charset="0"/>
              </a:rPr>
              <a:t>     До того ж токсини отруйних грибів стійки до дії температури:</a:t>
            </a:r>
          </a:p>
          <a:p>
            <a:r>
              <a:rPr lang="uk-UA" sz="2400" b="1" dirty="0" smtClean="0">
                <a:latin typeface="Times New Roman" pitchFamily="18" charset="0"/>
              </a:rPr>
              <a:t>ні відварювання, ні висушування, </a:t>
            </a:r>
          </a:p>
          <a:p>
            <a:r>
              <a:rPr lang="uk-UA" sz="2400" b="1" dirty="0" smtClean="0">
                <a:latin typeface="Times New Roman" pitchFamily="18" charset="0"/>
              </a:rPr>
              <a:t>ні ферменти шлунково-кишкового тракту людини на них не діють</a:t>
            </a:r>
            <a:r>
              <a:rPr lang="uk-UA" b="1" dirty="0" smtClean="0">
                <a:latin typeface="Times New Roman" pitchFamily="18" charset="0"/>
              </a:rPr>
              <a:t>.</a:t>
            </a:r>
            <a:endParaRPr lang="ru-RU" b="1" dirty="0">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err="1" smtClean="0">
                <a:solidFill>
                  <a:srgbClr val="FF0000"/>
                </a:solidFill>
              </a:rPr>
              <a:t>Симптоми</a:t>
            </a:r>
            <a:r>
              <a:rPr lang="ru-RU" b="1" dirty="0" smtClean="0">
                <a:solidFill>
                  <a:srgbClr val="FF0000"/>
                </a:solidFill>
              </a:rPr>
              <a:t> грибного </a:t>
            </a:r>
            <a:r>
              <a:rPr lang="ru-RU" b="1" dirty="0" err="1" smtClean="0">
                <a:solidFill>
                  <a:srgbClr val="FF0000"/>
                </a:solidFill>
              </a:rPr>
              <a:t>отруєння</a:t>
            </a:r>
            <a:r>
              <a:rPr lang="ru-RU" b="1" dirty="0" smtClean="0">
                <a:solidFill>
                  <a:srgbClr val="FF0000"/>
                </a:solidFill>
              </a:rPr>
              <a:t> </a:t>
            </a:r>
            <a:r>
              <a:rPr lang="ru-RU" b="1" dirty="0" err="1" smtClean="0">
                <a:solidFill>
                  <a:srgbClr val="FF0000"/>
                </a:solidFill>
              </a:rPr>
              <a:t>різні</a:t>
            </a:r>
            <a:endParaRPr lang="ru-RU" dirty="0">
              <a:solidFill>
                <a:srgbClr val="FF0000"/>
              </a:solidFill>
            </a:endParaRPr>
          </a:p>
        </p:txBody>
      </p:sp>
      <p:sp>
        <p:nvSpPr>
          <p:cNvPr id="3" name="Содержимое 2"/>
          <p:cNvSpPr>
            <a:spLocks noGrp="1"/>
          </p:cNvSpPr>
          <p:nvPr>
            <p:ph sz="quarter" idx="1"/>
          </p:nvPr>
        </p:nvSpPr>
        <p:spPr/>
        <p:txBody>
          <a:bodyPr>
            <a:normAutofit fontScale="62500" lnSpcReduction="20000"/>
          </a:bodyPr>
          <a:lstStyle/>
          <a:p>
            <a:r>
              <a:rPr lang="ru-RU" dirty="0" smtClean="0"/>
              <a:t>1. </a:t>
            </a:r>
            <a:r>
              <a:rPr lang="ru-RU" dirty="0" err="1" smtClean="0"/>
              <a:t>Характерні</a:t>
            </a:r>
            <a:r>
              <a:rPr lang="ru-RU" dirty="0" smtClean="0"/>
              <a:t> </a:t>
            </a:r>
            <a:r>
              <a:rPr lang="ru-RU" dirty="0" err="1" smtClean="0"/>
              <a:t>ознаки</a:t>
            </a:r>
            <a:r>
              <a:rPr lang="ru-RU" dirty="0" smtClean="0"/>
              <a:t> </a:t>
            </a:r>
            <a:r>
              <a:rPr lang="ru-RU" dirty="0" err="1" smtClean="0"/>
              <a:t>отруєння</a:t>
            </a:r>
            <a:r>
              <a:rPr lang="ru-RU" dirty="0" smtClean="0"/>
              <a:t> - </a:t>
            </a:r>
            <a:r>
              <a:rPr lang="ru-RU" dirty="0" err="1" smtClean="0"/>
              <a:t>нудота</a:t>
            </a:r>
            <a:r>
              <a:rPr lang="ru-RU" dirty="0" smtClean="0"/>
              <a:t>, </a:t>
            </a:r>
            <a:r>
              <a:rPr lang="ru-RU" dirty="0" err="1" smtClean="0"/>
              <a:t>блювота</a:t>
            </a:r>
            <a:r>
              <a:rPr lang="ru-RU" dirty="0" smtClean="0"/>
              <a:t>, </a:t>
            </a:r>
            <a:r>
              <a:rPr lang="ru-RU" dirty="0" err="1" smtClean="0"/>
              <a:t>біль</a:t>
            </a:r>
            <a:r>
              <a:rPr lang="ru-RU" dirty="0" smtClean="0"/>
              <a:t> у </a:t>
            </a:r>
            <a:r>
              <a:rPr lang="ru-RU" dirty="0" err="1" smtClean="0"/>
              <a:t>животі</a:t>
            </a:r>
            <a:r>
              <a:rPr lang="ru-RU" dirty="0" smtClean="0"/>
              <a:t>, </a:t>
            </a:r>
            <a:r>
              <a:rPr lang="ru-RU" dirty="0" err="1" smtClean="0"/>
              <a:t>розлад</a:t>
            </a:r>
            <a:r>
              <a:rPr lang="ru-RU" dirty="0" smtClean="0"/>
              <a:t> </a:t>
            </a:r>
            <a:r>
              <a:rPr lang="ru-RU" dirty="0" err="1" smtClean="0"/>
              <a:t>шлунку</a:t>
            </a:r>
            <a:r>
              <a:rPr lang="ru-RU" dirty="0" smtClean="0"/>
              <a:t>, </a:t>
            </a:r>
            <a:r>
              <a:rPr lang="ru-RU" dirty="0" err="1" smtClean="0"/>
              <a:t>підвищення</a:t>
            </a:r>
            <a:r>
              <a:rPr lang="ru-RU" dirty="0" smtClean="0"/>
              <a:t> </a:t>
            </a:r>
            <a:r>
              <a:rPr lang="ru-RU" dirty="0" err="1" smtClean="0"/>
              <a:t>температури</a:t>
            </a:r>
            <a:r>
              <a:rPr lang="ru-RU" dirty="0" smtClean="0"/>
              <a:t> </a:t>
            </a:r>
            <a:r>
              <a:rPr lang="ru-RU" dirty="0" err="1" smtClean="0"/>
              <a:t>тіла</a:t>
            </a:r>
            <a:r>
              <a:rPr lang="ru-RU" dirty="0" smtClean="0"/>
              <a:t> - </a:t>
            </a:r>
            <a:r>
              <a:rPr lang="ru-RU" dirty="0" err="1" smtClean="0"/>
              <a:t>з'являються</a:t>
            </a:r>
            <a:r>
              <a:rPr lang="ru-RU" dirty="0" smtClean="0"/>
              <a:t> через 30-60 </a:t>
            </a:r>
            <a:r>
              <a:rPr lang="ru-RU" dirty="0" err="1" smtClean="0"/>
              <a:t>хвилин</a:t>
            </a:r>
            <a:r>
              <a:rPr lang="ru-RU" dirty="0" smtClean="0"/>
              <a:t> </a:t>
            </a:r>
            <a:r>
              <a:rPr lang="ru-RU" dirty="0" err="1" smtClean="0"/>
              <a:t>після</a:t>
            </a:r>
            <a:r>
              <a:rPr lang="ru-RU" dirty="0" smtClean="0"/>
              <a:t> </a:t>
            </a:r>
            <a:r>
              <a:rPr lang="ru-RU" dirty="0" err="1" smtClean="0"/>
              <a:t>вживання</a:t>
            </a:r>
            <a:r>
              <a:rPr lang="ru-RU" dirty="0" smtClean="0"/>
              <a:t> </a:t>
            </a:r>
            <a:r>
              <a:rPr lang="ru-RU" dirty="0" err="1" smtClean="0"/>
              <a:t>неякісних</a:t>
            </a:r>
            <a:r>
              <a:rPr lang="ru-RU" dirty="0" smtClean="0"/>
              <a:t> </a:t>
            </a:r>
            <a:r>
              <a:rPr lang="ru-RU" dirty="0" err="1" smtClean="0"/>
              <a:t>страв</a:t>
            </a:r>
            <a:r>
              <a:rPr lang="ru-RU" dirty="0" smtClean="0"/>
              <a:t> </a:t>
            </a:r>
            <a:r>
              <a:rPr lang="ru-RU" dirty="0" err="1" smtClean="0"/>
              <a:t>зі</a:t>
            </a:r>
            <a:r>
              <a:rPr lang="ru-RU" dirty="0" smtClean="0"/>
              <a:t> </a:t>
            </a:r>
            <a:r>
              <a:rPr lang="ru-RU" dirty="0" err="1" smtClean="0"/>
              <a:t>сироїжок</a:t>
            </a:r>
            <a:r>
              <a:rPr lang="ru-RU" dirty="0" smtClean="0"/>
              <a:t>, </a:t>
            </a:r>
            <a:r>
              <a:rPr lang="ru-RU" dirty="0" err="1" smtClean="0"/>
              <a:t>недоварених</a:t>
            </a:r>
            <a:r>
              <a:rPr lang="ru-RU" dirty="0" smtClean="0"/>
              <a:t> </a:t>
            </a:r>
            <a:r>
              <a:rPr lang="ru-RU" dirty="0" err="1" smtClean="0"/>
              <a:t>осінніх</a:t>
            </a:r>
            <a:r>
              <a:rPr lang="ru-RU" dirty="0" smtClean="0"/>
              <a:t> </a:t>
            </a:r>
            <a:r>
              <a:rPr lang="ru-RU" dirty="0" err="1" smtClean="0"/>
              <a:t>опеньків</a:t>
            </a:r>
            <a:r>
              <a:rPr lang="ru-RU" dirty="0" smtClean="0"/>
              <a:t>, </a:t>
            </a:r>
            <a:r>
              <a:rPr lang="ru-RU" dirty="0" err="1" smtClean="0"/>
              <a:t>сатанинських</a:t>
            </a:r>
            <a:r>
              <a:rPr lang="ru-RU" dirty="0" smtClean="0"/>
              <a:t> </a:t>
            </a:r>
            <a:r>
              <a:rPr lang="ru-RU" dirty="0" err="1" smtClean="0"/>
              <a:t>грибів</a:t>
            </a:r>
            <a:r>
              <a:rPr lang="ru-RU" dirty="0" smtClean="0"/>
              <a:t>, </a:t>
            </a:r>
            <a:r>
              <a:rPr lang="ru-RU" dirty="0" err="1" smtClean="0"/>
              <a:t>несправжніх</a:t>
            </a:r>
            <a:r>
              <a:rPr lang="ru-RU" dirty="0" smtClean="0"/>
              <a:t> </a:t>
            </a:r>
            <a:r>
              <a:rPr lang="ru-RU" dirty="0" err="1" smtClean="0"/>
              <a:t>дощовиків</a:t>
            </a:r>
            <a:r>
              <a:rPr lang="ru-RU" dirty="0" smtClean="0"/>
              <a:t>. </a:t>
            </a:r>
            <a:r>
              <a:rPr lang="ru-RU" dirty="0" err="1" smtClean="0"/>
              <a:t>Такі</a:t>
            </a:r>
            <a:r>
              <a:rPr lang="ru-RU" dirty="0" smtClean="0"/>
              <a:t> </a:t>
            </a:r>
            <a:r>
              <a:rPr lang="ru-RU" dirty="0" err="1" smtClean="0"/>
              <a:t>отруєння</a:t>
            </a:r>
            <a:r>
              <a:rPr lang="ru-RU" dirty="0" smtClean="0"/>
              <a:t> </a:t>
            </a:r>
            <a:r>
              <a:rPr lang="ru-RU" dirty="0" err="1" smtClean="0"/>
              <a:t>здебільшого</a:t>
            </a:r>
            <a:r>
              <a:rPr lang="ru-RU" dirty="0" smtClean="0"/>
              <a:t> не </a:t>
            </a:r>
            <a:r>
              <a:rPr lang="ru-RU" dirty="0" err="1" smtClean="0"/>
              <a:t>призводять</a:t>
            </a:r>
            <a:r>
              <a:rPr lang="ru-RU" dirty="0" smtClean="0"/>
              <a:t> до </a:t>
            </a:r>
            <a:r>
              <a:rPr lang="ru-RU" dirty="0" err="1" smtClean="0"/>
              <a:t>летальності</a:t>
            </a:r>
            <a:r>
              <a:rPr lang="ru-RU" dirty="0" smtClean="0"/>
              <a:t>, </a:t>
            </a:r>
            <a:r>
              <a:rPr lang="ru-RU" dirty="0" err="1" smtClean="0"/>
              <a:t>однак</a:t>
            </a:r>
            <a:r>
              <a:rPr lang="ru-RU" dirty="0" smtClean="0"/>
              <a:t> </a:t>
            </a:r>
            <a:r>
              <a:rPr lang="ru-RU" dirty="0" err="1" smtClean="0"/>
              <a:t>можуть</a:t>
            </a:r>
            <a:r>
              <a:rPr lang="ru-RU" dirty="0" smtClean="0"/>
              <a:t> </a:t>
            </a:r>
            <a:r>
              <a:rPr lang="ru-RU" dirty="0" err="1" smtClean="0"/>
              <a:t>мати</a:t>
            </a:r>
            <a:r>
              <a:rPr lang="ru-RU" dirty="0" smtClean="0"/>
              <a:t> </a:t>
            </a:r>
            <a:r>
              <a:rPr lang="ru-RU" dirty="0" err="1" smtClean="0"/>
              <a:t>серйозні</a:t>
            </a:r>
            <a:r>
              <a:rPr lang="ru-RU" dirty="0" smtClean="0"/>
              <a:t> </a:t>
            </a:r>
            <a:r>
              <a:rPr lang="ru-RU" dirty="0" err="1" smtClean="0"/>
              <a:t>наслідки</a:t>
            </a:r>
            <a:r>
              <a:rPr lang="ru-RU" dirty="0" smtClean="0"/>
              <a:t> для </a:t>
            </a:r>
            <a:r>
              <a:rPr lang="ru-RU" dirty="0" err="1" smtClean="0"/>
              <a:t>системи</a:t>
            </a:r>
            <a:r>
              <a:rPr lang="ru-RU" dirty="0" smtClean="0"/>
              <a:t> </a:t>
            </a:r>
            <a:r>
              <a:rPr lang="ru-RU" dirty="0" err="1" smtClean="0"/>
              <a:t>травлення</a:t>
            </a:r>
            <a:r>
              <a:rPr lang="ru-RU" dirty="0" smtClean="0"/>
              <a:t>, тому </a:t>
            </a:r>
            <a:r>
              <a:rPr lang="ru-RU" dirty="0" err="1" smtClean="0"/>
              <a:t>легковажити</a:t>
            </a:r>
            <a:r>
              <a:rPr lang="ru-RU" dirty="0" smtClean="0"/>
              <a:t> не </a:t>
            </a:r>
            <a:r>
              <a:rPr lang="ru-RU" dirty="0" err="1" smtClean="0"/>
              <a:t>можна</a:t>
            </a:r>
            <a:r>
              <a:rPr lang="ru-RU" dirty="0" smtClean="0"/>
              <a:t>.</a:t>
            </a:r>
          </a:p>
          <a:p>
            <a:r>
              <a:rPr lang="ru-RU" dirty="0" smtClean="0"/>
              <a:t>2. </a:t>
            </a:r>
            <a:r>
              <a:rPr lang="ru-RU" dirty="0" err="1" smtClean="0"/>
              <a:t>Симптоми</a:t>
            </a:r>
            <a:r>
              <a:rPr lang="ru-RU" dirty="0" smtClean="0"/>
              <a:t> </a:t>
            </a:r>
            <a:r>
              <a:rPr lang="ru-RU" dirty="0" err="1" smtClean="0"/>
              <a:t>отруєння</a:t>
            </a:r>
            <a:r>
              <a:rPr lang="ru-RU" dirty="0" smtClean="0"/>
              <a:t> - </a:t>
            </a:r>
            <a:r>
              <a:rPr lang="ru-RU" dirty="0" err="1" smtClean="0"/>
              <a:t>галюцинації</a:t>
            </a:r>
            <a:r>
              <a:rPr lang="ru-RU" dirty="0" smtClean="0"/>
              <a:t>, </a:t>
            </a:r>
            <a:r>
              <a:rPr lang="ru-RU" dirty="0" err="1" smtClean="0"/>
              <a:t>розлад</a:t>
            </a:r>
            <a:r>
              <a:rPr lang="ru-RU" dirty="0" smtClean="0"/>
              <a:t> </a:t>
            </a:r>
            <a:r>
              <a:rPr lang="ru-RU" dirty="0" err="1" smtClean="0"/>
              <a:t>або</a:t>
            </a:r>
            <a:r>
              <a:rPr lang="ru-RU" dirty="0" smtClean="0"/>
              <a:t> </a:t>
            </a:r>
            <a:r>
              <a:rPr lang="ru-RU" dirty="0" err="1" smtClean="0"/>
              <a:t>втрата</a:t>
            </a:r>
            <a:r>
              <a:rPr lang="ru-RU" dirty="0" smtClean="0"/>
              <a:t> </a:t>
            </a:r>
            <a:r>
              <a:rPr lang="ru-RU" dirty="0" err="1" smtClean="0"/>
              <a:t>свідомості</a:t>
            </a:r>
            <a:r>
              <a:rPr lang="ru-RU" dirty="0" smtClean="0"/>
              <a:t>, </a:t>
            </a:r>
            <a:r>
              <a:rPr lang="ru-RU" dirty="0" err="1" smtClean="0"/>
              <a:t>порушення</a:t>
            </a:r>
            <a:r>
              <a:rPr lang="ru-RU" dirty="0" smtClean="0"/>
              <a:t> </a:t>
            </a:r>
            <a:r>
              <a:rPr lang="ru-RU" dirty="0" err="1" smtClean="0"/>
              <a:t>дихання</a:t>
            </a:r>
            <a:r>
              <a:rPr lang="ru-RU" dirty="0" smtClean="0"/>
              <a:t> та </a:t>
            </a:r>
            <a:r>
              <a:rPr lang="ru-RU" dirty="0" err="1" smtClean="0"/>
              <a:t>серцевої</a:t>
            </a:r>
            <a:r>
              <a:rPr lang="ru-RU" dirty="0" smtClean="0"/>
              <a:t> </a:t>
            </a:r>
            <a:r>
              <a:rPr lang="ru-RU" dirty="0" err="1" smtClean="0"/>
              <a:t>діяльності</a:t>
            </a:r>
            <a:r>
              <a:rPr lang="ru-RU" dirty="0" smtClean="0"/>
              <a:t> - </a:t>
            </a:r>
            <a:r>
              <a:rPr lang="ru-RU" dirty="0" err="1" smtClean="0"/>
              <a:t>з'являються</a:t>
            </a:r>
            <a:r>
              <a:rPr lang="ru-RU" dirty="0" smtClean="0"/>
              <a:t> через </a:t>
            </a:r>
            <a:r>
              <a:rPr lang="ru-RU" dirty="0" err="1" smtClean="0"/>
              <a:t>пів-дві</a:t>
            </a:r>
            <a:r>
              <a:rPr lang="ru-RU" dirty="0" smtClean="0"/>
              <a:t> </a:t>
            </a:r>
            <a:r>
              <a:rPr lang="ru-RU" dirty="0" err="1" smtClean="0"/>
              <a:t>години</a:t>
            </a:r>
            <a:r>
              <a:rPr lang="ru-RU" dirty="0" smtClean="0"/>
              <a:t> </a:t>
            </a:r>
            <a:r>
              <a:rPr lang="ru-RU" dirty="0" err="1" smtClean="0"/>
              <a:t>після</a:t>
            </a:r>
            <a:r>
              <a:rPr lang="ru-RU" dirty="0" smtClean="0"/>
              <a:t> </a:t>
            </a:r>
            <a:r>
              <a:rPr lang="ru-RU" dirty="0" err="1" smtClean="0"/>
              <a:t>вживання</a:t>
            </a:r>
            <a:r>
              <a:rPr lang="ru-RU" dirty="0" smtClean="0"/>
              <a:t> </a:t>
            </a:r>
            <a:r>
              <a:rPr lang="ru-RU" dirty="0" err="1" smtClean="0"/>
              <a:t>червоних</a:t>
            </a:r>
            <a:r>
              <a:rPr lang="ru-RU" dirty="0" smtClean="0"/>
              <a:t> </a:t>
            </a:r>
            <a:r>
              <a:rPr lang="ru-RU" dirty="0" err="1" smtClean="0"/>
              <a:t>мухоморів</a:t>
            </a:r>
            <a:r>
              <a:rPr lang="ru-RU" dirty="0" smtClean="0"/>
              <a:t>, </a:t>
            </a:r>
            <a:r>
              <a:rPr lang="ru-RU" dirty="0" err="1" smtClean="0"/>
              <a:t>волоконниць</a:t>
            </a:r>
            <a:r>
              <a:rPr lang="ru-RU" dirty="0" smtClean="0"/>
              <a:t>, </a:t>
            </a:r>
            <a:r>
              <a:rPr lang="ru-RU" dirty="0" err="1" smtClean="0"/>
              <a:t>отруйні</a:t>
            </a:r>
            <a:r>
              <a:rPr lang="ru-RU" dirty="0" smtClean="0"/>
              <a:t> </a:t>
            </a:r>
            <a:r>
              <a:rPr lang="ru-RU" dirty="0" err="1" smtClean="0"/>
              <a:t>речовини</a:t>
            </a:r>
            <a:r>
              <a:rPr lang="ru-RU" dirty="0" smtClean="0"/>
              <a:t> </a:t>
            </a:r>
            <a:r>
              <a:rPr lang="ru-RU" dirty="0" err="1" smtClean="0"/>
              <a:t>яких</a:t>
            </a:r>
            <a:r>
              <a:rPr lang="ru-RU" dirty="0" smtClean="0"/>
              <a:t> </a:t>
            </a:r>
            <a:r>
              <a:rPr lang="ru-RU" dirty="0" err="1" smtClean="0"/>
              <a:t>вражають</a:t>
            </a:r>
            <a:r>
              <a:rPr lang="ru-RU" dirty="0" smtClean="0"/>
              <a:t> </a:t>
            </a:r>
            <a:r>
              <a:rPr lang="ru-RU" dirty="0" err="1" smtClean="0"/>
              <a:t>нервову</a:t>
            </a:r>
            <a:r>
              <a:rPr lang="ru-RU" dirty="0" smtClean="0"/>
              <a:t> систему. Людина </a:t>
            </a:r>
            <a:r>
              <a:rPr lang="ru-RU" dirty="0" err="1" smtClean="0"/>
              <a:t>захлинатиметься</a:t>
            </a:r>
            <a:r>
              <a:rPr lang="ru-RU" dirty="0" smtClean="0"/>
              <a:t> </a:t>
            </a:r>
            <a:r>
              <a:rPr lang="ru-RU" dirty="0" err="1" smtClean="0"/>
              <a:t>від</a:t>
            </a:r>
            <a:r>
              <a:rPr lang="ru-RU" dirty="0" smtClean="0"/>
              <a:t> </a:t>
            </a:r>
            <a:r>
              <a:rPr lang="ru-RU" dirty="0" err="1" smtClean="0"/>
              <a:t>нападів</a:t>
            </a:r>
            <a:r>
              <a:rPr lang="ru-RU" dirty="0" smtClean="0"/>
              <a:t> </a:t>
            </a:r>
            <a:r>
              <a:rPr lang="ru-RU" dirty="0" err="1" smtClean="0"/>
              <a:t>сміху</a:t>
            </a:r>
            <a:r>
              <a:rPr lang="ru-RU" dirty="0" smtClean="0"/>
              <a:t> </a:t>
            </a:r>
            <a:r>
              <a:rPr lang="ru-RU" dirty="0" err="1" smtClean="0"/>
              <a:t>і</a:t>
            </a:r>
            <a:r>
              <a:rPr lang="ru-RU" dirty="0" smtClean="0"/>
              <a:t> </a:t>
            </a:r>
            <a:r>
              <a:rPr lang="ru-RU" dirty="0" err="1" smtClean="0"/>
              <a:t>потерпатиме</a:t>
            </a:r>
            <a:r>
              <a:rPr lang="ru-RU" dirty="0" smtClean="0"/>
              <a:t> </a:t>
            </a:r>
            <a:r>
              <a:rPr lang="ru-RU" dirty="0" err="1" smtClean="0"/>
              <a:t>від</a:t>
            </a:r>
            <a:r>
              <a:rPr lang="ru-RU" dirty="0" smtClean="0"/>
              <a:t> </a:t>
            </a:r>
            <a:r>
              <a:rPr lang="ru-RU" dirty="0" err="1" smtClean="0"/>
              <a:t>галюцинацій</a:t>
            </a:r>
            <a:r>
              <a:rPr lang="ru-RU" dirty="0" smtClean="0"/>
              <a:t>. </a:t>
            </a:r>
            <a:r>
              <a:rPr lang="ru-RU" dirty="0" err="1" smtClean="0"/>
              <a:t>Може</a:t>
            </a:r>
            <a:r>
              <a:rPr lang="ru-RU" dirty="0" smtClean="0"/>
              <a:t> </a:t>
            </a:r>
            <a:r>
              <a:rPr lang="ru-RU" dirty="0" err="1" smtClean="0"/>
              <a:t>навіть</a:t>
            </a:r>
            <a:r>
              <a:rPr lang="ru-RU" dirty="0" smtClean="0"/>
              <a:t> </a:t>
            </a:r>
            <a:r>
              <a:rPr lang="ru-RU" dirty="0" err="1" smtClean="0"/>
              <a:t>знепритомніти</a:t>
            </a:r>
            <a:r>
              <a:rPr lang="ru-RU" dirty="0" smtClean="0"/>
              <a:t>. </a:t>
            </a:r>
            <a:r>
              <a:rPr lang="ru-RU" dirty="0" err="1" smtClean="0"/>
              <a:t>Якщо</a:t>
            </a:r>
            <a:r>
              <a:rPr lang="ru-RU" dirty="0" smtClean="0"/>
              <a:t> </a:t>
            </a:r>
            <a:r>
              <a:rPr lang="ru-RU" dirty="0" err="1" smtClean="0"/>
              <a:t>постраждалому</a:t>
            </a:r>
            <a:r>
              <a:rPr lang="ru-RU" dirty="0" smtClean="0"/>
              <a:t> не </a:t>
            </a:r>
            <a:r>
              <a:rPr lang="ru-RU" dirty="0" err="1" smtClean="0"/>
              <a:t>надати</a:t>
            </a:r>
            <a:r>
              <a:rPr lang="ru-RU" dirty="0" smtClean="0"/>
              <a:t> </a:t>
            </a:r>
            <a:r>
              <a:rPr lang="ru-RU" dirty="0" err="1" smtClean="0"/>
              <a:t>медичну</a:t>
            </a:r>
            <a:r>
              <a:rPr lang="ru-RU" dirty="0" smtClean="0"/>
              <a:t> </a:t>
            </a:r>
            <a:r>
              <a:rPr lang="ru-RU" dirty="0" err="1" smtClean="0"/>
              <a:t>допомогу</a:t>
            </a:r>
            <a:r>
              <a:rPr lang="ru-RU" dirty="0" smtClean="0"/>
              <a:t> у </a:t>
            </a:r>
            <a:r>
              <a:rPr lang="ru-RU" dirty="0" err="1" smtClean="0"/>
              <a:t>перші</a:t>
            </a:r>
            <a:r>
              <a:rPr lang="ru-RU" dirty="0" smtClean="0"/>
              <a:t> </a:t>
            </a:r>
            <a:r>
              <a:rPr lang="ru-RU" dirty="0" err="1" smtClean="0"/>
              <a:t>години</a:t>
            </a:r>
            <a:r>
              <a:rPr lang="ru-RU" dirty="0" smtClean="0"/>
              <a:t>, то </a:t>
            </a:r>
            <a:r>
              <a:rPr lang="ru-RU" dirty="0" err="1" smtClean="0"/>
              <a:t>врятувати</a:t>
            </a:r>
            <a:r>
              <a:rPr lang="ru-RU" dirty="0" smtClean="0"/>
              <a:t> </a:t>
            </a:r>
            <a:r>
              <a:rPr lang="ru-RU" dirty="0" err="1" smtClean="0"/>
              <a:t>його</a:t>
            </a:r>
            <a:r>
              <a:rPr lang="ru-RU" dirty="0" smtClean="0"/>
              <a:t> </a:t>
            </a:r>
            <a:r>
              <a:rPr lang="ru-RU" dirty="0" err="1" smtClean="0"/>
              <a:t>життя</a:t>
            </a:r>
            <a:r>
              <a:rPr lang="ru-RU" dirty="0" smtClean="0"/>
              <a:t> складно.</a:t>
            </a:r>
          </a:p>
          <a:p>
            <a:r>
              <a:rPr lang="ru-RU" dirty="0" smtClean="0"/>
              <a:t>3. </a:t>
            </a:r>
            <a:r>
              <a:rPr lang="ru-RU" dirty="0" err="1" smtClean="0"/>
              <a:t>Найбільш</a:t>
            </a:r>
            <a:r>
              <a:rPr lang="ru-RU" dirty="0" smtClean="0"/>
              <a:t> </a:t>
            </a:r>
            <a:r>
              <a:rPr lang="ru-RU" dirty="0" err="1" smtClean="0"/>
              <a:t>отруйними</a:t>
            </a:r>
            <a:r>
              <a:rPr lang="ru-RU" dirty="0" smtClean="0"/>
              <a:t> </a:t>
            </a:r>
            <a:r>
              <a:rPr lang="ru-RU" dirty="0" err="1" smtClean="0"/>
              <a:t>є</a:t>
            </a:r>
            <a:r>
              <a:rPr lang="ru-RU" dirty="0" smtClean="0"/>
              <a:t> </a:t>
            </a:r>
            <a:r>
              <a:rPr lang="ru-RU" dirty="0" err="1" smtClean="0"/>
              <a:t>токсини</a:t>
            </a:r>
            <a:r>
              <a:rPr lang="ru-RU" dirty="0" smtClean="0"/>
              <a:t> </a:t>
            </a:r>
            <a:r>
              <a:rPr lang="ru-RU" dirty="0" err="1" smtClean="0"/>
              <a:t>блідої</a:t>
            </a:r>
            <a:r>
              <a:rPr lang="ru-RU" dirty="0" smtClean="0"/>
              <a:t> поганки, </a:t>
            </a:r>
            <a:r>
              <a:rPr lang="ru-RU" dirty="0" err="1" smtClean="0"/>
              <a:t>мухоморів</a:t>
            </a:r>
            <a:r>
              <a:rPr lang="ru-RU" dirty="0" smtClean="0"/>
              <a:t> </a:t>
            </a:r>
            <a:r>
              <a:rPr lang="ru-RU" dirty="0" err="1" smtClean="0"/>
              <a:t>білого</a:t>
            </a:r>
            <a:r>
              <a:rPr lang="ru-RU" dirty="0" smtClean="0"/>
              <a:t> </a:t>
            </a:r>
            <a:r>
              <a:rPr lang="ru-RU" dirty="0" err="1" smtClean="0"/>
              <a:t>і</a:t>
            </a:r>
            <a:r>
              <a:rPr lang="ru-RU" dirty="0" smtClean="0"/>
              <a:t> </a:t>
            </a:r>
            <a:r>
              <a:rPr lang="ru-RU" dirty="0" err="1" smtClean="0"/>
              <a:t>смердючого</a:t>
            </a:r>
            <a:r>
              <a:rPr lang="ru-RU" dirty="0" smtClean="0"/>
              <a:t>, </a:t>
            </a:r>
            <a:r>
              <a:rPr lang="ru-RU" dirty="0" err="1" smtClean="0"/>
              <a:t>сморжів</a:t>
            </a:r>
            <a:r>
              <a:rPr lang="ru-RU" dirty="0" smtClean="0"/>
              <a:t> </a:t>
            </a:r>
            <a:r>
              <a:rPr lang="ru-RU" dirty="0" err="1" smtClean="0"/>
              <a:t>і</a:t>
            </a:r>
            <a:r>
              <a:rPr lang="ru-RU" dirty="0" smtClean="0"/>
              <a:t> </a:t>
            </a:r>
            <a:r>
              <a:rPr lang="ru-RU" dirty="0" err="1" smtClean="0"/>
              <a:t>деяких</a:t>
            </a:r>
            <a:r>
              <a:rPr lang="ru-RU" dirty="0" smtClean="0"/>
              <a:t> </a:t>
            </a:r>
            <a:r>
              <a:rPr lang="ru-RU" dirty="0" err="1" smtClean="0"/>
              <a:t>інших</a:t>
            </a:r>
            <a:r>
              <a:rPr lang="ru-RU" dirty="0" smtClean="0"/>
              <a:t> </a:t>
            </a:r>
            <a:r>
              <a:rPr lang="ru-RU" dirty="0" err="1" smtClean="0"/>
              <a:t>грибів</a:t>
            </a:r>
            <a:r>
              <a:rPr lang="ru-RU" dirty="0" smtClean="0"/>
              <a:t>. </a:t>
            </a:r>
            <a:r>
              <a:rPr lang="ru-RU" dirty="0" err="1" smtClean="0"/>
              <a:t>Підступність</a:t>
            </a:r>
            <a:r>
              <a:rPr lang="ru-RU" dirty="0" smtClean="0"/>
              <a:t> </a:t>
            </a:r>
            <a:r>
              <a:rPr lang="ru-RU" dirty="0" err="1" smtClean="0"/>
              <a:t>їх</a:t>
            </a:r>
            <a:r>
              <a:rPr lang="ru-RU" dirty="0" smtClean="0"/>
              <a:t> у тому, </a:t>
            </a:r>
            <a:r>
              <a:rPr lang="ru-RU" dirty="0" err="1" smtClean="0"/>
              <a:t>що</a:t>
            </a:r>
            <a:r>
              <a:rPr lang="ru-RU" dirty="0" smtClean="0"/>
              <a:t> </a:t>
            </a:r>
            <a:r>
              <a:rPr lang="ru-RU" dirty="0" err="1" smtClean="0"/>
              <a:t>отрута</a:t>
            </a:r>
            <a:r>
              <a:rPr lang="ru-RU" dirty="0" smtClean="0"/>
              <a:t>, </a:t>
            </a:r>
            <a:r>
              <a:rPr lang="ru-RU" dirty="0" err="1" smtClean="0"/>
              <a:t>потрапивши</a:t>
            </a:r>
            <a:r>
              <a:rPr lang="ru-RU" dirty="0" smtClean="0"/>
              <a:t> до </a:t>
            </a:r>
            <a:r>
              <a:rPr lang="ru-RU" dirty="0" err="1" smtClean="0"/>
              <a:t>шлунку</a:t>
            </a:r>
            <a:r>
              <a:rPr lang="ru-RU" dirty="0" smtClean="0"/>
              <a:t>, </a:t>
            </a:r>
            <a:r>
              <a:rPr lang="ru-RU" dirty="0" err="1" smtClean="0"/>
              <a:t>протягом</a:t>
            </a:r>
            <a:r>
              <a:rPr lang="ru-RU" dirty="0" smtClean="0"/>
              <a:t> </a:t>
            </a:r>
            <a:r>
              <a:rPr lang="ru-RU" dirty="0" err="1" smtClean="0"/>
              <a:t>тривалого</a:t>
            </a:r>
            <a:r>
              <a:rPr lang="ru-RU" dirty="0" smtClean="0"/>
              <a:t> часу (до 3-ох </a:t>
            </a:r>
            <a:r>
              <a:rPr lang="ru-RU" dirty="0" err="1" smtClean="0"/>
              <a:t>діб</a:t>
            </a:r>
            <a:r>
              <a:rPr lang="ru-RU" dirty="0" smtClean="0"/>
              <a:t>) </a:t>
            </a:r>
            <a:r>
              <a:rPr lang="ru-RU" dirty="0" err="1" smtClean="0"/>
              <a:t>може</a:t>
            </a:r>
            <a:r>
              <a:rPr lang="ru-RU" dirty="0" smtClean="0"/>
              <a:t> не </a:t>
            </a:r>
            <a:r>
              <a:rPr lang="ru-RU" dirty="0" err="1" smtClean="0"/>
              <a:t>викликати</a:t>
            </a:r>
            <a:r>
              <a:rPr lang="ru-RU" dirty="0" smtClean="0"/>
              <a:t> </a:t>
            </a:r>
            <a:r>
              <a:rPr lang="ru-RU" dirty="0" err="1" smtClean="0"/>
              <a:t>жодних</a:t>
            </a:r>
            <a:r>
              <a:rPr lang="ru-RU" dirty="0" smtClean="0"/>
              <a:t> </a:t>
            </a:r>
            <a:r>
              <a:rPr lang="ru-RU" dirty="0" err="1" smtClean="0"/>
              <a:t>симптомів</a:t>
            </a:r>
            <a:r>
              <a:rPr lang="ru-RU" dirty="0" smtClean="0"/>
              <a:t>. </a:t>
            </a:r>
            <a:r>
              <a:rPr lang="ru-RU" dirty="0" err="1" smtClean="0"/>
              <a:t>Ознаки</a:t>
            </a:r>
            <a:r>
              <a:rPr lang="ru-RU" dirty="0" smtClean="0"/>
              <a:t> </a:t>
            </a:r>
            <a:r>
              <a:rPr lang="ru-RU" dirty="0" err="1" smtClean="0"/>
              <a:t>отруєння</a:t>
            </a:r>
            <a:r>
              <a:rPr lang="ru-RU" dirty="0" smtClean="0"/>
              <a:t> </a:t>
            </a:r>
            <a:r>
              <a:rPr lang="ru-RU" dirty="0" err="1" smtClean="0"/>
              <a:t>можуть</a:t>
            </a:r>
            <a:r>
              <a:rPr lang="ru-RU" dirty="0" smtClean="0"/>
              <a:t> </a:t>
            </a:r>
            <a:r>
              <a:rPr lang="ru-RU" dirty="0" err="1" smtClean="0"/>
              <a:t>проявитися</a:t>
            </a:r>
            <a:r>
              <a:rPr lang="ru-RU" dirty="0" smtClean="0"/>
              <a:t> </a:t>
            </a:r>
            <a:r>
              <a:rPr lang="ru-RU" dirty="0" err="1" smtClean="0"/>
              <a:t>лише</a:t>
            </a:r>
            <a:r>
              <a:rPr lang="ru-RU" dirty="0" smtClean="0"/>
              <a:t> </a:t>
            </a:r>
            <a:r>
              <a:rPr lang="ru-RU" dirty="0" err="1" smtClean="0"/>
              <a:t>тоді</a:t>
            </a:r>
            <a:r>
              <a:rPr lang="ru-RU" dirty="0" smtClean="0"/>
              <a:t>, коли у </a:t>
            </a:r>
            <a:r>
              <a:rPr lang="ru-RU" dirty="0" err="1" smtClean="0"/>
              <a:t>шлунку</a:t>
            </a:r>
            <a:r>
              <a:rPr lang="ru-RU" dirty="0" smtClean="0"/>
              <a:t> не </a:t>
            </a:r>
            <a:r>
              <a:rPr lang="ru-RU" dirty="0" err="1" smtClean="0"/>
              <a:t>залишиться</a:t>
            </a:r>
            <a:r>
              <a:rPr lang="ru-RU" dirty="0" smtClean="0"/>
              <a:t> </a:t>
            </a:r>
            <a:r>
              <a:rPr lang="ru-RU" dirty="0" err="1" smtClean="0"/>
              <a:t>жодного</a:t>
            </a:r>
            <a:r>
              <a:rPr lang="ru-RU" dirty="0" smtClean="0"/>
              <a:t> </a:t>
            </a:r>
            <a:r>
              <a:rPr lang="ru-RU" dirty="0" err="1" smtClean="0"/>
              <a:t>сліду</a:t>
            </a:r>
            <a:r>
              <a:rPr lang="ru-RU" dirty="0" smtClean="0"/>
              <a:t> </a:t>
            </a:r>
            <a:r>
              <a:rPr lang="ru-RU" dirty="0" err="1" smtClean="0"/>
              <a:t>від</a:t>
            </a:r>
            <a:r>
              <a:rPr lang="ru-RU" dirty="0" smtClean="0"/>
              <a:t> </a:t>
            </a:r>
            <a:r>
              <a:rPr lang="ru-RU" dirty="0" err="1" smtClean="0"/>
              <a:t>грибів</a:t>
            </a:r>
            <a:r>
              <a:rPr lang="ru-RU" dirty="0" smtClean="0"/>
              <a:t>, а </a:t>
            </a:r>
            <a:r>
              <a:rPr lang="ru-RU" dirty="0" err="1" smtClean="0"/>
              <a:t>людина</a:t>
            </a:r>
            <a:r>
              <a:rPr lang="ru-RU" dirty="0" smtClean="0"/>
              <a:t> </a:t>
            </a:r>
            <a:r>
              <a:rPr lang="ru-RU" dirty="0" err="1" smtClean="0"/>
              <a:t>вже</a:t>
            </a:r>
            <a:r>
              <a:rPr lang="ru-RU" dirty="0" smtClean="0"/>
              <a:t> </a:t>
            </a:r>
            <a:r>
              <a:rPr lang="ru-RU" dirty="0" err="1" smtClean="0"/>
              <a:t>й</a:t>
            </a:r>
            <a:r>
              <a:rPr lang="ru-RU" dirty="0" smtClean="0"/>
              <a:t> </a:t>
            </a:r>
            <a:r>
              <a:rPr lang="ru-RU" dirty="0" err="1" smtClean="0"/>
              <a:t>забуде</a:t>
            </a:r>
            <a:r>
              <a:rPr lang="ru-RU" dirty="0" smtClean="0"/>
              <a:t>, </a:t>
            </a:r>
            <a:r>
              <a:rPr lang="ru-RU" dirty="0" err="1" smtClean="0"/>
              <a:t>що</a:t>
            </a:r>
            <a:r>
              <a:rPr lang="ru-RU" dirty="0" smtClean="0"/>
              <a:t> </a:t>
            </a:r>
            <a:r>
              <a:rPr lang="ru-RU" dirty="0" err="1" smtClean="0"/>
              <a:t>їх</a:t>
            </a:r>
            <a:r>
              <a:rPr lang="ru-RU" dirty="0" smtClean="0"/>
              <a:t> </a:t>
            </a:r>
            <a:r>
              <a:rPr lang="ru-RU" dirty="0" err="1" smtClean="0"/>
              <a:t>їла</a:t>
            </a:r>
            <a:r>
              <a:rPr lang="ru-RU" dirty="0" smtClean="0"/>
              <a:t>. </a:t>
            </a:r>
            <a:r>
              <a:rPr lang="ru-RU" dirty="0" err="1" smtClean="0"/>
              <a:t>Запаморочення</a:t>
            </a:r>
            <a:r>
              <a:rPr lang="ru-RU" dirty="0" smtClean="0"/>
              <a:t>, </a:t>
            </a:r>
            <a:r>
              <a:rPr lang="ru-RU" dirty="0" err="1" smtClean="0"/>
              <a:t>нудота</a:t>
            </a:r>
            <a:r>
              <a:rPr lang="ru-RU" dirty="0" smtClean="0"/>
              <a:t>, сильна </a:t>
            </a:r>
            <a:r>
              <a:rPr lang="ru-RU" dirty="0" err="1" smtClean="0"/>
              <a:t>спрага</a:t>
            </a:r>
            <a:r>
              <a:rPr lang="ru-RU" dirty="0" smtClean="0"/>
              <a:t>, </a:t>
            </a:r>
            <a:r>
              <a:rPr lang="ru-RU" dirty="0" err="1" smtClean="0"/>
              <a:t>судоми</a:t>
            </a:r>
            <a:r>
              <a:rPr lang="ru-RU" dirty="0" smtClean="0"/>
              <a:t>, </a:t>
            </a:r>
            <a:r>
              <a:rPr lang="ru-RU" dirty="0" err="1" smtClean="0"/>
              <a:t>посиніння</a:t>
            </a:r>
            <a:r>
              <a:rPr lang="ru-RU" dirty="0" smtClean="0"/>
              <a:t> губ, </a:t>
            </a:r>
            <a:r>
              <a:rPr lang="ru-RU" dirty="0" err="1" smtClean="0"/>
              <a:t>нігтів</a:t>
            </a:r>
            <a:r>
              <a:rPr lang="ru-RU" dirty="0" smtClean="0"/>
              <a:t>, </a:t>
            </a:r>
            <a:r>
              <a:rPr lang="ru-RU" dirty="0" err="1" smtClean="0"/>
              <a:t>похолодіння</a:t>
            </a:r>
            <a:r>
              <a:rPr lang="ru-RU" dirty="0" smtClean="0"/>
              <a:t> рук та </a:t>
            </a:r>
            <a:r>
              <a:rPr lang="ru-RU" dirty="0" err="1" smtClean="0"/>
              <a:t>ніг</a:t>
            </a:r>
            <a:r>
              <a:rPr lang="ru-RU" dirty="0" smtClean="0"/>
              <a:t> - все </a:t>
            </a:r>
            <a:r>
              <a:rPr lang="ru-RU" dirty="0" err="1" smtClean="0"/>
              <a:t>це</a:t>
            </a:r>
            <a:r>
              <a:rPr lang="ru-RU" dirty="0" smtClean="0"/>
              <a:t> </a:t>
            </a:r>
            <a:r>
              <a:rPr lang="ru-RU" dirty="0" err="1" smtClean="0"/>
              <a:t>виникає</a:t>
            </a:r>
            <a:r>
              <a:rPr lang="ru-RU" dirty="0" smtClean="0"/>
              <a:t>, коли </a:t>
            </a:r>
            <a:r>
              <a:rPr lang="ru-RU" dirty="0" err="1" smtClean="0"/>
              <a:t>отруйні</a:t>
            </a:r>
            <a:r>
              <a:rPr lang="ru-RU" dirty="0" smtClean="0"/>
              <a:t> </a:t>
            </a:r>
            <a:r>
              <a:rPr lang="ru-RU" dirty="0" err="1" smtClean="0"/>
              <a:t>речовини</a:t>
            </a:r>
            <a:r>
              <a:rPr lang="ru-RU" dirty="0" smtClean="0"/>
              <a:t> досягнуть </a:t>
            </a:r>
            <a:r>
              <a:rPr lang="ru-RU" dirty="0" err="1" smtClean="0"/>
              <a:t>мозку</a:t>
            </a:r>
            <a:r>
              <a:rPr lang="ru-RU" dirty="0" smtClean="0"/>
              <a:t>.</a:t>
            </a:r>
          </a:p>
          <a:p>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FF0000"/>
                </a:solidFill>
              </a:rPr>
              <a:t>Ознаки отруйності</a:t>
            </a:r>
            <a:endParaRPr lang="ru-RU" dirty="0">
              <a:solidFill>
                <a:srgbClr val="FF0000"/>
              </a:solidFill>
            </a:endParaRPr>
          </a:p>
        </p:txBody>
      </p:sp>
      <p:sp>
        <p:nvSpPr>
          <p:cNvPr id="3" name="Содержимое 2"/>
          <p:cNvSpPr>
            <a:spLocks noGrp="1"/>
          </p:cNvSpPr>
          <p:nvPr>
            <p:ph sz="quarter" idx="1"/>
          </p:nvPr>
        </p:nvSpPr>
        <p:spPr/>
        <p:txBody>
          <a:bodyPr/>
          <a:lstStyle/>
          <a:p>
            <a:pPr marL="0" indent="176213">
              <a:lnSpc>
                <a:spcPct val="90000"/>
              </a:lnSpc>
              <a:buClr>
                <a:srgbClr val="000099"/>
              </a:buClr>
              <a:buFont typeface="Wingdings" pitchFamily="2" charset="2"/>
              <a:buChar char="Ш"/>
            </a:pPr>
            <a:r>
              <a:rPr lang="uk-UA" sz="2400" dirty="0" smtClean="0"/>
              <a:t> </a:t>
            </a:r>
            <a:r>
              <a:rPr lang="uk-UA" b="1" dirty="0" smtClean="0">
                <a:latin typeface="Times New Roman" pitchFamily="18" charset="0"/>
              </a:rPr>
              <a:t>яскраво виражений червоний колір</a:t>
            </a:r>
          </a:p>
          <a:p>
            <a:pPr marL="0" indent="176213">
              <a:lnSpc>
                <a:spcPct val="90000"/>
              </a:lnSpc>
              <a:buClr>
                <a:srgbClr val="000099"/>
              </a:buClr>
              <a:buFont typeface="Wingdings" pitchFamily="2" charset="2"/>
              <a:buChar char="Ш"/>
            </a:pPr>
            <a:r>
              <a:rPr lang="uk-UA" b="1" dirty="0" smtClean="0">
                <a:latin typeface="Times New Roman" pitchFamily="18" charset="0"/>
              </a:rPr>
              <a:t> кроваво-червоні розлучення на ніжках</a:t>
            </a:r>
          </a:p>
          <a:p>
            <a:pPr marL="0" indent="176213">
              <a:lnSpc>
                <a:spcPct val="90000"/>
              </a:lnSpc>
              <a:buClr>
                <a:srgbClr val="000099"/>
              </a:buClr>
              <a:buFont typeface="Wingdings" pitchFamily="2" charset="2"/>
              <a:buChar char="Ш"/>
            </a:pPr>
            <a:r>
              <a:rPr lang="uk-UA" b="1" dirty="0" smtClean="0">
                <a:latin typeface="Times New Roman" pitchFamily="18" charset="0"/>
              </a:rPr>
              <a:t> трубчастий шар під капелюшком</a:t>
            </a:r>
          </a:p>
          <a:p>
            <a:pPr marL="0" indent="176213">
              <a:lnSpc>
                <a:spcPct val="90000"/>
              </a:lnSpc>
              <a:buClr>
                <a:srgbClr val="000099"/>
              </a:buClr>
              <a:buFont typeface="Wingdings" pitchFamily="2" charset="2"/>
              <a:buChar char="Ш"/>
            </a:pPr>
            <a:r>
              <a:rPr lang="uk-UA" b="1" dirty="0" smtClean="0">
                <a:latin typeface="Times New Roman" pitchFamily="18" charset="0"/>
              </a:rPr>
              <a:t> вмить виступаючий на зрізах рожевий сік</a:t>
            </a:r>
          </a:p>
          <a:p>
            <a:pPr marL="0" indent="176213">
              <a:lnSpc>
                <a:spcPct val="90000"/>
              </a:lnSpc>
              <a:buClr>
                <a:srgbClr val="000099"/>
              </a:buClr>
              <a:buFont typeface="Wingdings" pitchFamily="2" charset="2"/>
              <a:buChar char="Ш"/>
            </a:pPr>
            <a:r>
              <a:rPr lang="uk-UA" b="1" dirty="0" smtClean="0">
                <a:latin typeface="Times New Roman" pitchFamily="18" charset="0"/>
              </a:rPr>
              <a:t> рожевіюча або синіюча м'якоть на зламах -                     </a:t>
            </a:r>
          </a:p>
          <a:p>
            <a:pPr marL="0" indent="176213">
              <a:lnSpc>
                <a:spcPct val="90000"/>
              </a:lnSpc>
              <a:buClr>
                <a:srgbClr val="000099"/>
              </a:buClr>
              <a:buNone/>
            </a:pPr>
            <a:r>
              <a:rPr lang="uk-UA" b="1" dirty="0" smtClean="0">
                <a:latin typeface="Times New Roman" pitchFamily="18" charset="0"/>
              </a:rPr>
              <a:t>  у трубчастих грибів</a:t>
            </a:r>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Схема 4"/>
          <p:cNvGraphicFramePr/>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70000" lnSpcReduction="20000"/>
          </a:bodyPr>
          <a:lstStyle/>
          <a:p>
            <a:r>
              <a:rPr lang="ru-RU" dirty="0" smtClean="0"/>
              <a:t>До смертельно </a:t>
            </a:r>
            <a:r>
              <a:rPr lang="ru-RU" dirty="0" err="1" smtClean="0"/>
              <a:t>небезпечних</a:t>
            </a:r>
            <a:r>
              <a:rPr lang="ru-RU" dirty="0" smtClean="0"/>
              <a:t> </a:t>
            </a:r>
            <a:r>
              <a:rPr lang="ru-RU" dirty="0" err="1" smtClean="0"/>
              <a:t>грибів</a:t>
            </a:r>
            <a:r>
              <a:rPr lang="ru-RU" dirty="0" smtClean="0"/>
              <a:t> </a:t>
            </a:r>
            <a:r>
              <a:rPr lang="ru-RU" dirty="0" err="1" smtClean="0"/>
              <a:t>належить</a:t>
            </a:r>
            <a:r>
              <a:rPr lang="ru-RU" dirty="0" smtClean="0"/>
              <a:t> </a:t>
            </a:r>
            <a:r>
              <a:rPr lang="ru-RU" dirty="0" err="1" smtClean="0"/>
              <a:t>і</a:t>
            </a:r>
            <a:r>
              <a:rPr lang="ru-RU" dirty="0" smtClean="0"/>
              <a:t> свинушка тонка, яка росте </a:t>
            </a:r>
            <a:r>
              <a:rPr lang="ru-RU" dirty="0" err="1" smtClean="0"/>
              <a:t>під</a:t>
            </a:r>
            <a:r>
              <a:rPr lang="ru-RU" dirty="0" smtClean="0"/>
              <a:t> </a:t>
            </a:r>
            <a:r>
              <a:rPr lang="ru-RU" dirty="0" err="1" smtClean="0"/>
              <a:t>Києвом</a:t>
            </a:r>
            <a:r>
              <a:rPr lang="ru-RU" dirty="0" smtClean="0"/>
              <a:t>, </a:t>
            </a:r>
            <a:r>
              <a:rPr lang="ru-RU" dirty="0" err="1" smtClean="0"/>
              <a:t>і</a:t>
            </a:r>
            <a:r>
              <a:rPr lang="ru-RU" dirty="0" smtClean="0"/>
              <a:t> </a:t>
            </a:r>
            <a:r>
              <a:rPr lang="ru-RU" dirty="0" err="1" smtClean="0"/>
              <a:t>багато</a:t>
            </a:r>
            <a:r>
              <a:rPr lang="ru-RU" dirty="0" smtClean="0"/>
              <a:t> </a:t>
            </a:r>
            <a:r>
              <a:rPr lang="ru-RU" dirty="0" err="1" smtClean="0"/>
              <a:t>прихильників</a:t>
            </a:r>
            <a:r>
              <a:rPr lang="ru-RU" dirty="0" smtClean="0"/>
              <a:t> "</a:t>
            </a:r>
            <a:r>
              <a:rPr lang="ru-RU" dirty="0" err="1" smtClean="0"/>
              <a:t>лісового</a:t>
            </a:r>
            <a:r>
              <a:rPr lang="ru-RU" dirty="0" smtClean="0"/>
              <a:t> </a:t>
            </a:r>
            <a:r>
              <a:rPr lang="ru-RU" dirty="0" err="1" smtClean="0"/>
              <a:t>м'яса</a:t>
            </a:r>
            <a:r>
              <a:rPr lang="ru-RU" dirty="0" smtClean="0"/>
              <a:t>" </a:t>
            </a:r>
            <a:r>
              <a:rPr lang="ru-RU" dirty="0" err="1" smtClean="0"/>
              <a:t>полюбляють</a:t>
            </a:r>
            <a:r>
              <a:rPr lang="ru-RU" dirty="0" smtClean="0"/>
              <a:t> </a:t>
            </a:r>
            <a:r>
              <a:rPr lang="ru-RU" dirty="0" err="1" smtClean="0"/>
              <a:t>її</a:t>
            </a:r>
            <a:r>
              <a:rPr lang="ru-RU" dirty="0" smtClean="0"/>
              <a:t> </a:t>
            </a:r>
            <a:r>
              <a:rPr lang="ru-RU" dirty="0" err="1" smtClean="0"/>
              <a:t>їсти</a:t>
            </a:r>
            <a:r>
              <a:rPr lang="ru-RU" dirty="0" smtClean="0"/>
              <a:t>. </a:t>
            </a:r>
            <a:r>
              <a:rPr lang="ru-RU" dirty="0" err="1" smtClean="0"/>
              <a:t>Однак</a:t>
            </a:r>
            <a:r>
              <a:rPr lang="ru-RU" dirty="0" smtClean="0"/>
              <a:t>, </a:t>
            </a:r>
            <a:r>
              <a:rPr lang="ru-RU" dirty="0" err="1" smtClean="0"/>
              <a:t>цей</a:t>
            </a:r>
            <a:r>
              <a:rPr lang="ru-RU" dirty="0" smtClean="0"/>
              <a:t> гриб </a:t>
            </a:r>
            <a:r>
              <a:rPr lang="ru-RU" dirty="0" err="1" smtClean="0"/>
              <a:t>надзвичайно</a:t>
            </a:r>
            <a:r>
              <a:rPr lang="ru-RU" dirty="0" smtClean="0"/>
              <a:t> </a:t>
            </a:r>
            <a:r>
              <a:rPr lang="ru-RU" dirty="0" err="1" smtClean="0"/>
              <a:t>небезпечний</a:t>
            </a:r>
            <a:r>
              <a:rPr lang="ru-RU" dirty="0" smtClean="0"/>
              <a:t>. </a:t>
            </a:r>
            <a:r>
              <a:rPr lang="ru-RU" dirty="0" err="1" smtClean="0"/>
              <a:t>Він</a:t>
            </a:r>
            <a:r>
              <a:rPr lang="ru-RU" dirty="0" smtClean="0"/>
              <a:t> </a:t>
            </a:r>
            <a:r>
              <a:rPr lang="ru-RU" dirty="0" err="1" smtClean="0"/>
              <a:t>спричиняє</a:t>
            </a:r>
            <a:r>
              <a:rPr lang="ru-RU" dirty="0" smtClean="0"/>
              <a:t> в </a:t>
            </a:r>
            <a:r>
              <a:rPr lang="ru-RU" dirty="0" err="1" smtClean="0"/>
              <a:t>окремих</a:t>
            </a:r>
            <a:r>
              <a:rPr lang="ru-RU" dirty="0" smtClean="0"/>
              <a:t> людей </a:t>
            </a:r>
            <a:r>
              <a:rPr lang="ru-RU" dirty="0" err="1" smtClean="0"/>
              <a:t>сильну</a:t>
            </a:r>
            <a:r>
              <a:rPr lang="ru-RU" dirty="0" smtClean="0"/>
              <a:t> </a:t>
            </a:r>
            <a:r>
              <a:rPr lang="ru-RU" dirty="0" err="1" smtClean="0"/>
              <a:t>алергічну</a:t>
            </a:r>
            <a:r>
              <a:rPr lang="ru-RU" dirty="0" smtClean="0"/>
              <a:t> </a:t>
            </a:r>
            <a:r>
              <a:rPr lang="ru-RU" dirty="0" err="1" smtClean="0"/>
              <a:t>реакцію</a:t>
            </a:r>
            <a:r>
              <a:rPr lang="ru-RU" dirty="0" smtClean="0"/>
              <a:t>, </a:t>
            </a:r>
            <a:r>
              <a:rPr lang="ru-RU" dirty="0" err="1" smtClean="0"/>
              <a:t>що</a:t>
            </a:r>
            <a:r>
              <a:rPr lang="ru-RU" dirty="0" smtClean="0"/>
              <a:t> </a:t>
            </a:r>
            <a:r>
              <a:rPr lang="ru-RU" dirty="0" err="1" smtClean="0"/>
              <a:t>призводить</a:t>
            </a:r>
            <a:r>
              <a:rPr lang="ru-RU" dirty="0" smtClean="0"/>
              <a:t> до </a:t>
            </a:r>
            <a:r>
              <a:rPr lang="ru-RU" dirty="0" err="1" smtClean="0"/>
              <a:t>захворювання</a:t>
            </a:r>
            <a:r>
              <a:rPr lang="ru-RU" dirty="0" smtClean="0"/>
              <a:t> </a:t>
            </a:r>
            <a:r>
              <a:rPr lang="ru-RU" dirty="0" err="1" smtClean="0"/>
              <a:t>крові</a:t>
            </a:r>
            <a:r>
              <a:rPr lang="ru-RU" dirty="0" smtClean="0"/>
              <a:t>. При </a:t>
            </a:r>
            <a:r>
              <a:rPr lang="ru-RU" dirty="0" err="1" smtClean="0"/>
              <a:t>отруєнні</a:t>
            </a:r>
            <a:r>
              <a:rPr lang="ru-RU" dirty="0" smtClean="0"/>
              <a:t> </a:t>
            </a:r>
            <a:r>
              <a:rPr lang="ru-RU" dirty="0" err="1" smtClean="0"/>
              <a:t>людина</a:t>
            </a:r>
            <a:r>
              <a:rPr lang="ru-RU" dirty="0" smtClean="0"/>
              <a:t> </a:t>
            </a:r>
            <a:r>
              <a:rPr lang="ru-RU" dirty="0" err="1" smtClean="0"/>
              <a:t>може</a:t>
            </a:r>
            <a:r>
              <a:rPr lang="ru-RU" dirty="0" smtClean="0"/>
              <a:t> </a:t>
            </a:r>
            <a:r>
              <a:rPr lang="ru-RU" dirty="0" err="1" smtClean="0"/>
              <a:t>померти</a:t>
            </a:r>
            <a:r>
              <a:rPr lang="ru-RU" dirty="0" smtClean="0"/>
              <a:t> за два </a:t>
            </a:r>
            <a:r>
              <a:rPr lang="ru-RU" dirty="0" err="1" smtClean="0"/>
              <a:t>тижні</a:t>
            </a:r>
            <a:r>
              <a:rPr lang="ru-RU" dirty="0" smtClean="0"/>
              <a:t>. Зараз </a:t>
            </a:r>
            <a:r>
              <a:rPr lang="ru-RU" dirty="0" err="1" smtClean="0"/>
              <a:t>цей</a:t>
            </a:r>
            <a:r>
              <a:rPr lang="ru-RU" dirty="0" smtClean="0"/>
              <a:t> гриб занесено до </a:t>
            </a:r>
            <a:r>
              <a:rPr lang="ru-RU" dirty="0" err="1" smtClean="0"/>
              <a:t>світового</a:t>
            </a:r>
            <a:r>
              <a:rPr lang="ru-RU" dirty="0" smtClean="0"/>
              <a:t> списку смертельно </a:t>
            </a:r>
            <a:r>
              <a:rPr lang="ru-RU" dirty="0" err="1" smtClean="0"/>
              <a:t>отруйних</a:t>
            </a:r>
            <a:r>
              <a:rPr lang="ru-RU" dirty="0" smtClean="0"/>
              <a:t>.</a:t>
            </a:r>
          </a:p>
          <a:p>
            <a:r>
              <a:rPr lang="ru-RU" dirty="0" err="1" smtClean="0"/>
              <a:t>Отруєння</a:t>
            </a:r>
            <a:r>
              <a:rPr lang="ru-RU" dirty="0" smtClean="0"/>
              <a:t> </a:t>
            </a:r>
            <a:r>
              <a:rPr lang="ru-RU" dirty="0" err="1" smtClean="0"/>
              <a:t>цими</a:t>
            </a:r>
            <a:r>
              <a:rPr lang="ru-RU" dirty="0" smtClean="0"/>
              <a:t> </a:t>
            </a:r>
            <a:r>
              <a:rPr lang="ru-RU" dirty="0" err="1" smtClean="0"/>
              <a:t>неїстівними</a:t>
            </a:r>
            <a:r>
              <a:rPr lang="ru-RU" dirty="0" smtClean="0"/>
              <a:t> грибами </a:t>
            </a:r>
            <a:r>
              <a:rPr lang="ru-RU" dirty="0" err="1" smtClean="0"/>
              <a:t>переважно</a:t>
            </a:r>
            <a:r>
              <a:rPr lang="ru-RU" dirty="0" smtClean="0"/>
              <a:t> </a:t>
            </a:r>
            <a:r>
              <a:rPr lang="ru-RU" dirty="0" err="1" smtClean="0"/>
              <a:t>є</a:t>
            </a:r>
            <a:r>
              <a:rPr lang="ru-RU" dirty="0" smtClean="0"/>
              <a:t> </a:t>
            </a:r>
            <a:r>
              <a:rPr lang="ru-RU" dirty="0" err="1" smtClean="0"/>
              <a:t>смертельним</a:t>
            </a:r>
            <a:r>
              <a:rPr lang="ru-RU" dirty="0" smtClean="0"/>
              <a:t> </a:t>
            </a:r>
            <a:r>
              <a:rPr lang="ru-RU" dirty="0" err="1" smtClean="0"/>
              <a:t>навіть</a:t>
            </a:r>
            <a:r>
              <a:rPr lang="ru-RU" dirty="0" smtClean="0"/>
              <a:t> при </a:t>
            </a:r>
            <a:r>
              <a:rPr lang="ru-RU" dirty="0" err="1" smtClean="0"/>
              <a:t>своєчасному</a:t>
            </a:r>
            <a:r>
              <a:rPr lang="ru-RU" dirty="0" smtClean="0"/>
              <a:t> </a:t>
            </a:r>
            <a:r>
              <a:rPr lang="ru-RU" dirty="0" err="1" smtClean="0"/>
              <a:t>зверненні</a:t>
            </a:r>
            <a:r>
              <a:rPr lang="ru-RU" dirty="0" smtClean="0"/>
              <a:t> за </a:t>
            </a:r>
            <a:r>
              <a:rPr lang="ru-RU" dirty="0" err="1" smtClean="0"/>
              <a:t>медичною</a:t>
            </a:r>
            <a:r>
              <a:rPr lang="ru-RU" dirty="0" smtClean="0"/>
              <a:t> </a:t>
            </a:r>
            <a:r>
              <a:rPr lang="ru-RU" dirty="0" err="1" smtClean="0"/>
              <a:t>допомогою</a:t>
            </a:r>
            <a:r>
              <a:rPr lang="ru-RU" dirty="0" smtClean="0"/>
              <a:t>. Смертельною </a:t>
            </a:r>
            <a:r>
              <a:rPr lang="ru-RU" dirty="0" err="1" smtClean="0"/>
              <a:t>вважається</a:t>
            </a:r>
            <a:r>
              <a:rPr lang="ru-RU" dirty="0" smtClean="0"/>
              <a:t> </a:t>
            </a:r>
            <a:r>
              <a:rPr lang="ru-RU" dirty="0" err="1" smtClean="0"/>
              <a:t>навіть</a:t>
            </a:r>
            <a:r>
              <a:rPr lang="ru-RU" dirty="0" smtClean="0"/>
              <a:t> </a:t>
            </a:r>
            <a:r>
              <a:rPr lang="ru-RU" dirty="0" err="1" smtClean="0"/>
              <a:t>мінімальна</a:t>
            </a:r>
            <a:r>
              <a:rPr lang="ru-RU" dirty="0" smtClean="0"/>
              <a:t> доза </a:t>
            </a:r>
            <a:r>
              <a:rPr lang="ru-RU" dirty="0" err="1" smtClean="0"/>
              <a:t>отрути</a:t>
            </a:r>
            <a:r>
              <a:rPr lang="ru-RU" dirty="0" smtClean="0"/>
              <a:t>. Тому </a:t>
            </a:r>
            <a:r>
              <a:rPr lang="ru-RU" dirty="0" err="1" smtClean="0"/>
              <a:t>обов'язково</a:t>
            </a:r>
            <a:r>
              <a:rPr lang="ru-RU" dirty="0" smtClean="0"/>
              <a:t> треба </a:t>
            </a:r>
            <a:r>
              <a:rPr lang="ru-RU" dirty="0" err="1" smtClean="0"/>
              <a:t>мити</a:t>
            </a:r>
            <a:r>
              <a:rPr lang="ru-RU" dirty="0" smtClean="0"/>
              <a:t> руки </a:t>
            </a:r>
            <a:r>
              <a:rPr lang="ru-RU" dirty="0" err="1" smtClean="0"/>
              <a:t>після</a:t>
            </a:r>
            <a:r>
              <a:rPr lang="ru-RU" dirty="0" smtClean="0"/>
              <a:t> </a:t>
            </a:r>
            <a:r>
              <a:rPr lang="ru-RU" dirty="0" err="1" smtClean="0"/>
              <a:t>дотику</a:t>
            </a:r>
            <a:r>
              <a:rPr lang="ru-RU" dirty="0" smtClean="0"/>
              <a:t> </a:t>
            </a:r>
            <a:r>
              <a:rPr lang="ru-RU" dirty="0" err="1" smtClean="0"/>
              <a:t>з</a:t>
            </a:r>
            <a:r>
              <a:rPr lang="ru-RU" dirty="0" smtClean="0"/>
              <a:t> грибами. Немало </a:t>
            </a:r>
            <a:r>
              <a:rPr lang="ru-RU" dirty="0" err="1" smtClean="0"/>
              <a:t>випадків</a:t>
            </a:r>
            <a:r>
              <a:rPr lang="ru-RU" dirty="0" smtClean="0"/>
              <a:t>, коли </a:t>
            </a:r>
            <a:r>
              <a:rPr lang="ru-RU" dirty="0" err="1" smtClean="0"/>
              <a:t>отрута</a:t>
            </a:r>
            <a:r>
              <a:rPr lang="ru-RU" dirty="0" smtClean="0"/>
              <a:t> передавалась на </a:t>
            </a:r>
            <a:r>
              <a:rPr lang="ru-RU" dirty="0" err="1" smtClean="0"/>
              <a:t>інші</a:t>
            </a:r>
            <a:r>
              <a:rPr lang="ru-RU" dirty="0" smtClean="0"/>
              <a:t> </a:t>
            </a:r>
            <a:r>
              <a:rPr lang="ru-RU" dirty="0" err="1" smtClean="0"/>
              <a:t>продукти</a:t>
            </a:r>
            <a:r>
              <a:rPr lang="ru-RU" dirty="0" smtClean="0"/>
              <a:t> через </a:t>
            </a:r>
            <a:r>
              <a:rPr lang="ru-RU" dirty="0" err="1" smtClean="0"/>
              <a:t>немиті</a:t>
            </a:r>
            <a:r>
              <a:rPr lang="ru-RU" dirty="0" smtClean="0"/>
              <a:t> руки.</a:t>
            </a:r>
          </a:p>
          <a:p>
            <a:r>
              <a:rPr lang="ru-RU" dirty="0" err="1" smtClean="0"/>
              <a:t>Найбільше</a:t>
            </a:r>
            <a:r>
              <a:rPr lang="ru-RU" dirty="0" smtClean="0"/>
              <a:t> </a:t>
            </a:r>
            <a:r>
              <a:rPr lang="ru-RU" dirty="0" err="1" smtClean="0"/>
              <a:t>насторожує</a:t>
            </a:r>
            <a:r>
              <a:rPr lang="ru-RU" dirty="0" smtClean="0"/>
              <a:t> </a:t>
            </a:r>
            <a:r>
              <a:rPr lang="ru-RU" dirty="0" err="1" smtClean="0"/>
              <a:t>медиків</a:t>
            </a:r>
            <a:r>
              <a:rPr lang="ru-RU" dirty="0" smtClean="0"/>
              <a:t> те, </a:t>
            </a:r>
            <a:r>
              <a:rPr lang="ru-RU" dirty="0" err="1" smtClean="0"/>
              <a:t>що</a:t>
            </a:r>
            <a:r>
              <a:rPr lang="ru-RU" dirty="0" smtClean="0"/>
              <a:t> </a:t>
            </a:r>
            <a:r>
              <a:rPr lang="ru-RU" dirty="0" err="1" smtClean="0"/>
              <a:t>постійно</a:t>
            </a:r>
            <a:r>
              <a:rPr lang="ru-RU" dirty="0" smtClean="0"/>
              <a:t> </a:t>
            </a:r>
            <a:r>
              <a:rPr lang="ru-RU" dirty="0" err="1" smtClean="0"/>
              <a:t>серед</a:t>
            </a:r>
            <a:r>
              <a:rPr lang="ru-RU" dirty="0" smtClean="0"/>
              <a:t> </a:t>
            </a:r>
            <a:r>
              <a:rPr lang="ru-RU" dirty="0" err="1" smtClean="0"/>
              <a:t>отруєних</a:t>
            </a:r>
            <a:r>
              <a:rPr lang="ru-RU" dirty="0" smtClean="0"/>
              <a:t> грибами </a:t>
            </a:r>
            <a:r>
              <a:rPr lang="ru-RU" dirty="0" err="1" smtClean="0"/>
              <a:t>хворих</a:t>
            </a:r>
            <a:r>
              <a:rPr lang="ru-RU" dirty="0" smtClean="0"/>
              <a:t> </a:t>
            </a:r>
            <a:r>
              <a:rPr lang="ru-RU" dirty="0" err="1" smtClean="0"/>
              <a:t>є</a:t>
            </a:r>
            <a:r>
              <a:rPr lang="ru-RU" dirty="0" smtClean="0"/>
              <a:t> </a:t>
            </a:r>
            <a:r>
              <a:rPr lang="ru-RU" dirty="0" err="1" smtClean="0"/>
              <a:t>діти</a:t>
            </a:r>
            <a:r>
              <a:rPr lang="ru-RU" dirty="0" smtClean="0"/>
              <a:t>, </a:t>
            </a:r>
            <a:r>
              <a:rPr lang="ru-RU" dirty="0" err="1" smtClean="0"/>
              <a:t>навіть</a:t>
            </a:r>
            <a:r>
              <a:rPr lang="ru-RU" dirty="0" smtClean="0"/>
              <a:t> </a:t>
            </a:r>
            <a:r>
              <a:rPr lang="ru-RU" dirty="0" err="1" smtClean="0"/>
              <a:t>однорічного</a:t>
            </a:r>
            <a:r>
              <a:rPr lang="ru-RU" dirty="0" smtClean="0"/>
              <a:t> </a:t>
            </a:r>
            <a:r>
              <a:rPr lang="ru-RU" dirty="0" err="1" smtClean="0"/>
              <a:t>віку</a:t>
            </a:r>
            <a:r>
              <a:rPr lang="ru-RU" dirty="0" smtClean="0"/>
              <a:t>, </a:t>
            </a:r>
            <a:r>
              <a:rPr lang="ru-RU" dirty="0" err="1" smtClean="0"/>
              <a:t>врятувати</a:t>
            </a:r>
            <a:r>
              <a:rPr lang="ru-RU" dirty="0" smtClean="0"/>
              <a:t> </a:t>
            </a:r>
            <a:r>
              <a:rPr lang="ru-RU" dirty="0" err="1" smtClean="0"/>
              <a:t>їх</a:t>
            </a:r>
            <a:r>
              <a:rPr lang="ru-RU" dirty="0" smtClean="0"/>
              <a:t> </a:t>
            </a:r>
            <a:r>
              <a:rPr lang="ru-RU" dirty="0" err="1" smtClean="0"/>
              <a:t>вдається</a:t>
            </a:r>
            <a:r>
              <a:rPr lang="ru-RU" dirty="0" smtClean="0"/>
              <a:t> </a:t>
            </a:r>
            <a:r>
              <a:rPr lang="ru-RU" dirty="0" err="1" smtClean="0"/>
              <a:t>дуже</a:t>
            </a:r>
            <a:r>
              <a:rPr lang="ru-RU" dirty="0" smtClean="0"/>
              <a:t> </a:t>
            </a:r>
            <a:r>
              <a:rPr lang="ru-RU" dirty="0" err="1" smtClean="0"/>
              <a:t>рідко</a:t>
            </a:r>
            <a:r>
              <a:rPr lang="ru-RU" dirty="0" smtClean="0"/>
              <a:t>. </a:t>
            </a:r>
            <a:r>
              <a:rPr lang="ru-RU" dirty="0" err="1" smtClean="0"/>
              <a:t>Також</a:t>
            </a:r>
            <a:r>
              <a:rPr lang="ru-RU" dirty="0" smtClean="0"/>
              <a:t> </a:t>
            </a:r>
            <a:r>
              <a:rPr lang="ru-RU" dirty="0" err="1" smtClean="0"/>
              <a:t>слід</a:t>
            </a:r>
            <a:r>
              <a:rPr lang="ru-RU" dirty="0" smtClean="0"/>
              <a:t> </a:t>
            </a:r>
            <a:r>
              <a:rPr lang="ru-RU" dirty="0" err="1" smtClean="0"/>
              <a:t>пам'ятати</a:t>
            </a:r>
            <a:r>
              <a:rPr lang="ru-RU" dirty="0" smtClean="0"/>
              <a:t>, </a:t>
            </a:r>
            <a:r>
              <a:rPr lang="ru-RU" dirty="0" err="1" smtClean="0"/>
              <a:t>що</a:t>
            </a:r>
            <a:r>
              <a:rPr lang="ru-RU" dirty="0" smtClean="0"/>
              <a:t> страви </a:t>
            </a:r>
            <a:r>
              <a:rPr lang="ru-RU" dirty="0" err="1" smtClean="0"/>
              <a:t>з</a:t>
            </a:r>
            <a:r>
              <a:rPr lang="ru-RU" dirty="0" smtClean="0"/>
              <a:t> </a:t>
            </a:r>
            <a:r>
              <a:rPr lang="ru-RU" dirty="0" err="1" smtClean="0"/>
              <a:t>грибів</a:t>
            </a:r>
            <a:r>
              <a:rPr lang="ru-RU" dirty="0" smtClean="0"/>
              <a:t> </a:t>
            </a:r>
            <a:r>
              <a:rPr lang="ru-RU" dirty="0" err="1" smtClean="0"/>
              <a:t>важкі</a:t>
            </a:r>
            <a:r>
              <a:rPr lang="ru-RU" dirty="0" smtClean="0"/>
              <a:t> для </a:t>
            </a:r>
            <a:r>
              <a:rPr lang="ru-RU" dirty="0" err="1" smtClean="0"/>
              <a:t>перетравлення</a:t>
            </a:r>
            <a:r>
              <a:rPr lang="ru-RU" dirty="0" smtClean="0"/>
              <a:t>. </a:t>
            </a:r>
            <a:r>
              <a:rPr lang="ru-RU" dirty="0" err="1" smtClean="0"/>
              <a:t>Їх</a:t>
            </a:r>
            <a:r>
              <a:rPr lang="ru-RU" dirty="0" smtClean="0"/>
              <a:t> не </a:t>
            </a:r>
            <a:r>
              <a:rPr lang="ru-RU" dirty="0" err="1" smtClean="0"/>
              <a:t>повинні</a:t>
            </a:r>
            <a:r>
              <a:rPr lang="ru-RU" dirty="0" smtClean="0"/>
              <a:t> </a:t>
            </a:r>
            <a:r>
              <a:rPr lang="ru-RU" dirty="0" err="1" smtClean="0"/>
              <a:t>вживати</a:t>
            </a:r>
            <a:r>
              <a:rPr lang="ru-RU" dirty="0" smtClean="0"/>
              <a:t> </a:t>
            </a:r>
            <a:r>
              <a:rPr lang="ru-RU" dirty="0" err="1" smtClean="0"/>
              <a:t>діти</a:t>
            </a:r>
            <a:r>
              <a:rPr lang="ru-RU" dirty="0" smtClean="0"/>
              <a:t>, люди </a:t>
            </a:r>
            <a:r>
              <a:rPr lang="ru-RU" dirty="0" err="1" smtClean="0"/>
              <a:t>з</a:t>
            </a:r>
            <a:r>
              <a:rPr lang="ru-RU" dirty="0" smtClean="0"/>
              <a:t> </a:t>
            </a:r>
            <a:r>
              <a:rPr lang="ru-RU" dirty="0" err="1" smtClean="0"/>
              <a:t>захворюваннями</a:t>
            </a:r>
            <a:r>
              <a:rPr lang="ru-RU" dirty="0" smtClean="0"/>
              <a:t> </a:t>
            </a:r>
            <a:r>
              <a:rPr lang="ru-RU" dirty="0" err="1" smtClean="0"/>
              <a:t>шлунково-кишкового</a:t>
            </a:r>
            <a:r>
              <a:rPr lang="ru-RU" dirty="0" smtClean="0"/>
              <a:t> тракту, </a:t>
            </a:r>
            <a:r>
              <a:rPr lang="ru-RU" dirty="0" err="1" smtClean="0"/>
              <a:t>печінки</a:t>
            </a:r>
            <a:r>
              <a:rPr lang="ru-RU" dirty="0" smtClean="0"/>
              <a:t> </a:t>
            </a:r>
            <a:r>
              <a:rPr lang="ru-RU" dirty="0" err="1" smtClean="0"/>
              <a:t>чи</a:t>
            </a:r>
            <a:r>
              <a:rPr lang="ru-RU" dirty="0" smtClean="0"/>
              <a:t> </a:t>
            </a:r>
            <a:r>
              <a:rPr lang="ru-RU" dirty="0" err="1" smtClean="0"/>
              <a:t>з</a:t>
            </a:r>
            <a:r>
              <a:rPr lang="ru-RU" dirty="0" smtClean="0"/>
              <a:t> </a:t>
            </a:r>
            <a:r>
              <a:rPr lang="ru-RU" dirty="0" err="1" smtClean="0"/>
              <a:t>хронічними</a:t>
            </a:r>
            <a:r>
              <a:rPr lang="ru-RU" dirty="0" smtClean="0"/>
              <a:t> </a:t>
            </a:r>
            <a:r>
              <a:rPr lang="ru-RU" dirty="0" err="1" smtClean="0"/>
              <a:t>захворюваннями</a:t>
            </a:r>
            <a:r>
              <a:rPr lang="ru-RU" dirty="0" smtClean="0"/>
              <a:t> </a:t>
            </a:r>
            <a:r>
              <a:rPr lang="ru-RU" dirty="0" err="1" smtClean="0"/>
              <a:t>інших</a:t>
            </a:r>
            <a:r>
              <a:rPr lang="ru-RU" dirty="0" smtClean="0"/>
              <a:t> </a:t>
            </a:r>
            <a:r>
              <a:rPr lang="ru-RU" dirty="0" err="1" smtClean="0"/>
              <a:t>внутрішніх</a:t>
            </a:r>
            <a:r>
              <a:rPr lang="ru-RU" dirty="0" smtClean="0"/>
              <a:t> </a:t>
            </a:r>
            <a:r>
              <a:rPr lang="ru-RU" dirty="0" err="1" smtClean="0"/>
              <a:t>органів</a:t>
            </a:r>
            <a:r>
              <a:rPr lang="ru-RU" dirty="0" smtClean="0"/>
              <a:t>.</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4" name="Содержимое 3" descr="svinushka2.jpg"/>
          <p:cNvPicPr>
            <a:picLocks noGrp="1" noChangeAspect="1"/>
          </p:cNvPicPr>
          <p:nvPr>
            <p:ph sz="quarter" idx="1"/>
          </p:nvPr>
        </p:nvPicPr>
        <p:blipFill>
          <a:blip r:embed="rId2" cstate="print"/>
          <a:stretch>
            <a:fillRect/>
          </a:stretch>
        </p:blipFill>
        <p:spPr>
          <a:xfrm>
            <a:off x="1763688" y="692696"/>
            <a:ext cx="5961705" cy="5544386"/>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uk-UA" b="1" i="1" dirty="0" smtClean="0">
                <a:solidFill>
                  <a:srgbClr val="000099"/>
                </a:solidFill>
                <a:latin typeface="Times New Roman" pitchFamily="18" charset="0"/>
              </a:rPr>
              <a:t>Профілактика отруєння грибами</a:t>
            </a:r>
            <a:endParaRPr lang="ru-RU" dirty="0"/>
          </a:p>
        </p:txBody>
      </p:sp>
      <p:sp>
        <p:nvSpPr>
          <p:cNvPr id="3" name="Содержимое 2"/>
          <p:cNvSpPr>
            <a:spLocks noGrp="1"/>
          </p:cNvSpPr>
          <p:nvPr>
            <p:ph sz="quarter" idx="1"/>
          </p:nvPr>
        </p:nvSpPr>
        <p:spPr>
          <a:xfrm>
            <a:off x="323528" y="1484784"/>
            <a:ext cx="8363272" cy="4641379"/>
          </a:xfrm>
        </p:spPr>
        <p:txBody>
          <a:bodyPr/>
          <a:lstStyle/>
          <a:p>
            <a:pPr>
              <a:lnSpc>
                <a:spcPct val="80000"/>
              </a:lnSpc>
              <a:buClr>
                <a:srgbClr val="000099"/>
              </a:buClr>
              <a:buFont typeface="Wingdings" pitchFamily="2" charset="2"/>
              <a:buChar char="v"/>
            </a:pPr>
            <a:r>
              <a:rPr lang="uk-UA" sz="1800" dirty="0" smtClean="0"/>
              <a:t>Ніколи не вживайте у їжу незнайомі гриби.</a:t>
            </a:r>
          </a:p>
          <a:p>
            <a:pPr>
              <a:lnSpc>
                <a:spcPct val="80000"/>
              </a:lnSpc>
              <a:buClr>
                <a:srgbClr val="000099"/>
              </a:buClr>
              <a:buFont typeface="Wingdings" pitchFamily="2" charset="2"/>
              <a:buChar char="v"/>
            </a:pPr>
            <a:r>
              <a:rPr lang="uk-UA" sz="1800" dirty="0" smtClean="0"/>
              <a:t>Добре знайте відміни їстівних і </a:t>
            </a:r>
            <a:r>
              <a:rPr lang="uk-UA" sz="1800" dirty="0" err="1" smtClean="0"/>
              <a:t>отруйніх</a:t>
            </a:r>
            <a:r>
              <a:rPr lang="uk-UA" sz="1800" dirty="0" smtClean="0"/>
              <a:t> грибів.</a:t>
            </a:r>
          </a:p>
          <a:p>
            <a:pPr>
              <a:lnSpc>
                <a:spcPct val="80000"/>
              </a:lnSpc>
              <a:buClr>
                <a:srgbClr val="000099"/>
              </a:buClr>
              <a:buFont typeface="Wingdings" pitchFamily="2" charset="2"/>
              <a:buChar char="v"/>
            </a:pPr>
            <a:r>
              <a:rPr lang="uk-UA" sz="1800" dirty="0" smtClean="0"/>
              <a:t>Не збирайте ніяких грибів </a:t>
            </a:r>
            <a:r>
              <a:rPr lang="uk-UA" sz="1800" dirty="0" err="1" smtClean="0"/>
              <a:t>блізько</a:t>
            </a:r>
            <a:r>
              <a:rPr lang="uk-UA" sz="1800" dirty="0" smtClean="0"/>
              <a:t> від залізничних і автомобільних шляхів, </a:t>
            </a:r>
            <a:r>
              <a:rPr lang="uk-UA" sz="1800" dirty="0" err="1" smtClean="0"/>
              <a:t>атомніх</a:t>
            </a:r>
            <a:r>
              <a:rPr lang="uk-UA" sz="1800" dirty="0" smtClean="0"/>
              <a:t> і </a:t>
            </a:r>
            <a:r>
              <a:rPr lang="uk-UA" sz="1800" dirty="0" err="1" smtClean="0"/>
              <a:t>тепловіх</a:t>
            </a:r>
            <a:r>
              <a:rPr lang="uk-UA" sz="1800" dirty="0" smtClean="0"/>
              <a:t> електростанцій, великих промислових зон.</a:t>
            </a:r>
          </a:p>
          <a:p>
            <a:pPr>
              <a:lnSpc>
                <a:spcPct val="80000"/>
              </a:lnSpc>
              <a:buClr>
                <a:srgbClr val="000099"/>
              </a:buClr>
              <a:buFont typeface="Wingdings" pitchFamily="2" charset="2"/>
              <a:buChar char="v"/>
            </a:pPr>
            <a:r>
              <a:rPr lang="uk-UA" sz="1800" dirty="0" smtClean="0"/>
              <a:t>Не купуйте на базарах суміші грибів із різних їх видів у якості грибної ікри, салатів, пирогів з грибами та інших виробів з подрібнених грибів.</a:t>
            </a:r>
          </a:p>
          <a:p>
            <a:pPr>
              <a:lnSpc>
                <a:spcPct val="80000"/>
              </a:lnSpc>
              <a:buClr>
                <a:srgbClr val="000099"/>
              </a:buClr>
              <a:buFont typeface="Wingdings" pitchFamily="2" charset="2"/>
              <a:buChar char="v"/>
            </a:pPr>
            <a:r>
              <a:rPr lang="uk-UA" sz="1800" dirty="0" smtClean="0"/>
              <a:t>Не робіть домашню заготівлю грибів у герметичній упаковці, щоб </a:t>
            </a:r>
            <a:r>
              <a:rPr lang="uk-UA" sz="1800" dirty="0" err="1" smtClean="0"/>
              <a:t>уникнуті</a:t>
            </a:r>
            <a:r>
              <a:rPr lang="uk-UA" sz="1800" dirty="0" smtClean="0"/>
              <a:t>  захворювання ботулізмом.</a:t>
            </a:r>
          </a:p>
          <a:p>
            <a:pPr>
              <a:lnSpc>
                <a:spcPct val="80000"/>
              </a:lnSpc>
              <a:buClr>
                <a:srgbClr val="000099"/>
              </a:buClr>
              <a:buFont typeface="Wingdings" pitchFamily="2" charset="2"/>
              <a:buChar char="v"/>
            </a:pPr>
            <a:r>
              <a:rPr lang="uk-UA" sz="1800" dirty="0" smtClean="0"/>
              <a:t>Будь-яку заготівлю грибів на зберігання робіть тільки у відкритому посуді під марлею або папером.</a:t>
            </a:r>
          </a:p>
          <a:p>
            <a:pPr>
              <a:lnSpc>
                <a:spcPct val="80000"/>
              </a:lnSpc>
              <a:buClr>
                <a:srgbClr val="000099"/>
              </a:buClr>
              <a:buFont typeface="Wingdings" pitchFamily="2" charset="2"/>
              <a:buChar char="v"/>
            </a:pPr>
            <a:r>
              <a:rPr lang="uk-UA" sz="1800" dirty="0" smtClean="0"/>
              <a:t>Обов’язково перевіряйте гриби на радіоактивність.</a:t>
            </a:r>
          </a:p>
          <a:p>
            <a:pPr>
              <a:lnSpc>
                <a:spcPct val="80000"/>
              </a:lnSpc>
              <a:buClr>
                <a:srgbClr val="000099"/>
              </a:buClr>
              <a:buFont typeface="Wingdings" pitchFamily="2" charset="2"/>
              <a:buChar char="v"/>
            </a:pPr>
            <a:r>
              <a:rPr lang="uk-UA" sz="1800" dirty="0" smtClean="0"/>
              <a:t>Сушіть тільки певні </a:t>
            </a:r>
            <a:r>
              <a:rPr lang="uk-UA" sz="1800" dirty="0" err="1" smtClean="0"/>
              <a:t>віди</a:t>
            </a:r>
            <a:r>
              <a:rPr lang="uk-UA" sz="1800" dirty="0" smtClean="0"/>
              <a:t> грибів, такі як білий гриб, підосичник, підберезник, маслюк, моховик, зморшок і трюфель білий.</a:t>
            </a:r>
          </a:p>
          <a:p>
            <a:pPr>
              <a:lnSpc>
                <a:spcPct val="80000"/>
              </a:lnSpc>
              <a:buClr>
                <a:srgbClr val="000099"/>
              </a:buClr>
              <a:buFont typeface="Wingdings" pitchFamily="2" charset="2"/>
              <a:buChar char="v"/>
            </a:pPr>
            <a:r>
              <a:rPr lang="uk-UA" sz="1800" dirty="0" smtClean="0"/>
              <a:t>Не  користуйтеся сумнівними методами перевірки грибів на отруйність. </a:t>
            </a:r>
            <a:endParaRPr lang="ru-RU" sz="1800" dirty="0" smtClean="0"/>
          </a:p>
          <a:p>
            <a:endParaRPr lang="ru-RU"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solidFill>
                  <a:srgbClr val="00B0F0"/>
                </a:solidFill>
              </a:rPr>
              <a:t>Перша допомога</a:t>
            </a:r>
            <a:endParaRPr lang="ru-RU" dirty="0">
              <a:solidFill>
                <a:srgbClr val="00B0F0"/>
              </a:solidFill>
            </a:endParaRPr>
          </a:p>
        </p:txBody>
      </p:sp>
      <p:sp>
        <p:nvSpPr>
          <p:cNvPr id="3" name="Содержимое 2"/>
          <p:cNvSpPr>
            <a:spLocks noGrp="1"/>
          </p:cNvSpPr>
          <p:nvPr>
            <p:ph sz="quarter" idx="1"/>
          </p:nvPr>
        </p:nvSpPr>
        <p:spPr/>
        <p:txBody>
          <a:bodyPr>
            <a:normAutofit/>
          </a:bodyPr>
          <a:lstStyle/>
          <a:p>
            <a:pPr>
              <a:lnSpc>
                <a:spcPct val="80000"/>
              </a:lnSpc>
            </a:pPr>
            <a:r>
              <a:rPr lang="uk-UA" b="1" dirty="0" smtClean="0">
                <a:latin typeface="Times New Roman" pitchFamily="18" charset="0"/>
              </a:rPr>
              <a:t>прикласти до живота і ніг грілки. </a:t>
            </a:r>
          </a:p>
          <a:p>
            <a:pPr>
              <a:lnSpc>
                <a:spcPct val="80000"/>
              </a:lnSpc>
            </a:pPr>
            <a:r>
              <a:rPr lang="uk-UA" b="1" dirty="0" smtClean="0">
                <a:latin typeface="Times New Roman" pitchFamily="18" charset="0"/>
              </a:rPr>
              <a:t>щоб не допустити активного всмоктування отрути в організм, треба як найшвидше промити шлунок: дати випити хворому 3-4 склянки солоної води, а тоді визвати блювоту. Процедуру повторювати декілька разів.</a:t>
            </a:r>
          </a:p>
          <a:p>
            <a:pPr>
              <a:lnSpc>
                <a:spcPct val="80000"/>
              </a:lnSpc>
            </a:pPr>
            <a:r>
              <a:rPr lang="uk-UA" b="1" dirty="0" smtClean="0">
                <a:latin typeface="Times New Roman" pitchFamily="18" charset="0"/>
              </a:rPr>
              <a:t>Після цього рекомендується дати хворому міцного чаю, кави або молока. Але поки прийде лікар, не годувати. І, звичайно, не можна давати хворому спиртних напоїв, оцет, бо вони сприяють всмоктуванню отрути. Щоб встановити причини отруєння, варто зберегти рештки грибів.  </a:t>
            </a:r>
            <a:endParaRPr lang="ru-RU" b="1" dirty="0" smtClean="0">
              <a:latin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457200" y="692696"/>
            <a:ext cx="8229600" cy="5433467"/>
          </a:xfrm>
        </p:spPr>
        <p:txBody>
          <a:bodyPr/>
          <a:lstStyle/>
          <a:p>
            <a:r>
              <a:rPr lang="ru-RU" dirty="0" err="1" smtClean="0">
                <a:solidFill>
                  <a:srgbClr val="FF0000"/>
                </a:solidFill>
              </a:rPr>
              <a:t>Пам’ятайте</a:t>
            </a:r>
            <a:r>
              <a:rPr lang="ru-RU" dirty="0" smtClean="0">
                <a:solidFill>
                  <a:srgbClr val="FF0000"/>
                </a:solidFill>
              </a:rPr>
              <a:t>!</a:t>
            </a:r>
            <a:r>
              <a:rPr lang="ru-RU" dirty="0" smtClean="0"/>
              <a:t> </a:t>
            </a:r>
            <a:r>
              <a:rPr lang="ru-RU" dirty="0" err="1" smtClean="0"/>
              <a:t>Збирання</a:t>
            </a:r>
            <a:r>
              <a:rPr lang="ru-RU" dirty="0" smtClean="0"/>
              <a:t> </a:t>
            </a:r>
            <a:r>
              <a:rPr lang="ru-RU" dirty="0" err="1" smtClean="0"/>
              <a:t>грибів</a:t>
            </a:r>
            <a:r>
              <a:rPr lang="ru-RU" dirty="0" smtClean="0"/>
              <a:t> для </a:t>
            </a:r>
            <a:r>
              <a:rPr lang="ru-RU" dirty="0" err="1" smtClean="0"/>
              <a:t>людини</a:t>
            </a:r>
            <a:r>
              <a:rPr lang="ru-RU" dirty="0" smtClean="0"/>
              <a:t> – </a:t>
            </a:r>
            <a:r>
              <a:rPr lang="ru-RU" dirty="0" err="1" smtClean="0"/>
              <a:t>це</a:t>
            </a:r>
            <a:r>
              <a:rPr lang="ru-RU" dirty="0" smtClean="0"/>
              <a:t> </a:t>
            </a:r>
            <a:r>
              <a:rPr lang="ru-RU" dirty="0" err="1" smtClean="0"/>
              <a:t>завжди</a:t>
            </a:r>
            <a:r>
              <a:rPr lang="ru-RU" dirty="0" smtClean="0"/>
              <a:t> </a:t>
            </a:r>
            <a:r>
              <a:rPr lang="ru-RU" dirty="0" smtClean="0">
                <a:solidFill>
                  <a:srgbClr val="FF0000"/>
                </a:solidFill>
              </a:rPr>
              <a:t>"</a:t>
            </a:r>
            <a:r>
              <a:rPr lang="ru-RU" dirty="0" err="1" smtClean="0">
                <a:solidFill>
                  <a:srgbClr val="FF0000"/>
                </a:solidFill>
              </a:rPr>
              <a:t>гра</a:t>
            </a:r>
            <a:r>
              <a:rPr lang="ru-RU" dirty="0" smtClean="0">
                <a:solidFill>
                  <a:srgbClr val="FF0000"/>
                </a:solidFill>
              </a:rPr>
              <a:t> </a:t>
            </a:r>
            <a:r>
              <a:rPr lang="ru-RU" dirty="0" err="1" smtClean="0">
                <a:solidFill>
                  <a:srgbClr val="FF0000"/>
                </a:solidFill>
              </a:rPr>
              <a:t>з</a:t>
            </a:r>
            <a:r>
              <a:rPr lang="ru-RU" dirty="0" smtClean="0">
                <a:solidFill>
                  <a:srgbClr val="FF0000"/>
                </a:solidFill>
              </a:rPr>
              <a:t> вогнем". </a:t>
            </a:r>
            <a:r>
              <a:rPr lang="ru-RU" dirty="0" err="1" smtClean="0"/>
              <a:t>Якщо</a:t>
            </a:r>
            <a:r>
              <a:rPr lang="ru-RU" dirty="0" smtClean="0"/>
              <a:t> </a:t>
            </a:r>
            <a:r>
              <a:rPr lang="ru-RU" dirty="0" err="1" smtClean="0"/>
              <a:t>ви</a:t>
            </a:r>
            <a:r>
              <a:rPr lang="ru-RU" dirty="0" smtClean="0"/>
              <a:t> </a:t>
            </a:r>
            <a:r>
              <a:rPr lang="ru-RU" dirty="0" err="1" smtClean="0"/>
              <a:t>бажаєте</a:t>
            </a:r>
            <a:r>
              <a:rPr lang="ru-RU" dirty="0" smtClean="0"/>
              <a:t> </a:t>
            </a:r>
            <a:r>
              <a:rPr lang="ru-RU" dirty="0" err="1" smtClean="0"/>
              <a:t>здоров’я</a:t>
            </a:r>
            <a:r>
              <a:rPr lang="ru-RU" dirty="0" smtClean="0"/>
              <a:t> </a:t>
            </a:r>
            <a:r>
              <a:rPr lang="ru-RU" dirty="0" err="1" smtClean="0"/>
              <a:t>собі</a:t>
            </a:r>
            <a:r>
              <a:rPr lang="ru-RU" dirty="0" smtClean="0"/>
              <a:t> та </a:t>
            </a:r>
            <a:r>
              <a:rPr lang="ru-RU" dirty="0" err="1" smtClean="0"/>
              <a:t>своїм</a:t>
            </a:r>
            <a:r>
              <a:rPr lang="ru-RU" dirty="0" smtClean="0"/>
              <a:t> </a:t>
            </a:r>
            <a:r>
              <a:rPr lang="ru-RU" dirty="0" err="1" smtClean="0"/>
              <a:t>близьким</a:t>
            </a:r>
            <a:r>
              <a:rPr lang="ru-RU" dirty="0" smtClean="0"/>
              <a:t>, будьте </a:t>
            </a:r>
            <a:r>
              <a:rPr lang="ru-RU" dirty="0" err="1" smtClean="0"/>
              <a:t>обережними</a:t>
            </a:r>
            <a:r>
              <a:rPr lang="ru-RU" dirty="0" smtClean="0"/>
              <a:t>!!</a:t>
            </a:r>
            <a:r>
              <a:rPr lang="ru-RU" dirty="0" smtClean="0">
                <a:solidFill>
                  <a:srgbClr val="FF0000"/>
                </a:solidFill>
              </a:rPr>
              <a:t> Не </a:t>
            </a:r>
            <a:r>
              <a:rPr lang="ru-RU" dirty="0" err="1" smtClean="0">
                <a:solidFill>
                  <a:srgbClr val="FF0000"/>
                </a:solidFill>
              </a:rPr>
              <a:t>ризикуйте</a:t>
            </a:r>
            <a:r>
              <a:rPr lang="ru-RU" dirty="0" smtClean="0">
                <a:solidFill>
                  <a:srgbClr val="FF0000"/>
                </a:solidFill>
              </a:rPr>
              <a:t> </a:t>
            </a:r>
            <a:r>
              <a:rPr lang="ru-RU" dirty="0" err="1" smtClean="0">
                <a:solidFill>
                  <a:srgbClr val="FF0000"/>
                </a:solidFill>
              </a:rPr>
              <a:t>своїм</a:t>
            </a:r>
            <a:r>
              <a:rPr lang="ru-RU" dirty="0" smtClean="0">
                <a:solidFill>
                  <a:srgbClr val="FF0000"/>
                </a:solidFill>
              </a:rPr>
              <a:t> </a:t>
            </a:r>
            <a:r>
              <a:rPr lang="ru-RU" dirty="0" err="1" smtClean="0">
                <a:solidFill>
                  <a:srgbClr val="FF0000"/>
                </a:solidFill>
              </a:rPr>
              <a:t>життям</a:t>
            </a:r>
            <a:r>
              <a:rPr lang="ru-RU" dirty="0" smtClean="0"/>
              <a:t> Грибник, як </a:t>
            </a:r>
            <a:r>
              <a:rPr lang="ru-RU" dirty="0" err="1" smtClean="0"/>
              <a:t>і</a:t>
            </a:r>
            <a:r>
              <a:rPr lang="ru-RU" dirty="0" smtClean="0"/>
              <a:t> сапер, </a:t>
            </a:r>
            <a:r>
              <a:rPr lang="ru-RU" dirty="0" err="1" smtClean="0"/>
              <a:t>може</a:t>
            </a:r>
            <a:r>
              <a:rPr lang="ru-RU" dirty="0" smtClean="0"/>
              <a:t> </a:t>
            </a:r>
            <a:r>
              <a:rPr lang="ru-RU" dirty="0" err="1" smtClean="0"/>
              <a:t>помилятися</a:t>
            </a:r>
            <a:r>
              <a:rPr lang="ru-RU" dirty="0" smtClean="0"/>
              <a:t> </a:t>
            </a:r>
            <a:r>
              <a:rPr lang="ru-RU" dirty="0" err="1" smtClean="0"/>
              <a:t>лише</a:t>
            </a:r>
            <a:r>
              <a:rPr lang="ru-RU" dirty="0" smtClean="0"/>
              <a:t> один раз!</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457200" y="476672"/>
            <a:ext cx="3466728" cy="5649491"/>
          </a:xfrm>
        </p:spPr>
        <p:txBody>
          <a:bodyPr>
            <a:normAutofit fontScale="92500"/>
          </a:bodyPr>
          <a:lstStyle/>
          <a:p>
            <a:pPr>
              <a:buNone/>
            </a:pPr>
            <a:r>
              <a:rPr lang="ru-RU" dirty="0" err="1" smtClean="0"/>
              <a:t>Гриби</a:t>
            </a:r>
            <a:r>
              <a:rPr lang="ru-RU" dirty="0" smtClean="0"/>
              <a:t> - </a:t>
            </a:r>
            <a:r>
              <a:rPr lang="ru-RU" dirty="0" err="1" smtClean="0"/>
              <a:t>це</a:t>
            </a:r>
            <a:r>
              <a:rPr lang="ru-RU" dirty="0" smtClean="0"/>
              <a:t> </a:t>
            </a:r>
            <a:r>
              <a:rPr lang="ru-RU" dirty="0" err="1" smtClean="0"/>
              <a:t>одне</a:t>
            </a:r>
            <a:r>
              <a:rPr lang="ru-RU" dirty="0" smtClean="0"/>
              <a:t> </a:t>
            </a:r>
            <a:r>
              <a:rPr lang="ru-RU" dirty="0" err="1" smtClean="0"/>
              <a:t>з</a:t>
            </a:r>
            <a:r>
              <a:rPr lang="ru-RU" dirty="0" smtClean="0"/>
              <a:t> </a:t>
            </a:r>
            <a:r>
              <a:rPr lang="ru-RU" dirty="0" err="1" smtClean="0"/>
              <a:t>найцікавіших</a:t>
            </a:r>
            <a:r>
              <a:rPr lang="ru-RU" dirty="0" smtClean="0"/>
              <a:t> </a:t>
            </a:r>
            <a:r>
              <a:rPr lang="ru-RU" dirty="0" err="1" smtClean="0"/>
              <a:t>і</a:t>
            </a:r>
            <a:r>
              <a:rPr lang="ru-RU" dirty="0" smtClean="0"/>
              <a:t> </a:t>
            </a:r>
            <a:r>
              <a:rPr lang="ru-RU" dirty="0" err="1" smtClean="0"/>
              <a:t>найтаємніших</a:t>
            </a:r>
            <a:r>
              <a:rPr lang="ru-RU" dirty="0" smtClean="0"/>
              <a:t> </a:t>
            </a:r>
            <a:r>
              <a:rPr lang="ru-RU" dirty="0" err="1" smtClean="0"/>
              <a:t>явищ</a:t>
            </a:r>
            <a:r>
              <a:rPr lang="ru-RU" dirty="0" smtClean="0"/>
              <a:t> </a:t>
            </a:r>
            <a:r>
              <a:rPr lang="ru-RU" dirty="0" err="1" smtClean="0"/>
              <a:t>природи</a:t>
            </a:r>
            <a:r>
              <a:rPr lang="ru-RU" dirty="0" smtClean="0"/>
              <a:t>, </a:t>
            </a:r>
            <a:r>
              <a:rPr lang="ru-RU" dirty="0" err="1" smtClean="0"/>
              <a:t>цінний</a:t>
            </a:r>
            <a:r>
              <a:rPr lang="ru-RU" dirty="0" smtClean="0"/>
              <a:t> </a:t>
            </a:r>
            <a:r>
              <a:rPr lang="ru-RU" dirty="0" err="1" smtClean="0"/>
              <a:t>харчовий</a:t>
            </a:r>
            <a:r>
              <a:rPr lang="ru-RU" dirty="0" smtClean="0"/>
              <a:t> продукт. </a:t>
            </a:r>
            <a:r>
              <a:rPr lang="ru-RU" dirty="0" err="1" smtClean="0"/>
              <a:t>Однак</a:t>
            </a:r>
            <a:r>
              <a:rPr lang="ru-RU" dirty="0" smtClean="0"/>
              <a:t>, </a:t>
            </a:r>
            <a:r>
              <a:rPr lang="ru-RU" dirty="0" err="1" smtClean="0"/>
              <a:t>серед</a:t>
            </a:r>
            <a:r>
              <a:rPr lang="ru-RU" dirty="0" smtClean="0"/>
              <a:t> </a:t>
            </a:r>
            <a:r>
              <a:rPr lang="ru-RU" dirty="0" err="1" smtClean="0"/>
              <a:t>грибів</a:t>
            </a:r>
            <a:r>
              <a:rPr lang="ru-RU" dirty="0" smtClean="0"/>
              <a:t> </a:t>
            </a:r>
            <a:r>
              <a:rPr lang="ru-RU" dirty="0" err="1" smtClean="0"/>
              <a:t>є</a:t>
            </a:r>
            <a:r>
              <a:rPr lang="ru-RU" dirty="0" smtClean="0"/>
              <a:t> </a:t>
            </a:r>
            <a:r>
              <a:rPr lang="ru-RU" dirty="0" err="1" smtClean="0"/>
              <a:t>багато</a:t>
            </a:r>
            <a:r>
              <a:rPr lang="ru-RU" dirty="0" smtClean="0"/>
              <a:t> </a:t>
            </a:r>
            <a:r>
              <a:rPr lang="ru-RU" dirty="0" err="1" smtClean="0"/>
              <a:t>отруйних</a:t>
            </a:r>
            <a:r>
              <a:rPr lang="ru-RU" dirty="0" smtClean="0"/>
              <a:t>, </a:t>
            </a:r>
            <a:r>
              <a:rPr lang="ru-RU" dirty="0" err="1" smtClean="0"/>
              <a:t>які</a:t>
            </a:r>
            <a:r>
              <a:rPr lang="ru-RU" dirty="0" smtClean="0"/>
              <a:t> </a:t>
            </a:r>
            <a:r>
              <a:rPr lang="ru-RU" dirty="0" err="1" smtClean="0"/>
              <a:t>можуть</a:t>
            </a:r>
            <a:r>
              <a:rPr lang="ru-RU" dirty="0" smtClean="0"/>
              <a:t> </a:t>
            </a:r>
            <a:r>
              <a:rPr lang="ru-RU" dirty="0" err="1" smtClean="0"/>
              <a:t>викликати</a:t>
            </a:r>
            <a:r>
              <a:rPr lang="ru-RU" dirty="0" smtClean="0"/>
              <a:t> </a:t>
            </a:r>
            <a:r>
              <a:rPr lang="ru-RU" dirty="0" err="1" smtClean="0"/>
              <a:t>сильні</a:t>
            </a:r>
            <a:r>
              <a:rPr lang="ru-RU" dirty="0" smtClean="0"/>
              <a:t> </a:t>
            </a:r>
            <a:r>
              <a:rPr lang="ru-RU" dirty="0" err="1" smtClean="0"/>
              <a:t>отруєння</a:t>
            </a:r>
            <a:r>
              <a:rPr lang="ru-RU" dirty="0" smtClean="0"/>
              <a:t>, а </a:t>
            </a:r>
            <a:r>
              <a:rPr lang="ru-RU" dirty="0" err="1" smtClean="0"/>
              <a:t>іноді</a:t>
            </a:r>
            <a:r>
              <a:rPr lang="ru-RU" dirty="0" smtClean="0"/>
              <a:t> </a:t>
            </a:r>
            <a:r>
              <a:rPr lang="ru-RU" dirty="0" err="1" smtClean="0"/>
              <a:t>і</a:t>
            </a:r>
            <a:r>
              <a:rPr lang="ru-RU" dirty="0" smtClean="0"/>
              <a:t> смерть. Для </a:t>
            </a:r>
            <a:r>
              <a:rPr lang="ru-RU" dirty="0" err="1" smtClean="0"/>
              <a:t>отруєння</a:t>
            </a:r>
            <a:r>
              <a:rPr lang="ru-RU" dirty="0" smtClean="0"/>
              <a:t> </a:t>
            </a:r>
            <a:r>
              <a:rPr lang="ru-RU" dirty="0" err="1" smtClean="0"/>
              <a:t>досить</a:t>
            </a:r>
            <a:r>
              <a:rPr lang="ru-RU" dirty="0" smtClean="0"/>
              <a:t> </a:t>
            </a:r>
            <a:r>
              <a:rPr lang="ru-RU" dirty="0" err="1" smtClean="0"/>
              <a:t>з'їсти</a:t>
            </a:r>
            <a:r>
              <a:rPr lang="ru-RU" dirty="0" smtClean="0"/>
              <a:t> половину поганки, а </a:t>
            </a:r>
            <a:r>
              <a:rPr lang="ru-RU" dirty="0" err="1" smtClean="0"/>
              <a:t>смертність</a:t>
            </a:r>
            <a:r>
              <a:rPr lang="ru-RU" dirty="0" smtClean="0"/>
              <a:t> </a:t>
            </a:r>
            <a:r>
              <a:rPr lang="ru-RU" dirty="0" err="1" smtClean="0"/>
              <a:t>від</a:t>
            </a:r>
            <a:r>
              <a:rPr lang="ru-RU" dirty="0" smtClean="0"/>
              <a:t> </a:t>
            </a:r>
            <a:r>
              <a:rPr lang="ru-RU" dirty="0" err="1" smtClean="0"/>
              <a:t>неї</a:t>
            </a:r>
            <a:r>
              <a:rPr lang="ru-RU" dirty="0" smtClean="0"/>
              <a:t> </a:t>
            </a:r>
            <a:r>
              <a:rPr lang="ru-RU" dirty="0" err="1" smtClean="0"/>
              <a:t>досягає</a:t>
            </a:r>
            <a:r>
              <a:rPr lang="ru-RU" dirty="0" smtClean="0"/>
              <a:t> </a:t>
            </a:r>
            <a:r>
              <a:rPr lang="ru-RU" dirty="0" err="1" smtClean="0"/>
              <a:t>більше</a:t>
            </a:r>
            <a:r>
              <a:rPr lang="ru-RU" dirty="0" smtClean="0"/>
              <a:t> як 50 % </a:t>
            </a:r>
            <a:r>
              <a:rPr lang="ru-RU" dirty="0" err="1" smtClean="0"/>
              <a:t>випадків</a:t>
            </a:r>
            <a:r>
              <a:rPr lang="ru-RU" dirty="0" smtClean="0"/>
              <a:t>.</a:t>
            </a:r>
            <a:endParaRPr lang="ru-RU" dirty="0"/>
          </a:p>
        </p:txBody>
      </p:sp>
      <p:pic>
        <p:nvPicPr>
          <p:cNvPr id="4" name="Picture 4" descr="гриб"/>
          <p:cNvPicPr>
            <a:picLocks noChangeAspect="1" noChangeArrowheads="1"/>
          </p:cNvPicPr>
          <p:nvPr/>
        </p:nvPicPr>
        <p:blipFill>
          <a:blip r:embed="rId2" cstate="print"/>
          <a:srcRect/>
          <a:stretch>
            <a:fillRect/>
          </a:stretch>
        </p:blipFill>
        <p:spPr>
          <a:xfrm>
            <a:off x="4067944" y="620688"/>
            <a:ext cx="4499992" cy="5805264"/>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Содержимое 3"/>
          <p:cNvGraphicFramePr>
            <a:graphicFrameLocks noGrp="1"/>
          </p:cNvGraphicFramePr>
          <p:nvPr>
            <p:ph sz="quarter" idx="1"/>
          </p:nvPr>
        </p:nvGraphicFramePr>
        <p:xfrm>
          <a:off x="457200" y="836712"/>
          <a:ext cx="8229600" cy="52894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457200" y="692696"/>
            <a:ext cx="4114800" cy="5433467"/>
          </a:xfrm>
        </p:spPr>
        <p:txBody>
          <a:bodyPr>
            <a:normAutofit lnSpcReduction="10000"/>
          </a:bodyPr>
          <a:lstStyle/>
          <a:p>
            <a:r>
              <a:rPr lang="ru-RU" dirty="0" smtClean="0"/>
              <a:t>МОЗ </a:t>
            </a:r>
            <a:r>
              <a:rPr lang="ru-RU" dirty="0" err="1" smtClean="0"/>
              <a:t>України</a:t>
            </a:r>
            <a:r>
              <a:rPr lang="ru-RU" dirty="0" smtClean="0"/>
              <a:t> </a:t>
            </a:r>
            <a:r>
              <a:rPr lang="ru-RU" dirty="0" err="1" smtClean="0"/>
              <a:t>повідомляє</a:t>
            </a:r>
            <a:r>
              <a:rPr lang="ru-RU" dirty="0" smtClean="0"/>
              <a:t>, </a:t>
            </a:r>
            <a:r>
              <a:rPr lang="ru-RU" dirty="0" err="1" smtClean="0"/>
              <a:t>що</a:t>
            </a:r>
            <a:r>
              <a:rPr lang="ru-RU" dirty="0" smtClean="0"/>
              <a:t> </a:t>
            </a:r>
            <a:r>
              <a:rPr lang="ru-RU" dirty="0" err="1" smtClean="0"/>
              <a:t>останнім</a:t>
            </a:r>
            <a:r>
              <a:rPr lang="ru-RU" dirty="0" smtClean="0"/>
              <a:t> часом в </a:t>
            </a:r>
            <a:r>
              <a:rPr lang="ru-RU" dirty="0" err="1" smtClean="0"/>
              <a:t>Україні</a:t>
            </a:r>
            <a:r>
              <a:rPr lang="ru-RU" dirty="0" smtClean="0"/>
              <a:t> </a:t>
            </a:r>
            <a:r>
              <a:rPr lang="ru-RU" dirty="0" err="1" smtClean="0"/>
              <a:t>почастішали</a:t>
            </a:r>
            <a:r>
              <a:rPr lang="ru-RU" dirty="0" smtClean="0"/>
              <a:t> </a:t>
            </a:r>
            <a:r>
              <a:rPr lang="ru-RU" dirty="0" err="1" smtClean="0"/>
              <a:t>випадки</a:t>
            </a:r>
            <a:r>
              <a:rPr lang="ru-RU" dirty="0" smtClean="0"/>
              <a:t> </a:t>
            </a:r>
            <a:r>
              <a:rPr lang="ru-RU" dirty="0" err="1" smtClean="0"/>
              <a:t>отруєння</a:t>
            </a:r>
            <a:r>
              <a:rPr lang="ru-RU" dirty="0" smtClean="0"/>
              <a:t> грибами. </a:t>
            </a:r>
            <a:r>
              <a:rPr lang="ru-RU" dirty="0" err="1" smtClean="0"/>
              <a:t>Аналіз</a:t>
            </a:r>
            <a:r>
              <a:rPr lang="ru-RU" dirty="0" smtClean="0"/>
              <a:t> </a:t>
            </a:r>
            <a:r>
              <a:rPr lang="ru-RU" dirty="0" err="1" smtClean="0"/>
              <a:t>випадків</a:t>
            </a:r>
            <a:r>
              <a:rPr lang="ru-RU" dirty="0" smtClean="0"/>
              <a:t> </a:t>
            </a:r>
            <a:r>
              <a:rPr lang="ru-RU" dirty="0" err="1" smtClean="0"/>
              <a:t>отруєнь</a:t>
            </a:r>
            <a:r>
              <a:rPr lang="ru-RU" dirty="0" smtClean="0"/>
              <a:t> грибами в </a:t>
            </a:r>
            <a:r>
              <a:rPr lang="ru-RU" dirty="0" err="1" smtClean="0"/>
              <a:t>Україні</a:t>
            </a:r>
            <a:r>
              <a:rPr lang="ru-RU" dirty="0" smtClean="0"/>
              <a:t> </a:t>
            </a:r>
            <a:r>
              <a:rPr lang="ru-RU" dirty="0" err="1" smtClean="0"/>
              <a:t>свідчить</a:t>
            </a:r>
            <a:r>
              <a:rPr lang="ru-RU" dirty="0" smtClean="0"/>
              <a:t>, </a:t>
            </a:r>
            <a:r>
              <a:rPr lang="ru-RU" dirty="0" err="1" smtClean="0"/>
              <a:t>що</a:t>
            </a:r>
            <a:r>
              <a:rPr lang="ru-RU" dirty="0" smtClean="0"/>
              <a:t> </a:t>
            </a:r>
            <a:r>
              <a:rPr lang="ru-RU" dirty="0" err="1" smtClean="0"/>
              <a:t>більшість</a:t>
            </a:r>
            <a:r>
              <a:rPr lang="ru-RU" dirty="0" smtClean="0"/>
              <a:t> </a:t>
            </a:r>
            <a:r>
              <a:rPr lang="ru-RU" dirty="0" err="1" smtClean="0"/>
              <a:t>отруєнь</a:t>
            </a:r>
            <a:r>
              <a:rPr lang="ru-RU" dirty="0" smtClean="0"/>
              <a:t> </a:t>
            </a:r>
            <a:r>
              <a:rPr lang="ru-RU" dirty="0" err="1" smtClean="0"/>
              <a:t>обумовлені</a:t>
            </a:r>
            <a:r>
              <a:rPr lang="ru-RU" dirty="0" smtClean="0"/>
              <a:t> </a:t>
            </a:r>
            <a:r>
              <a:rPr lang="ru-RU" dirty="0" err="1" smtClean="0"/>
              <a:t>вживанням</a:t>
            </a:r>
            <a:r>
              <a:rPr lang="ru-RU" dirty="0" smtClean="0"/>
              <a:t> </a:t>
            </a:r>
            <a:r>
              <a:rPr lang="ru-RU" dirty="0" err="1" smtClean="0"/>
              <a:t>пластинчатих</a:t>
            </a:r>
            <a:r>
              <a:rPr lang="ru-RU" dirty="0" smtClean="0"/>
              <a:t> </a:t>
            </a:r>
            <a:r>
              <a:rPr lang="ru-RU" dirty="0" err="1" smtClean="0"/>
              <a:t>отруйних</a:t>
            </a:r>
            <a:r>
              <a:rPr lang="ru-RU" dirty="0" smtClean="0"/>
              <a:t> </a:t>
            </a:r>
            <a:r>
              <a:rPr lang="ru-RU" dirty="0" err="1" smtClean="0"/>
              <a:t>грибів</a:t>
            </a:r>
            <a:r>
              <a:rPr lang="ru-RU" dirty="0" smtClean="0"/>
              <a:t> (</a:t>
            </a:r>
            <a:r>
              <a:rPr lang="ru-RU" dirty="0" err="1" smtClean="0"/>
              <a:t>насамперед</a:t>
            </a:r>
            <a:r>
              <a:rPr lang="ru-RU" dirty="0" smtClean="0"/>
              <a:t>, </a:t>
            </a:r>
            <a:r>
              <a:rPr lang="ru-RU" dirty="0" err="1" smtClean="0"/>
              <a:t>блідої</a:t>
            </a:r>
            <a:r>
              <a:rPr lang="ru-RU" dirty="0" smtClean="0"/>
              <a:t> поганки), </a:t>
            </a:r>
            <a:r>
              <a:rPr lang="ru-RU" dirty="0" err="1" smtClean="0"/>
              <a:t>які</a:t>
            </a:r>
            <a:r>
              <a:rPr lang="ru-RU" dirty="0" smtClean="0"/>
              <a:t> </a:t>
            </a:r>
            <a:r>
              <a:rPr lang="ru-RU" dirty="0" err="1" smtClean="0"/>
              <a:t>помилково</a:t>
            </a:r>
            <a:r>
              <a:rPr lang="ru-RU" dirty="0" smtClean="0"/>
              <a:t> </a:t>
            </a:r>
            <a:r>
              <a:rPr lang="ru-RU" dirty="0" err="1" smtClean="0"/>
              <a:t>сприймаються</a:t>
            </a:r>
            <a:r>
              <a:rPr lang="ru-RU" dirty="0" smtClean="0"/>
              <a:t> за </a:t>
            </a:r>
            <a:r>
              <a:rPr lang="ru-RU" dirty="0" err="1" smtClean="0"/>
              <a:t>їстівні</a:t>
            </a:r>
            <a:r>
              <a:rPr lang="ru-RU" dirty="0" smtClean="0"/>
              <a:t> </a:t>
            </a:r>
            <a:r>
              <a:rPr lang="ru-RU" dirty="0" err="1" smtClean="0"/>
              <a:t>печериці</a:t>
            </a:r>
            <a:r>
              <a:rPr lang="ru-RU" dirty="0" smtClean="0"/>
              <a:t> та </a:t>
            </a:r>
            <a:r>
              <a:rPr lang="ru-RU" dirty="0" err="1" smtClean="0"/>
              <a:t>сироїжки</a:t>
            </a:r>
            <a:r>
              <a:rPr lang="ru-RU" dirty="0" smtClean="0"/>
              <a:t>.</a:t>
            </a:r>
            <a:endParaRPr lang="ru-RU" dirty="0"/>
          </a:p>
        </p:txBody>
      </p:sp>
      <p:pic>
        <p:nvPicPr>
          <p:cNvPr id="4" name="Рисунок 3" descr="загруженное (2).jpg"/>
          <p:cNvPicPr>
            <a:picLocks noChangeAspect="1"/>
          </p:cNvPicPr>
          <p:nvPr/>
        </p:nvPicPr>
        <p:blipFill>
          <a:blip r:embed="rId2" cstate="print"/>
          <a:stretch>
            <a:fillRect/>
          </a:stretch>
        </p:blipFill>
        <p:spPr>
          <a:xfrm>
            <a:off x="4644008" y="980728"/>
            <a:ext cx="3960440" cy="468052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457200" y="692696"/>
            <a:ext cx="8229600" cy="5433467"/>
          </a:xfrm>
        </p:spPr>
        <p:txBody>
          <a:bodyPr/>
          <a:lstStyle/>
          <a:p>
            <a:r>
              <a:rPr lang="ru-RU" dirty="0" err="1" smtClean="0"/>
              <a:t>Отруєння</a:t>
            </a:r>
            <a:r>
              <a:rPr lang="ru-RU" dirty="0" smtClean="0"/>
              <a:t> </a:t>
            </a:r>
            <a:r>
              <a:rPr lang="ru-RU" dirty="0" err="1" smtClean="0"/>
              <a:t>також</a:t>
            </a:r>
            <a:r>
              <a:rPr lang="ru-RU" dirty="0" smtClean="0"/>
              <a:t> </a:t>
            </a:r>
            <a:r>
              <a:rPr lang="ru-RU" dirty="0" err="1" smtClean="0"/>
              <a:t>можуть</a:t>
            </a:r>
            <a:r>
              <a:rPr lang="ru-RU" dirty="0" smtClean="0"/>
              <a:t> </a:t>
            </a:r>
            <a:r>
              <a:rPr lang="ru-RU" dirty="0" err="1" smtClean="0"/>
              <a:t>спричинити</a:t>
            </a:r>
            <a:r>
              <a:rPr lang="ru-RU" dirty="0" smtClean="0"/>
              <a:t> </a:t>
            </a:r>
            <a:r>
              <a:rPr lang="ru-RU" dirty="0" err="1" smtClean="0"/>
              <a:t>їстівні</a:t>
            </a:r>
            <a:r>
              <a:rPr lang="ru-RU" dirty="0" smtClean="0"/>
              <a:t> </a:t>
            </a:r>
            <a:r>
              <a:rPr lang="ru-RU" dirty="0" err="1" smtClean="0"/>
              <a:t>гриби</a:t>
            </a:r>
            <a:r>
              <a:rPr lang="ru-RU" dirty="0" smtClean="0"/>
              <a:t>, </a:t>
            </a:r>
            <a:r>
              <a:rPr lang="ru-RU" dirty="0" err="1" smtClean="0"/>
              <a:t>які</a:t>
            </a:r>
            <a:r>
              <a:rPr lang="ru-RU" dirty="0" smtClean="0"/>
              <a:t> не </a:t>
            </a:r>
            <a:r>
              <a:rPr lang="ru-RU" dirty="0" err="1" smtClean="0"/>
              <a:t>пройшли</a:t>
            </a:r>
            <a:r>
              <a:rPr lang="ru-RU" dirty="0" smtClean="0"/>
              <a:t> </a:t>
            </a:r>
            <a:r>
              <a:rPr lang="ru-RU" dirty="0" err="1" smtClean="0"/>
              <a:t>належної</a:t>
            </a:r>
            <a:r>
              <a:rPr lang="ru-RU" dirty="0" smtClean="0"/>
              <a:t> </a:t>
            </a:r>
            <a:r>
              <a:rPr lang="ru-RU" dirty="0" err="1" smtClean="0"/>
              <a:t>термічної</a:t>
            </a:r>
            <a:r>
              <a:rPr lang="ru-RU" dirty="0" smtClean="0"/>
              <a:t> </a:t>
            </a:r>
            <a:r>
              <a:rPr lang="ru-RU" dirty="0" err="1" smtClean="0"/>
              <a:t>обробки</a:t>
            </a:r>
            <a:r>
              <a:rPr lang="ru-RU" dirty="0" smtClean="0"/>
              <a:t> </a:t>
            </a:r>
            <a:r>
              <a:rPr lang="ru-RU" dirty="0" err="1" smtClean="0"/>
              <a:t>або</a:t>
            </a:r>
            <a:r>
              <a:rPr lang="ru-RU" dirty="0" smtClean="0"/>
              <a:t> </a:t>
            </a:r>
            <a:r>
              <a:rPr lang="ru-RU" dirty="0" err="1" smtClean="0"/>
              <a:t>виросли</a:t>
            </a:r>
            <a:r>
              <a:rPr lang="ru-RU" dirty="0" smtClean="0"/>
              <a:t> на </a:t>
            </a:r>
            <a:r>
              <a:rPr lang="ru-RU" dirty="0" err="1" smtClean="0"/>
              <a:t>забруднених</a:t>
            </a:r>
            <a:r>
              <a:rPr lang="ru-RU" dirty="0" smtClean="0"/>
              <a:t> </a:t>
            </a:r>
            <a:r>
              <a:rPr lang="ru-RU" dirty="0" err="1" smtClean="0"/>
              <a:t>територіях</a:t>
            </a:r>
            <a:r>
              <a:rPr lang="ru-RU" dirty="0" smtClean="0"/>
              <a:t> </a:t>
            </a:r>
            <a:r>
              <a:rPr lang="ru-RU" dirty="0" err="1" smtClean="0"/>
              <a:t>чи</a:t>
            </a:r>
            <a:r>
              <a:rPr lang="ru-RU" dirty="0" smtClean="0"/>
              <a:t> </a:t>
            </a:r>
            <a:r>
              <a:rPr lang="ru-RU" dirty="0" err="1" smtClean="0"/>
              <a:t>уздовж</a:t>
            </a:r>
            <a:r>
              <a:rPr lang="ru-RU" dirty="0" smtClean="0"/>
              <a:t> </a:t>
            </a:r>
            <a:r>
              <a:rPr lang="ru-RU" dirty="0" err="1" smtClean="0"/>
              <a:t>швидкісних</a:t>
            </a:r>
            <a:r>
              <a:rPr lang="ru-RU" dirty="0" smtClean="0"/>
              <a:t> трас. </a:t>
            </a:r>
            <a:r>
              <a:rPr lang="ru-RU" dirty="0" err="1" smtClean="0"/>
              <a:t>Адже</a:t>
            </a:r>
            <a:r>
              <a:rPr lang="ru-RU" dirty="0" smtClean="0"/>
              <a:t> </a:t>
            </a:r>
            <a:r>
              <a:rPr lang="ru-RU" dirty="0" err="1" smtClean="0"/>
              <a:t>бліда</a:t>
            </a:r>
            <a:r>
              <a:rPr lang="ru-RU" dirty="0" smtClean="0"/>
              <a:t> поганка у </a:t>
            </a:r>
            <a:r>
              <a:rPr lang="ru-RU" dirty="0" err="1" smtClean="0"/>
              <a:t>багатьох</a:t>
            </a:r>
            <a:r>
              <a:rPr lang="ru-RU" dirty="0" smtClean="0"/>
              <a:t> </a:t>
            </a:r>
            <a:r>
              <a:rPr lang="ru-RU" dirty="0" err="1" smtClean="0"/>
              <a:t>регіонах</a:t>
            </a:r>
            <a:r>
              <a:rPr lang="ru-RU" dirty="0" smtClean="0"/>
              <a:t> просто не росте, </a:t>
            </a:r>
            <a:r>
              <a:rPr lang="ru-RU" dirty="0" err="1" smtClean="0"/>
              <a:t>наприклад</a:t>
            </a:r>
            <a:r>
              <a:rPr lang="ru-RU" dirty="0" smtClean="0"/>
              <a:t>, на </a:t>
            </a:r>
            <a:r>
              <a:rPr lang="ru-RU" dirty="0" err="1" smtClean="0"/>
              <a:t>півдні</a:t>
            </a:r>
            <a:r>
              <a:rPr lang="ru-RU" dirty="0" smtClean="0"/>
              <a:t>, </a:t>
            </a:r>
            <a:r>
              <a:rPr lang="ru-RU" dirty="0" err="1" smtClean="0"/>
              <a:t>проте</a:t>
            </a:r>
            <a:r>
              <a:rPr lang="ru-RU" dirty="0" smtClean="0"/>
              <a:t> </a:t>
            </a:r>
            <a:r>
              <a:rPr lang="ru-RU" dirty="0" err="1" smtClean="0"/>
              <a:t>основні</a:t>
            </a:r>
            <a:r>
              <a:rPr lang="ru-RU" dirty="0" smtClean="0"/>
              <a:t> </a:t>
            </a:r>
            <a:r>
              <a:rPr lang="ru-RU" dirty="0" err="1" smtClean="0"/>
              <a:t>масові</a:t>
            </a:r>
            <a:r>
              <a:rPr lang="ru-RU" dirty="0" smtClean="0"/>
              <a:t> </a:t>
            </a:r>
            <a:r>
              <a:rPr lang="ru-RU" dirty="0" err="1" smtClean="0"/>
              <a:t>отруєння</a:t>
            </a:r>
            <a:r>
              <a:rPr lang="ru-RU" dirty="0" smtClean="0"/>
              <a:t> </a:t>
            </a:r>
            <a:r>
              <a:rPr lang="ru-RU" dirty="0" err="1" smtClean="0"/>
              <a:t>реєструють</a:t>
            </a:r>
            <a:r>
              <a:rPr lang="ru-RU" dirty="0" smtClean="0"/>
              <a:t> </a:t>
            </a:r>
            <a:r>
              <a:rPr lang="ru-RU" dirty="0" err="1" smtClean="0"/>
              <a:t>саме</a:t>
            </a:r>
            <a:r>
              <a:rPr lang="ru-RU" dirty="0" smtClean="0"/>
              <a:t> там.</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normAutofit fontScale="85000" lnSpcReduction="10000"/>
          </a:bodyPr>
          <a:lstStyle/>
          <a:p>
            <a:r>
              <a:rPr lang="ru-RU" dirty="0" err="1" smtClean="0"/>
              <a:t>Нерідко</a:t>
            </a:r>
            <a:r>
              <a:rPr lang="ru-RU" dirty="0" smtClean="0"/>
              <a:t> </a:t>
            </a:r>
            <a:r>
              <a:rPr lang="ru-RU" dirty="0" err="1" smtClean="0"/>
              <a:t>отруюються</a:t>
            </a:r>
            <a:r>
              <a:rPr lang="ru-RU" dirty="0" smtClean="0"/>
              <a:t> грибами, </a:t>
            </a:r>
            <a:r>
              <a:rPr lang="ru-RU" dirty="0" err="1" smtClean="0"/>
              <a:t>які</a:t>
            </a:r>
            <a:r>
              <a:rPr lang="ru-RU" dirty="0" smtClean="0"/>
              <a:t> </a:t>
            </a:r>
            <a:r>
              <a:rPr lang="ru-RU" dirty="0" err="1" smtClean="0"/>
              <a:t>більшість</a:t>
            </a:r>
            <a:r>
              <a:rPr lang="ru-RU" dirty="0" smtClean="0"/>
              <a:t> </a:t>
            </a:r>
            <a:r>
              <a:rPr lang="ru-RU" dirty="0" err="1" smtClean="0"/>
              <a:t>досвідчених</a:t>
            </a:r>
            <a:r>
              <a:rPr lang="ru-RU" dirty="0" smtClean="0"/>
              <a:t> </a:t>
            </a:r>
            <a:r>
              <a:rPr lang="ru-RU" dirty="0" err="1" smtClean="0"/>
              <a:t>грибників</a:t>
            </a:r>
            <a:r>
              <a:rPr lang="ru-RU" dirty="0" smtClean="0"/>
              <a:t> </a:t>
            </a:r>
            <a:r>
              <a:rPr lang="ru-RU" dirty="0" err="1" smtClean="0"/>
              <a:t>спокійно</a:t>
            </a:r>
            <a:r>
              <a:rPr lang="ru-RU" dirty="0" smtClean="0"/>
              <a:t> </a:t>
            </a:r>
            <a:r>
              <a:rPr lang="ru-RU" dirty="0" err="1" smtClean="0"/>
              <a:t>кладуть</a:t>
            </a:r>
            <a:r>
              <a:rPr lang="ru-RU" dirty="0" smtClean="0"/>
              <a:t> до </a:t>
            </a:r>
            <a:r>
              <a:rPr lang="ru-RU" dirty="0" err="1" smtClean="0"/>
              <a:t>кошиків</a:t>
            </a:r>
            <a:r>
              <a:rPr lang="ru-RU" dirty="0" smtClean="0"/>
              <a:t>. </a:t>
            </a:r>
            <a:r>
              <a:rPr lang="ru-RU" dirty="0" err="1" smtClean="0"/>
              <a:t>Помилитися</a:t>
            </a:r>
            <a:r>
              <a:rPr lang="ru-RU" dirty="0" smtClean="0"/>
              <a:t> ж вони </a:t>
            </a:r>
            <a:r>
              <a:rPr lang="ru-RU" dirty="0" err="1" smtClean="0"/>
              <a:t>можуть</a:t>
            </a:r>
            <a:r>
              <a:rPr lang="ru-RU" dirty="0" smtClean="0"/>
              <a:t>, </a:t>
            </a:r>
            <a:r>
              <a:rPr lang="ru-RU" dirty="0" err="1" smtClean="0"/>
              <a:t>якщо</a:t>
            </a:r>
            <a:r>
              <a:rPr lang="ru-RU" dirty="0" smtClean="0"/>
              <a:t> </a:t>
            </a:r>
            <a:r>
              <a:rPr lang="ru-RU" dirty="0" err="1" smtClean="0"/>
              <a:t>збирають</a:t>
            </a:r>
            <a:r>
              <a:rPr lang="ru-RU" dirty="0" smtClean="0"/>
              <a:t> </a:t>
            </a:r>
            <a:r>
              <a:rPr lang="ru-RU" dirty="0" err="1" smtClean="0"/>
              <a:t>дуже</a:t>
            </a:r>
            <a:r>
              <a:rPr lang="ru-RU" dirty="0" smtClean="0"/>
              <a:t> </a:t>
            </a:r>
            <a:r>
              <a:rPr lang="ru-RU" dirty="0" err="1" smtClean="0"/>
              <a:t>молоді</a:t>
            </a:r>
            <a:r>
              <a:rPr lang="ru-RU" dirty="0" smtClean="0"/>
              <a:t> </a:t>
            </a:r>
            <a:r>
              <a:rPr lang="ru-RU" dirty="0" err="1" smtClean="0"/>
              <a:t>плодові</a:t>
            </a:r>
            <a:r>
              <a:rPr lang="ru-RU" dirty="0" smtClean="0"/>
              <a:t> </a:t>
            </a:r>
            <a:r>
              <a:rPr lang="ru-RU" dirty="0" err="1" smtClean="0"/>
              <a:t>тіла</a:t>
            </a:r>
            <a:r>
              <a:rPr lang="ru-RU" dirty="0" smtClean="0"/>
              <a:t>, коли </a:t>
            </a:r>
            <a:r>
              <a:rPr lang="ru-RU" dirty="0" err="1" smtClean="0"/>
              <a:t>ще</a:t>
            </a:r>
            <a:r>
              <a:rPr lang="ru-RU" dirty="0" smtClean="0"/>
              <a:t> не </a:t>
            </a:r>
            <a:r>
              <a:rPr lang="ru-RU" dirty="0" err="1" smtClean="0"/>
              <a:t>проявилися</a:t>
            </a:r>
            <a:r>
              <a:rPr lang="ru-RU" dirty="0" smtClean="0"/>
              <a:t> </a:t>
            </a:r>
            <a:r>
              <a:rPr lang="ru-RU" dirty="0" err="1" smtClean="0"/>
              <a:t>морфологічні</a:t>
            </a:r>
            <a:r>
              <a:rPr lang="ru-RU" dirty="0" smtClean="0"/>
              <a:t> </a:t>
            </a:r>
            <a:r>
              <a:rPr lang="ru-RU" dirty="0" err="1" smtClean="0"/>
              <a:t>ознаки</a:t>
            </a:r>
            <a:r>
              <a:rPr lang="ru-RU" dirty="0" smtClean="0"/>
              <a:t>. </a:t>
            </a:r>
            <a:r>
              <a:rPr lang="ru-RU" dirty="0" err="1" smtClean="0"/>
              <a:t>Наприклад</a:t>
            </a:r>
            <a:r>
              <a:rPr lang="ru-RU" dirty="0" smtClean="0"/>
              <a:t>, </a:t>
            </a:r>
            <a:r>
              <a:rPr lang="ru-RU" dirty="0" err="1" smtClean="0"/>
              <a:t>збирають</a:t>
            </a:r>
            <a:r>
              <a:rPr lang="ru-RU" dirty="0" smtClean="0"/>
              <a:t> </a:t>
            </a:r>
            <a:r>
              <a:rPr lang="ru-RU" dirty="0" err="1" smtClean="0"/>
              <a:t>сироїжки</a:t>
            </a:r>
            <a:r>
              <a:rPr lang="ru-RU" dirty="0" smtClean="0"/>
              <a:t>, а </a:t>
            </a:r>
            <a:r>
              <a:rPr lang="ru-RU" dirty="0" err="1" smtClean="0"/>
              <a:t>серед</a:t>
            </a:r>
            <a:r>
              <a:rPr lang="ru-RU" dirty="0" smtClean="0"/>
              <a:t> них </a:t>
            </a:r>
            <a:r>
              <a:rPr lang="ru-RU" dirty="0" err="1" smtClean="0"/>
              <a:t>може</a:t>
            </a:r>
            <a:r>
              <a:rPr lang="ru-RU" dirty="0" smtClean="0"/>
              <a:t> </a:t>
            </a:r>
            <a:r>
              <a:rPr lang="ru-RU" dirty="0" err="1" smtClean="0"/>
              <a:t>заховатися</a:t>
            </a:r>
            <a:r>
              <a:rPr lang="ru-RU" dirty="0" smtClean="0"/>
              <a:t> </a:t>
            </a:r>
            <a:r>
              <a:rPr lang="ru-RU" dirty="0" err="1" smtClean="0"/>
              <a:t>бліда</a:t>
            </a:r>
            <a:r>
              <a:rPr lang="ru-RU" dirty="0" smtClean="0"/>
              <a:t> поганка, яка </a:t>
            </a:r>
            <a:r>
              <a:rPr lang="ru-RU" dirty="0" err="1" smtClean="0"/>
              <a:t>ще</a:t>
            </a:r>
            <a:r>
              <a:rPr lang="ru-RU" dirty="0" smtClean="0"/>
              <a:t> не </a:t>
            </a:r>
            <a:r>
              <a:rPr lang="ru-RU" dirty="0" err="1" smtClean="0"/>
              <a:t>розкрилася</a:t>
            </a:r>
            <a:r>
              <a:rPr lang="ru-RU" dirty="0" smtClean="0"/>
              <a:t> </a:t>
            </a:r>
            <a:r>
              <a:rPr lang="ru-RU" dirty="0" err="1" smtClean="0"/>
              <a:t>і</a:t>
            </a:r>
            <a:r>
              <a:rPr lang="ru-RU" dirty="0" smtClean="0"/>
              <a:t> </a:t>
            </a:r>
            <a:r>
              <a:rPr lang="ru-RU" dirty="0" err="1" smtClean="0"/>
              <a:t>зовні</a:t>
            </a:r>
            <a:r>
              <a:rPr lang="ru-RU" dirty="0" smtClean="0"/>
              <a:t> </a:t>
            </a:r>
            <a:r>
              <a:rPr lang="ru-RU" dirty="0" err="1" smtClean="0"/>
              <a:t>їх</a:t>
            </a:r>
            <a:r>
              <a:rPr lang="ru-RU" dirty="0" smtClean="0"/>
              <a:t> </a:t>
            </a:r>
            <a:r>
              <a:rPr lang="ru-RU" dirty="0" err="1" smtClean="0"/>
              <a:t>нагадує</a:t>
            </a:r>
            <a:r>
              <a:rPr lang="ru-RU" dirty="0" smtClean="0"/>
              <a:t>. </a:t>
            </a:r>
            <a:r>
              <a:rPr lang="ru-RU" dirty="0" err="1" smtClean="0"/>
              <a:t>Тоді</a:t>
            </a:r>
            <a:r>
              <a:rPr lang="ru-RU" dirty="0" smtClean="0"/>
              <a:t> </a:t>
            </a:r>
            <a:r>
              <a:rPr lang="ru-RU" dirty="0" err="1" smtClean="0"/>
              <a:t>її</a:t>
            </a:r>
            <a:r>
              <a:rPr lang="ru-RU" dirty="0" smtClean="0"/>
              <a:t> </a:t>
            </a:r>
            <a:r>
              <a:rPr lang="ru-RU" dirty="0" err="1" smtClean="0"/>
              <a:t>можна</a:t>
            </a:r>
            <a:r>
              <a:rPr lang="ru-RU" dirty="0" smtClean="0"/>
              <a:t> </a:t>
            </a:r>
            <a:r>
              <a:rPr lang="ru-RU" dirty="0" err="1" smtClean="0"/>
              <a:t>помилково</a:t>
            </a:r>
            <a:r>
              <a:rPr lang="ru-RU" dirty="0" smtClean="0"/>
              <a:t> </a:t>
            </a:r>
            <a:r>
              <a:rPr lang="ru-RU" dirty="0" err="1" smtClean="0"/>
              <a:t>зірвати</a:t>
            </a:r>
            <a:r>
              <a:rPr lang="ru-RU" dirty="0" smtClean="0"/>
              <a:t>. Немало </a:t>
            </a:r>
            <a:r>
              <a:rPr lang="ru-RU" dirty="0" err="1" smtClean="0"/>
              <a:t>випадків</a:t>
            </a:r>
            <a:r>
              <a:rPr lang="ru-RU" dirty="0" smtClean="0"/>
              <a:t>, коли </a:t>
            </a:r>
            <a:r>
              <a:rPr lang="ru-RU" dirty="0" err="1" smtClean="0"/>
              <a:t>хворі</a:t>
            </a:r>
            <a:r>
              <a:rPr lang="ru-RU" dirty="0" smtClean="0"/>
              <a:t> </a:t>
            </a:r>
            <a:r>
              <a:rPr lang="ru-RU" dirty="0" err="1" smtClean="0"/>
              <a:t>потрапляли</a:t>
            </a:r>
            <a:r>
              <a:rPr lang="ru-RU" dirty="0" smtClean="0"/>
              <a:t> до </a:t>
            </a:r>
            <a:r>
              <a:rPr lang="ru-RU" dirty="0" err="1" smtClean="0"/>
              <a:t>лікарень</a:t>
            </a:r>
            <a:r>
              <a:rPr lang="ru-RU" dirty="0" smtClean="0"/>
              <a:t> </a:t>
            </a:r>
            <a:r>
              <a:rPr lang="ru-RU" dirty="0" err="1" smtClean="0"/>
              <a:t>після</a:t>
            </a:r>
            <a:r>
              <a:rPr lang="ru-RU" dirty="0" smtClean="0"/>
              <a:t> </a:t>
            </a:r>
            <a:r>
              <a:rPr lang="ru-RU" dirty="0" err="1" smtClean="0"/>
              <a:t>споживання</a:t>
            </a:r>
            <a:r>
              <a:rPr lang="ru-RU" dirty="0" smtClean="0"/>
              <a:t> </a:t>
            </a:r>
            <a:r>
              <a:rPr lang="ru-RU" dirty="0" err="1" smtClean="0"/>
              <a:t>голубінок</a:t>
            </a:r>
            <a:r>
              <a:rPr lang="ru-RU" dirty="0" smtClean="0"/>
              <a:t>, </a:t>
            </a:r>
            <a:r>
              <a:rPr lang="ru-RU" dirty="0" err="1" smtClean="0"/>
              <a:t>глив</a:t>
            </a:r>
            <a:r>
              <a:rPr lang="ru-RU" dirty="0" smtClean="0"/>
              <a:t>, </a:t>
            </a:r>
            <a:r>
              <a:rPr lang="ru-RU" dirty="0" err="1" smtClean="0"/>
              <a:t>сироїжок</a:t>
            </a:r>
            <a:r>
              <a:rPr lang="ru-RU" dirty="0" smtClean="0"/>
              <a:t>, </a:t>
            </a:r>
            <a:r>
              <a:rPr lang="ru-RU" dirty="0" err="1" smtClean="0"/>
              <a:t>синяків</a:t>
            </a:r>
            <a:r>
              <a:rPr lang="ru-RU" dirty="0" smtClean="0"/>
              <a:t>, </a:t>
            </a:r>
            <a:r>
              <a:rPr lang="ru-RU" dirty="0" err="1" smtClean="0"/>
              <a:t>парасольок</a:t>
            </a:r>
            <a:r>
              <a:rPr lang="ru-RU" dirty="0" smtClean="0"/>
              <a:t> </a:t>
            </a:r>
            <a:r>
              <a:rPr lang="ru-RU" dirty="0" err="1" smtClean="0"/>
              <a:t>тощо</a:t>
            </a:r>
            <a:r>
              <a:rPr lang="ru-RU" dirty="0" smtClean="0"/>
              <a:t>.</a:t>
            </a:r>
          </a:p>
          <a:p>
            <a:r>
              <a:rPr lang="ru-RU" dirty="0" err="1" smtClean="0"/>
              <a:t>Необхідно</a:t>
            </a:r>
            <a:r>
              <a:rPr lang="ru-RU" dirty="0" smtClean="0"/>
              <a:t> правильно </a:t>
            </a:r>
            <a:r>
              <a:rPr lang="ru-RU" dirty="0" err="1" smtClean="0"/>
              <a:t>підготувати</a:t>
            </a:r>
            <a:r>
              <a:rPr lang="ru-RU" dirty="0" smtClean="0"/>
              <a:t> </a:t>
            </a:r>
            <a:r>
              <a:rPr lang="ru-RU" dirty="0" err="1" smtClean="0"/>
              <a:t>гриби</a:t>
            </a:r>
            <a:r>
              <a:rPr lang="ru-RU" dirty="0" smtClean="0"/>
              <a:t> до </a:t>
            </a:r>
            <a:r>
              <a:rPr lang="ru-RU" dirty="0" err="1" smtClean="0"/>
              <a:t>споживання</a:t>
            </a:r>
            <a:r>
              <a:rPr lang="ru-RU" dirty="0" smtClean="0"/>
              <a:t>. </a:t>
            </a:r>
            <a:r>
              <a:rPr lang="ru-RU" dirty="0" err="1" smtClean="0"/>
              <a:t>Багато</a:t>
            </a:r>
            <a:r>
              <a:rPr lang="ru-RU" dirty="0" smtClean="0"/>
              <a:t> </a:t>
            </a:r>
            <a:r>
              <a:rPr lang="ru-RU" dirty="0" err="1" smtClean="0"/>
              <a:t>пацієнтів</a:t>
            </a:r>
            <a:r>
              <a:rPr lang="ru-RU" dirty="0" smtClean="0"/>
              <a:t> </a:t>
            </a:r>
            <a:r>
              <a:rPr lang="ru-RU" dirty="0" err="1" smtClean="0"/>
              <a:t>стверджують</a:t>
            </a:r>
            <a:r>
              <a:rPr lang="ru-RU" dirty="0" smtClean="0"/>
              <a:t>, </a:t>
            </a:r>
            <a:r>
              <a:rPr lang="ru-RU" dirty="0" err="1" smtClean="0"/>
              <a:t>що</a:t>
            </a:r>
            <a:r>
              <a:rPr lang="ru-RU" dirty="0" smtClean="0"/>
              <a:t> варили </a:t>
            </a:r>
            <a:r>
              <a:rPr lang="ru-RU" dirty="0" err="1" smtClean="0"/>
              <a:t>гриби</a:t>
            </a:r>
            <a:r>
              <a:rPr lang="ru-RU" dirty="0" smtClean="0"/>
              <a:t> </a:t>
            </a:r>
            <a:r>
              <a:rPr lang="ru-RU" dirty="0" err="1" smtClean="0"/>
              <a:t>довго</a:t>
            </a:r>
            <a:r>
              <a:rPr lang="ru-RU" dirty="0" smtClean="0"/>
              <a:t>. </a:t>
            </a:r>
            <a:r>
              <a:rPr lang="ru-RU" dirty="0" err="1" smtClean="0"/>
              <a:t>Однак</a:t>
            </a:r>
            <a:r>
              <a:rPr lang="ru-RU" dirty="0" smtClean="0"/>
              <a:t>, </a:t>
            </a:r>
            <a:r>
              <a:rPr lang="ru-RU" dirty="0" err="1" smtClean="0"/>
              <a:t>важливо</a:t>
            </a:r>
            <a:r>
              <a:rPr lang="ru-RU" dirty="0" smtClean="0"/>
              <a:t> не </a:t>
            </a:r>
            <a:r>
              <a:rPr lang="ru-RU" dirty="0" err="1" smtClean="0"/>
              <a:t>тривале</a:t>
            </a:r>
            <a:r>
              <a:rPr lang="ru-RU" dirty="0" smtClean="0"/>
              <a:t> </a:t>
            </a:r>
            <a:r>
              <a:rPr lang="ru-RU" dirty="0" err="1" smtClean="0"/>
              <a:t>варіння</a:t>
            </a:r>
            <a:r>
              <a:rPr lang="ru-RU" dirty="0" smtClean="0"/>
              <a:t>, а </a:t>
            </a:r>
            <a:r>
              <a:rPr lang="ru-RU" dirty="0" err="1" smtClean="0"/>
              <a:t>декілька</a:t>
            </a:r>
            <a:r>
              <a:rPr lang="ru-RU" dirty="0" smtClean="0"/>
              <a:t> </a:t>
            </a:r>
            <a:r>
              <a:rPr lang="ru-RU" dirty="0" err="1" smtClean="0"/>
              <a:t>разів</a:t>
            </a:r>
            <a:r>
              <a:rPr lang="ru-RU" dirty="0" smtClean="0"/>
              <a:t> </a:t>
            </a:r>
            <a:r>
              <a:rPr lang="ru-RU" dirty="0" err="1" smtClean="0"/>
              <a:t>зливати</a:t>
            </a:r>
            <a:r>
              <a:rPr lang="ru-RU" dirty="0" smtClean="0"/>
              <a:t> </a:t>
            </a:r>
            <a:r>
              <a:rPr lang="ru-RU" dirty="0" err="1" smtClean="0"/>
              <a:t>відвар</a:t>
            </a:r>
            <a:r>
              <a:rPr lang="ru-RU" dirty="0" smtClean="0"/>
              <a:t>, </a:t>
            </a:r>
            <a:r>
              <a:rPr lang="ru-RU" dirty="0" err="1" smtClean="0"/>
              <a:t>бо</a:t>
            </a:r>
            <a:r>
              <a:rPr lang="ru-RU" dirty="0" smtClean="0"/>
              <a:t> </a:t>
            </a:r>
            <a:r>
              <a:rPr lang="ru-RU" dirty="0" err="1" smtClean="0"/>
              <a:t>він</a:t>
            </a:r>
            <a:r>
              <a:rPr lang="ru-RU" dirty="0" smtClean="0"/>
              <a:t> </a:t>
            </a:r>
            <a:r>
              <a:rPr lang="ru-RU" dirty="0" err="1" smtClean="0"/>
              <a:t>є</a:t>
            </a:r>
            <a:r>
              <a:rPr lang="ru-RU" dirty="0" smtClean="0"/>
              <a:t> </a:t>
            </a:r>
            <a:r>
              <a:rPr lang="ru-RU" dirty="0" err="1" smtClean="0"/>
              <a:t>найнебезпечнішим</a:t>
            </a:r>
            <a:r>
              <a:rPr lang="ru-RU" dirty="0" smtClean="0"/>
              <a:t> (</a:t>
            </a:r>
            <a:r>
              <a:rPr lang="ru-RU" dirty="0" err="1" smtClean="0"/>
              <a:t>щонайменше</a:t>
            </a:r>
            <a:r>
              <a:rPr lang="ru-RU" dirty="0" smtClean="0"/>
              <a:t> </a:t>
            </a:r>
            <a:r>
              <a:rPr lang="ru-RU" dirty="0" err="1" smtClean="0"/>
              <a:t>тричі</a:t>
            </a:r>
            <a:r>
              <a:rPr lang="ru-RU" dirty="0" smtClean="0"/>
              <a:t>, через </a:t>
            </a:r>
            <a:r>
              <a:rPr lang="ru-RU" dirty="0" err="1" smtClean="0"/>
              <a:t>кожні</a:t>
            </a:r>
            <a:r>
              <a:rPr lang="ru-RU" dirty="0" smtClean="0"/>
              <a:t> </a:t>
            </a:r>
            <a:r>
              <a:rPr lang="ru-RU" dirty="0" err="1" smtClean="0"/>
              <a:t>півгодини</a:t>
            </a:r>
            <a:r>
              <a:rPr lang="ru-RU" dirty="0" smtClean="0"/>
              <a:t> </a:t>
            </a:r>
            <a:r>
              <a:rPr lang="ru-RU" dirty="0" err="1" smtClean="0"/>
              <a:t>варіння</a:t>
            </a:r>
            <a:r>
              <a:rPr lang="ru-RU" dirty="0" smtClean="0"/>
              <a:t>), а </a:t>
            </a:r>
            <a:r>
              <a:rPr lang="ru-RU" dirty="0" err="1" smtClean="0"/>
              <a:t>лише</a:t>
            </a:r>
            <a:r>
              <a:rPr lang="ru-RU" dirty="0" smtClean="0"/>
              <a:t> </a:t>
            </a:r>
            <a:r>
              <a:rPr lang="ru-RU" dirty="0" err="1" smtClean="0"/>
              <a:t>після</a:t>
            </a:r>
            <a:r>
              <a:rPr lang="ru-RU" dirty="0" smtClean="0"/>
              <a:t> того </a:t>
            </a:r>
            <a:r>
              <a:rPr lang="ru-RU" dirty="0" err="1" smtClean="0"/>
              <a:t>продовжити</a:t>
            </a:r>
            <a:r>
              <a:rPr lang="ru-RU" dirty="0" smtClean="0"/>
              <a:t> </a:t>
            </a:r>
            <a:r>
              <a:rPr lang="ru-RU" dirty="0" err="1" smtClean="0"/>
              <a:t>готувати</a:t>
            </a:r>
            <a:r>
              <a:rPr lang="ru-RU" dirty="0" smtClean="0"/>
              <a:t> страви.</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Гриби </a:t>
            </a:r>
            <a:r>
              <a:rPr lang="uk-UA" dirty="0" err="1" smtClean="0"/>
              <a:t>–двійники</a:t>
            </a:r>
            <a:r>
              <a:rPr lang="uk-UA" dirty="0" smtClean="0"/>
              <a:t> </a:t>
            </a:r>
            <a:endParaRPr lang="ru-RU" dirty="0"/>
          </a:p>
        </p:txBody>
      </p:sp>
      <p:sp>
        <p:nvSpPr>
          <p:cNvPr id="3" name="Содержимое 2"/>
          <p:cNvSpPr>
            <a:spLocks noGrp="1"/>
          </p:cNvSpPr>
          <p:nvPr>
            <p:ph sz="quarter" idx="1"/>
          </p:nvPr>
        </p:nvSpPr>
        <p:spPr/>
        <p:txBody>
          <a:bodyPr/>
          <a:lstStyle/>
          <a:p>
            <a:r>
              <a:rPr lang="uk-UA" dirty="0" smtClean="0">
                <a:latin typeface="Times New Roman" pitchFamily="18" charset="0"/>
              </a:rPr>
              <a:t>На першому місці по отруєннях стоять в основному не такі отруйні гриби, як мухомор або бліда поганка, які всім відомі, а гриби-двійники, так звані "помилкові</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a:xfrm>
            <a:off x="457200" y="404664"/>
            <a:ext cx="3610744" cy="5721499"/>
          </a:xfrm>
        </p:spPr>
        <p:txBody>
          <a:bodyPr>
            <a:normAutofit fontScale="85000" lnSpcReduction="20000"/>
          </a:bodyPr>
          <a:lstStyle/>
          <a:p>
            <a:r>
              <a:rPr lang="uk-UA" b="1" dirty="0" smtClean="0"/>
              <a:t>Широко поширено і іншу його назву</a:t>
            </a:r>
            <a:r>
              <a:rPr lang="uk-UA" b="1" dirty="0" smtClean="0">
                <a:solidFill>
                  <a:schemeClr val="bg1"/>
                </a:solidFill>
              </a:rPr>
              <a:t> </a:t>
            </a:r>
            <a:r>
              <a:rPr lang="uk-UA" b="1" dirty="0" smtClean="0"/>
              <a:t>-</a:t>
            </a:r>
            <a:r>
              <a:rPr lang="uk-UA" dirty="0" smtClean="0"/>
              <a:t> </a:t>
            </a:r>
            <a:r>
              <a:rPr lang="uk-UA" b="1" dirty="0" smtClean="0">
                <a:solidFill>
                  <a:srgbClr val="000099"/>
                </a:solidFill>
              </a:rPr>
              <a:t>осінній гриб.</a:t>
            </a:r>
          </a:p>
          <a:p>
            <a:r>
              <a:rPr lang="uk-UA" dirty="0" smtClean="0">
                <a:solidFill>
                  <a:srgbClr val="FF0000"/>
                </a:solidFill>
              </a:rPr>
              <a:t>        </a:t>
            </a:r>
            <a:r>
              <a:rPr lang="uk-UA" b="1" dirty="0" smtClean="0">
                <a:solidFill>
                  <a:srgbClr val="FF0000"/>
                </a:solidFill>
                <a:latin typeface="Times New Roman" pitchFamily="18" charset="0"/>
              </a:rPr>
              <a:t>Опеньок </a:t>
            </a:r>
            <a:r>
              <a:rPr lang="uk-UA" b="1" dirty="0" smtClean="0">
                <a:latin typeface="Times New Roman" pitchFamily="18" charset="0"/>
              </a:rPr>
              <a:t>справжній легко сплутати з отруйними помилковими </a:t>
            </a:r>
            <a:r>
              <a:rPr lang="uk-UA" b="1" dirty="0" err="1" smtClean="0">
                <a:latin typeface="Times New Roman" pitchFamily="18" charset="0"/>
              </a:rPr>
              <a:t>опятамі</a:t>
            </a:r>
            <a:r>
              <a:rPr lang="uk-UA" b="1" dirty="0" smtClean="0">
                <a:latin typeface="Times New Roman" pitchFamily="18" charset="0"/>
              </a:rPr>
              <a:t>. </a:t>
            </a:r>
          </a:p>
          <a:p>
            <a:r>
              <a:rPr lang="uk-UA" b="1" dirty="0" smtClean="0">
                <a:latin typeface="Times New Roman" pitchFamily="18" charset="0"/>
              </a:rPr>
              <a:t>        У їстівного опенька капелюшок вохряна, коричнево-жовта, у помилкових </a:t>
            </a:r>
            <a:r>
              <a:rPr lang="uk-UA" b="1" dirty="0" err="1" smtClean="0">
                <a:latin typeface="Times New Roman" pitchFamily="18" charset="0"/>
              </a:rPr>
              <a:t>опят</a:t>
            </a:r>
            <a:r>
              <a:rPr lang="uk-UA" b="1" dirty="0" smtClean="0">
                <a:latin typeface="Times New Roman" pitchFamily="18" charset="0"/>
              </a:rPr>
              <a:t> - яскраво-жовті, червонуваті або сіро-зелені. </a:t>
            </a:r>
          </a:p>
          <a:p>
            <a:r>
              <a:rPr lang="uk-UA" b="1" dirty="0" smtClean="0">
                <a:latin typeface="Times New Roman" pitchFamily="18" charset="0"/>
              </a:rPr>
              <a:t>        У справжнього пластинки                 ясно-бурі, нерідко покриті іржавими плямочками, у помилкових </a:t>
            </a:r>
            <a:r>
              <a:rPr lang="uk-UA" b="1" dirty="0" err="1" smtClean="0">
                <a:latin typeface="Times New Roman" pitchFamily="18" charset="0"/>
              </a:rPr>
              <a:t>опят</a:t>
            </a:r>
            <a:r>
              <a:rPr lang="uk-UA" b="1" dirty="0" smtClean="0">
                <a:latin typeface="Times New Roman" pitchFamily="18" charset="0"/>
              </a:rPr>
              <a:t> вони сірувато-зелені або димчасто-чорні.</a:t>
            </a:r>
            <a:endParaRPr lang="uk-UA" b="1" dirty="0">
              <a:latin typeface="Times New Roman" pitchFamily="18" charset="0"/>
            </a:endParaRPr>
          </a:p>
        </p:txBody>
      </p:sp>
      <p:pic>
        <p:nvPicPr>
          <p:cNvPr id="4" name="Picture 5" descr="ложный опёнок"/>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860032" y="116632"/>
            <a:ext cx="2416175" cy="3141663"/>
          </a:xfrm>
          <a:prstGeom prst="rect">
            <a:avLst/>
          </a:prstGeom>
          <a:noFill/>
          <a:ln w="9525">
            <a:noFill/>
            <a:miter lim="800000"/>
            <a:headEnd/>
            <a:tailEnd/>
          </a:ln>
        </p:spPr>
      </p:pic>
      <p:pic>
        <p:nvPicPr>
          <p:cNvPr id="5" name="Picture 8" descr="16"/>
          <p:cNvPicPr>
            <a:picLocks noChangeAspect="1" noChangeArrowheads="1"/>
          </p:cNvPicPr>
          <p:nvPr/>
        </p:nvPicPr>
        <p:blipFill>
          <a:blip r:embed="rId3" cstate="print"/>
          <a:srcRect/>
          <a:stretch>
            <a:fillRect/>
          </a:stretch>
        </p:blipFill>
        <p:spPr bwMode="auto">
          <a:xfrm>
            <a:off x="4788024" y="3429000"/>
            <a:ext cx="3096344" cy="2664296"/>
          </a:xfrm>
          <a:prstGeom prst="rect">
            <a:avLst/>
          </a:prstGeom>
          <a:solidFill>
            <a:srgbClr val="FFFFFF">
              <a:shade val="85000"/>
            </a:srgbClr>
          </a:solidFill>
          <a:ln w="190500" cap="rnd">
            <a:solidFill>
              <a:srgbClr val="C00000"/>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17" presetClass="entr" presetSubtype="10" fill="hold" nodeType="after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sz="quarter" idx="1"/>
          </p:nvPr>
        </p:nvSpPr>
        <p:spPr>
          <a:xfrm>
            <a:off x="457200" y="692696"/>
            <a:ext cx="4042792" cy="5433467"/>
          </a:xfrm>
        </p:spPr>
        <p:txBody>
          <a:bodyPr>
            <a:normAutofit fontScale="92500" lnSpcReduction="20000"/>
          </a:bodyPr>
          <a:lstStyle/>
          <a:p>
            <a:pPr marL="176213" indent="-176213" algn="ctr"/>
            <a:r>
              <a:rPr lang="uk-UA" sz="4000" b="1" dirty="0" smtClean="0">
                <a:solidFill>
                  <a:srgbClr val="000099"/>
                </a:solidFill>
                <a:latin typeface="Times New Roman" pitchFamily="18" charset="0"/>
              </a:rPr>
              <a:t>Головних дві відмінні ознаки:</a:t>
            </a:r>
            <a:r>
              <a:rPr lang="uk-UA" sz="3600" b="1" dirty="0" smtClean="0">
                <a:solidFill>
                  <a:srgbClr val="000099"/>
                </a:solidFill>
                <a:latin typeface="Times New Roman" pitchFamily="18" charset="0"/>
              </a:rPr>
              <a:t> </a:t>
            </a:r>
          </a:p>
          <a:p>
            <a:pPr marL="176213" indent="-176213" algn="ctr"/>
            <a:endParaRPr lang="uk-UA" sz="3600" b="1" dirty="0" smtClean="0">
              <a:solidFill>
                <a:srgbClr val="000099"/>
              </a:solidFill>
              <a:latin typeface="Times New Roman" pitchFamily="18" charset="0"/>
            </a:endParaRPr>
          </a:p>
          <a:p>
            <a:pPr marL="176213" indent="-176213">
              <a:buFontTx/>
              <a:buChar char="•"/>
            </a:pPr>
            <a:r>
              <a:rPr lang="uk-UA" b="1" dirty="0" smtClean="0">
                <a:latin typeface="Times New Roman" pitchFamily="18" charset="0"/>
              </a:rPr>
              <a:t>у помилкових лисичок кругла воронка капелюшка з рівними краями,             а у </a:t>
            </a:r>
            <a:r>
              <a:rPr lang="uk-UA" b="1" dirty="0" err="1" smtClean="0">
                <a:latin typeface="Times New Roman" pitchFamily="18" charset="0"/>
              </a:rPr>
              <a:t>настоящих</a:t>
            </a:r>
            <a:r>
              <a:rPr lang="uk-UA" b="1" dirty="0" smtClean="0">
                <a:latin typeface="Times New Roman" pitchFamily="18" charset="0"/>
              </a:rPr>
              <a:t>  зігнуті бахромчаті краї гофрованого капелюшка. </a:t>
            </a:r>
          </a:p>
          <a:p>
            <a:pPr marL="176213" indent="-176213">
              <a:buFontTx/>
              <a:buChar char="•"/>
            </a:pPr>
            <a:r>
              <a:rPr lang="uk-UA" b="1" dirty="0" smtClean="0">
                <a:latin typeface="Times New Roman" pitchFamily="18" charset="0"/>
              </a:rPr>
              <a:t>колір гриба інший: яєчно-жовтий у їстівних, а яскравіший, червонувато-оранжевий, червоно-мідний у неїстівних. Помилкові лисички ростуть по сусідству з </a:t>
            </a:r>
            <a:r>
              <a:rPr lang="uk-UA" b="1" dirty="0" err="1" smtClean="0">
                <a:latin typeface="Times New Roman" pitchFamily="18" charset="0"/>
              </a:rPr>
              <a:t>настоящими</a:t>
            </a:r>
            <a:r>
              <a:rPr lang="uk-UA" b="1" dirty="0" smtClean="0">
                <a:latin typeface="Times New Roman" pitchFamily="18" charset="0"/>
              </a:rPr>
              <a:t> </a:t>
            </a:r>
          </a:p>
          <a:p>
            <a:endParaRPr lang="ru-RU" dirty="0"/>
          </a:p>
        </p:txBody>
      </p:sp>
      <p:pic>
        <p:nvPicPr>
          <p:cNvPr id="4" name="Picture 12"/>
          <p:cNvPicPr>
            <a:picLocks noChangeAspect="1" noChangeArrowheads="1"/>
          </p:cNvPicPr>
          <p:nvPr/>
        </p:nvPicPr>
        <p:blipFill>
          <a:blip r:embed="rId2" cstate="print"/>
          <a:srcRect/>
          <a:stretch>
            <a:fillRect/>
          </a:stretch>
        </p:blipFill>
        <p:spPr bwMode="auto">
          <a:xfrm>
            <a:off x="5148064" y="620688"/>
            <a:ext cx="3240360" cy="2664296"/>
          </a:xfrm>
          <a:prstGeom prst="rect">
            <a:avLst/>
          </a:prstGeom>
          <a:noFill/>
          <a:ln w="19050">
            <a:solidFill>
              <a:srgbClr val="339966"/>
            </a:solidFill>
            <a:miter lim="800000"/>
            <a:headEnd/>
            <a:tailEnd/>
          </a:ln>
        </p:spPr>
      </p:pic>
      <p:pic>
        <p:nvPicPr>
          <p:cNvPr id="5" name="Picture 15" descr="ложная лисичка"/>
          <p:cNvPicPr>
            <a:picLocks noChangeAspect="1" noChangeArrowheads="1"/>
          </p:cNvPicPr>
          <p:nvPr/>
        </p:nvPicPr>
        <p:blipFill>
          <a:blip r:embed="rId3" cstate="print"/>
          <a:srcRect/>
          <a:stretch>
            <a:fillRect/>
          </a:stretch>
        </p:blipFill>
        <p:spPr bwMode="auto">
          <a:xfrm>
            <a:off x="5148064" y="3357563"/>
            <a:ext cx="3240360" cy="2591717"/>
          </a:xfrm>
          <a:prstGeom prst="rect">
            <a:avLst/>
          </a:prstGeom>
          <a:solidFill>
            <a:srgbClr val="FFFFFF">
              <a:shade val="85000"/>
            </a:srgbClr>
          </a:solidFill>
          <a:ln w="190500" cap="rnd">
            <a:solidFill>
              <a:srgbClr val="FF0000"/>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par>
                          <p:cTn id="15" fill="hold">
                            <p:stCondLst>
                              <p:cond delay="1000"/>
                            </p:stCondLst>
                            <p:childTnLst>
                              <p:par>
                                <p:cTn id="16" presetID="25" presetClass="entr" presetSubtype="0"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9"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20"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21" dur="1000" fill="hold"/>
                                        <p:tgtEl>
                                          <p:spTgt spid="5"/>
                                        </p:tgtEl>
                                        <p:attrNameLst>
                                          <p:attrName>ppt_h</p:attrName>
                                        </p:attrNameLst>
                                      </p:cBhvr>
                                      <p:tavLst>
                                        <p:tav tm="0">
                                          <p:val>
                                            <p:strVal val="#ppt_h"/>
                                          </p:val>
                                        </p:tav>
                                        <p:tav tm="100000">
                                          <p:val>
                                            <p:strVal val="#ppt_h"/>
                                          </p:val>
                                        </p:tav>
                                      </p:tavLst>
                                    </p:anim>
                                    <p:anim calcmode="lin" valueType="num">
                                      <p:cBhvr>
                                        <p:cTn id="22"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23"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4"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25" dur="1000" decel="50000">
                                          <p:stCondLst>
                                            <p:cond delay="0"/>
                                          </p:stCondLst>
                                        </p:cTn>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TotalTime>
  <Words>1266</Words>
  <Application>Microsoft Office PowerPoint</Application>
  <PresentationFormat>Экран (4:3)</PresentationFormat>
  <Paragraphs>80</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Эркер</vt:lpstr>
      <vt:lpstr>Отруєння грибами </vt:lpstr>
      <vt:lpstr>Слайд 2</vt:lpstr>
      <vt:lpstr>Слайд 3</vt:lpstr>
      <vt:lpstr>Слайд 4</vt:lpstr>
      <vt:lpstr>Слайд 5</vt:lpstr>
      <vt:lpstr>Слайд 6</vt:lpstr>
      <vt:lpstr>Гриби –двійники </vt:lpstr>
      <vt:lpstr>Слайд 8</vt:lpstr>
      <vt:lpstr>Слайд 9</vt:lpstr>
      <vt:lpstr>Слайд 10</vt:lpstr>
      <vt:lpstr>Слайд 11</vt:lpstr>
      <vt:lpstr>Симптоми грибного отруєння різні</vt:lpstr>
      <vt:lpstr>Ознаки отруйності</vt:lpstr>
      <vt:lpstr>Слайд 14</vt:lpstr>
      <vt:lpstr>Слайд 15</vt:lpstr>
      <vt:lpstr>Слайд 16</vt:lpstr>
      <vt:lpstr>Профілактика отруєння грибами</vt:lpstr>
      <vt:lpstr>Перша допомога</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Отруєння грибами </dc:title>
  <dc:creator>user</dc:creator>
  <cp:lastModifiedBy>user</cp:lastModifiedBy>
  <cp:revision>5</cp:revision>
  <dcterms:created xsi:type="dcterms:W3CDTF">2014-11-05T20:05:35Z</dcterms:created>
  <dcterms:modified xsi:type="dcterms:W3CDTF">2015-01-28T16:47:28Z</dcterms:modified>
</cp:coreProperties>
</file>