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6" r:id="rId14"/>
    <p:sldId id="268" r:id="rId15"/>
    <p:sldId id="270" r:id="rId16"/>
    <p:sldId id="271" r:id="rId17"/>
    <p:sldId id="272" r:id="rId18"/>
    <p:sldId id="275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3F60A-B85C-4381-9347-AEF0C9FB15BE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2F3B3FD-54EE-4CA1-9EEB-8DFFABF9BB6C}">
      <dgm:prSet phldrT="[Текст]"/>
      <dgm:spPr/>
      <dgm:t>
        <a:bodyPr/>
        <a:lstStyle/>
        <a:p>
          <a:r>
            <a:rPr lang="ru-RU" dirty="0" err="1" smtClean="0"/>
            <a:t>Некваліфікована</a:t>
          </a:r>
          <a:r>
            <a:rPr lang="ru-RU" dirty="0" smtClean="0"/>
            <a:t> </a:t>
          </a:r>
          <a:r>
            <a:rPr lang="ru-RU" dirty="0" err="1" smtClean="0"/>
            <a:t>допомога</a:t>
          </a:r>
          <a:endParaRPr lang="ru-RU" dirty="0"/>
        </a:p>
      </dgm:t>
    </dgm:pt>
    <dgm:pt modelId="{BFA69778-497C-44E3-B694-330DBA2FFF6E}" type="parTrans" cxnId="{470DEC39-DFA0-4DDE-9A7E-6BA5DAF01E67}">
      <dgm:prSet/>
      <dgm:spPr/>
      <dgm:t>
        <a:bodyPr/>
        <a:lstStyle/>
        <a:p>
          <a:endParaRPr lang="ru-RU"/>
        </a:p>
      </dgm:t>
    </dgm:pt>
    <dgm:pt modelId="{B8B4757D-90F1-4EDF-B96B-33FBA8D16FEF}" type="sibTrans" cxnId="{470DEC39-DFA0-4DDE-9A7E-6BA5DAF01E67}">
      <dgm:prSet/>
      <dgm:spPr/>
      <dgm:t>
        <a:bodyPr/>
        <a:lstStyle/>
        <a:p>
          <a:endParaRPr lang="ru-RU"/>
        </a:p>
      </dgm:t>
    </dgm:pt>
    <dgm:pt modelId="{05CEE031-A28C-4222-AA3F-7806B554A242}">
      <dgm:prSet phldrT="[Текст]" custT="1"/>
      <dgm:spPr/>
      <dgm:t>
        <a:bodyPr/>
        <a:lstStyle/>
        <a:p>
          <a:r>
            <a:rPr lang="ru-RU" sz="1800" dirty="0" err="1" smtClean="0"/>
            <a:t>здійснюється</a:t>
          </a:r>
          <a:r>
            <a:rPr lang="ru-RU" sz="1800" dirty="0" smtClean="0"/>
            <a:t> </a:t>
          </a:r>
          <a:r>
            <a:rPr lang="ru-RU" sz="1800" dirty="0" err="1" smtClean="0"/>
            <a:t>немедичним</a:t>
          </a:r>
          <a:r>
            <a:rPr lang="ru-RU" sz="1800" dirty="0" smtClean="0"/>
            <a:t> </a:t>
          </a:r>
          <a:r>
            <a:rPr lang="ru-RU" sz="1800" dirty="0" err="1" smtClean="0"/>
            <a:t>працівником</a:t>
          </a:r>
          <a:r>
            <a:rPr lang="ru-RU" sz="1800" dirty="0" smtClean="0"/>
            <a:t>, </a:t>
          </a:r>
          <a:r>
            <a:rPr lang="ru-RU" sz="1800" dirty="0" err="1" smtClean="0"/>
            <a:t>який</a:t>
          </a:r>
          <a:r>
            <a:rPr lang="ru-RU" sz="1800" dirty="0" smtClean="0"/>
            <a:t>  часто не </a:t>
          </a:r>
          <a:r>
            <a:rPr lang="ru-RU" sz="1800" dirty="0" err="1" smtClean="0"/>
            <a:t>має</a:t>
          </a:r>
          <a:r>
            <a:rPr lang="ru-RU" sz="1800" dirty="0" smtClean="0"/>
            <a:t> </a:t>
          </a:r>
          <a:r>
            <a:rPr lang="ru-RU" sz="1800" dirty="0" err="1" smtClean="0"/>
            <a:t>необхідних</a:t>
          </a:r>
          <a:r>
            <a:rPr lang="ru-RU" sz="1800" dirty="0" smtClean="0"/>
            <a:t> </a:t>
          </a:r>
          <a:r>
            <a:rPr lang="ru-RU" sz="1800" dirty="0" err="1" smtClean="0"/>
            <a:t>засобів</a:t>
          </a:r>
          <a:r>
            <a:rPr lang="ru-RU" sz="1800" dirty="0" smtClean="0"/>
            <a:t> та </a:t>
          </a:r>
          <a:r>
            <a:rPr lang="ru-RU" sz="1800" dirty="0" err="1" smtClean="0"/>
            <a:t>медикаментів</a:t>
          </a:r>
          <a:r>
            <a:rPr lang="ru-RU" sz="1800" dirty="0" smtClean="0"/>
            <a:t>.</a:t>
          </a:r>
          <a:endParaRPr lang="ru-RU" sz="1800" dirty="0"/>
        </a:p>
      </dgm:t>
    </dgm:pt>
    <dgm:pt modelId="{4CAD0650-36D9-4DF4-9C41-A12BA75B1E53}" type="parTrans" cxnId="{EB46963F-EDA1-4E15-9398-3D49799D51F0}">
      <dgm:prSet/>
      <dgm:spPr/>
      <dgm:t>
        <a:bodyPr/>
        <a:lstStyle/>
        <a:p>
          <a:endParaRPr lang="ru-RU"/>
        </a:p>
      </dgm:t>
    </dgm:pt>
    <dgm:pt modelId="{29B2B5E2-C8B1-43E6-AF75-95D8B810482E}" type="sibTrans" cxnId="{EB46963F-EDA1-4E15-9398-3D49799D51F0}">
      <dgm:prSet/>
      <dgm:spPr/>
      <dgm:t>
        <a:bodyPr/>
        <a:lstStyle/>
        <a:p>
          <a:endParaRPr lang="ru-RU"/>
        </a:p>
      </dgm:t>
    </dgm:pt>
    <dgm:pt modelId="{1BCB610C-1514-49DD-95B1-202C61E5C07F}">
      <dgm:prSet phldrT="[Текст]"/>
      <dgm:spPr/>
      <dgm:t>
        <a:bodyPr/>
        <a:lstStyle/>
        <a:p>
          <a:r>
            <a:rPr lang="ru-RU" dirty="0" err="1" smtClean="0"/>
            <a:t>Кваліфікована</a:t>
          </a:r>
          <a:r>
            <a:rPr lang="ru-RU" dirty="0" smtClean="0"/>
            <a:t> (</a:t>
          </a:r>
          <a:r>
            <a:rPr lang="ru-RU" dirty="0" err="1" smtClean="0"/>
            <a:t>долікарська</a:t>
          </a:r>
          <a:r>
            <a:rPr lang="ru-RU" dirty="0" smtClean="0"/>
            <a:t>) </a:t>
          </a:r>
          <a:r>
            <a:rPr lang="ru-RU" dirty="0" err="1" smtClean="0"/>
            <a:t>допомога</a:t>
          </a:r>
          <a:endParaRPr lang="ru-RU" dirty="0"/>
        </a:p>
      </dgm:t>
    </dgm:pt>
    <dgm:pt modelId="{F1692056-911A-4736-A16F-4A9F71B36A94}" type="parTrans" cxnId="{9C3CB9B7-2503-4A5F-ACD1-E351438BCE7C}">
      <dgm:prSet/>
      <dgm:spPr/>
      <dgm:t>
        <a:bodyPr/>
        <a:lstStyle/>
        <a:p>
          <a:endParaRPr lang="ru-RU"/>
        </a:p>
      </dgm:t>
    </dgm:pt>
    <dgm:pt modelId="{C608E9FD-47D6-4202-BD5A-386DC595F0C4}" type="sibTrans" cxnId="{9C3CB9B7-2503-4A5F-ACD1-E351438BCE7C}">
      <dgm:prSet/>
      <dgm:spPr/>
      <dgm:t>
        <a:bodyPr/>
        <a:lstStyle/>
        <a:p>
          <a:endParaRPr lang="ru-RU"/>
        </a:p>
      </dgm:t>
    </dgm:pt>
    <dgm:pt modelId="{1EFE2B1F-07E5-40E5-A354-27CAC9C593FE}">
      <dgm:prSet phldrT="[Текст]"/>
      <dgm:spPr/>
      <dgm:t>
        <a:bodyPr/>
        <a:lstStyle/>
        <a:p>
          <a:r>
            <a:rPr lang="ru-RU" dirty="0" err="1" smtClean="0"/>
            <a:t>Лікарська</a:t>
          </a:r>
          <a:r>
            <a:rPr lang="ru-RU" dirty="0" smtClean="0"/>
            <a:t> </a:t>
          </a:r>
          <a:r>
            <a:rPr lang="ru-RU" dirty="0" err="1" smtClean="0"/>
            <a:t>медична</a:t>
          </a:r>
          <a:r>
            <a:rPr lang="ru-RU" dirty="0" smtClean="0"/>
            <a:t> </a:t>
          </a:r>
          <a:r>
            <a:rPr lang="ru-RU" dirty="0" err="1" smtClean="0"/>
            <a:t>допомога</a:t>
          </a:r>
          <a:endParaRPr lang="ru-RU" dirty="0"/>
        </a:p>
      </dgm:t>
    </dgm:pt>
    <dgm:pt modelId="{87EAFC71-795A-439E-8873-23EFFA388AEA}" type="parTrans" cxnId="{BDC386C2-96D5-40D7-B094-5D1485F6B3AC}">
      <dgm:prSet/>
      <dgm:spPr/>
      <dgm:t>
        <a:bodyPr/>
        <a:lstStyle/>
        <a:p>
          <a:endParaRPr lang="ru-RU"/>
        </a:p>
      </dgm:t>
    </dgm:pt>
    <dgm:pt modelId="{22BA7069-1DD4-4617-A7E4-E2416A086D85}" type="sibTrans" cxnId="{BDC386C2-96D5-40D7-B094-5D1485F6B3AC}">
      <dgm:prSet/>
      <dgm:spPr/>
      <dgm:t>
        <a:bodyPr/>
        <a:lstStyle/>
        <a:p>
          <a:endParaRPr lang="ru-RU"/>
        </a:p>
      </dgm:t>
    </dgm:pt>
    <dgm:pt modelId="{52DEDD9A-F26F-4A50-B166-AA6DB1687654}">
      <dgm:prSet phldrT="[Текст]" custT="1"/>
      <dgm:spPr/>
      <dgm:t>
        <a:bodyPr/>
        <a:lstStyle/>
        <a:p>
          <a:r>
            <a:rPr lang="ru-RU" sz="1800" dirty="0" err="1" smtClean="0"/>
            <a:t>здійснюється</a:t>
          </a:r>
          <a:r>
            <a:rPr lang="ru-RU" sz="1800" dirty="0" smtClean="0"/>
            <a:t> </a:t>
          </a:r>
          <a:r>
            <a:rPr lang="ru-RU" sz="1800" dirty="0" err="1" smtClean="0"/>
            <a:t>лікарем</a:t>
          </a:r>
          <a:r>
            <a:rPr lang="ru-RU" sz="1800" dirty="0" smtClean="0"/>
            <a:t>, </a:t>
          </a:r>
          <a:r>
            <a:rPr lang="ru-RU" sz="1800" dirty="0" err="1" smtClean="0"/>
            <a:t>який</a:t>
          </a:r>
          <a:r>
            <a:rPr lang="ru-RU" sz="1800" dirty="0" smtClean="0"/>
            <a:t> </a:t>
          </a:r>
          <a:r>
            <a:rPr lang="ru-RU" sz="1800" dirty="0" err="1" smtClean="0"/>
            <a:t>має</a:t>
          </a:r>
          <a:r>
            <a:rPr lang="ru-RU" sz="1800" dirty="0" smtClean="0"/>
            <a:t> у </a:t>
          </a:r>
          <a:r>
            <a:rPr lang="ru-RU" sz="1800" dirty="0" err="1" smtClean="0"/>
            <a:t>своєму</a:t>
          </a:r>
          <a:r>
            <a:rPr lang="ru-RU" sz="1800" dirty="0" smtClean="0"/>
            <a:t> </a:t>
          </a:r>
          <a:r>
            <a:rPr lang="ru-RU" sz="1800" dirty="0" err="1" smtClean="0"/>
            <a:t>розпорядженні</a:t>
          </a:r>
          <a:r>
            <a:rPr lang="ru-RU" sz="1800" dirty="0" smtClean="0"/>
            <a:t> </a:t>
          </a:r>
          <a:r>
            <a:rPr lang="ru-RU" sz="1800" dirty="0" err="1" smtClean="0"/>
            <a:t>необхідні</a:t>
          </a:r>
          <a:r>
            <a:rPr lang="ru-RU" sz="1800" dirty="0" smtClean="0"/>
            <a:t> </a:t>
          </a:r>
          <a:r>
            <a:rPr lang="ru-RU" sz="1800" dirty="0" err="1" smtClean="0"/>
            <a:t>інструменти</a:t>
          </a:r>
          <a:r>
            <a:rPr lang="ru-RU" sz="1800" dirty="0" smtClean="0"/>
            <a:t>, </a:t>
          </a:r>
          <a:r>
            <a:rPr lang="ru-RU" sz="1800" dirty="0" err="1" smtClean="0"/>
            <a:t>апарати</a:t>
          </a:r>
          <a:r>
            <a:rPr lang="ru-RU" sz="1800" dirty="0" smtClean="0"/>
            <a:t>, </a:t>
          </a:r>
          <a:r>
            <a:rPr lang="ru-RU" sz="1800" dirty="0" err="1" smtClean="0"/>
            <a:t>медикаменти</a:t>
          </a:r>
          <a:r>
            <a:rPr lang="ru-RU" sz="1800" dirty="0" smtClean="0"/>
            <a:t>.</a:t>
          </a:r>
          <a:endParaRPr lang="ru-RU" sz="1800" dirty="0"/>
        </a:p>
      </dgm:t>
    </dgm:pt>
    <dgm:pt modelId="{3BA1834F-F719-41A8-95C5-8689D10C782B}" type="parTrans" cxnId="{950974EC-36EB-4671-B31F-B0799BA11544}">
      <dgm:prSet/>
      <dgm:spPr/>
      <dgm:t>
        <a:bodyPr/>
        <a:lstStyle/>
        <a:p>
          <a:endParaRPr lang="ru-RU"/>
        </a:p>
      </dgm:t>
    </dgm:pt>
    <dgm:pt modelId="{5B8E2060-84A1-4AEF-994E-D2B05B512E73}" type="sibTrans" cxnId="{950974EC-36EB-4671-B31F-B0799BA11544}">
      <dgm:prSet/>
      <dgm:spPr/>
      <dgm:t>
        <a:bodyPr/>
        <a:lstStyle/>
        <a:p>
          <a:endParaRPr lang="ru-RU"/>
        </a:p>
      </dgm:t>
    </dgm:pt>
    <dgm:pt modelId="{30C3DD38-0464-48B3-B39F-0F2ED4156D50}">
      <dgm:prSet custT="1"/>
      <dgm:spPr/>
      <dgm:t>
        <a:bodyPr/>
        <a:lstStyle/>
        <a:p>
          <a:r>
            <a:rPr lang="ru-RU" sz="1600" dirty="0" err="1" smtClean="0"/>
            <a:t>здійснюється</a:t>
          </a:r>
          <a:r>
            <a:rPr lang="ru-RU" sz="1600" dirty="0" smtClean="0"/>
            <a:t> </a:t>
          </a:r>
          <a:r>
            <a:rPr lang="ru-RU" sz="1600" dirty="0" err="1" smtClean="0"/>
            <a:t>медпрацівником</a:t>
          </a:r>
          <a:r>
            <a:rPr lang="ru-RU" sz="1600" dirty="0" smtClean="0"/>
            <a:t>, </a:t>
          </a:r>
          <a:r>
            <a:rPr lang="ru-RU" sz="1600" dirty="0" err="1" smtClean="0"/>
            <a:t>який</a:t>
          </a:r>
          <a:r>
            <a:rPr lang="ru-RU" sz="1600" dirty="0" smtClean="0"/>
            <a:t> </a:t>
          </a:r>
          <a:r>
            <a:rPr lang="ru-RU" sz="1600" dirty="0" err="1" smtClean="0"/>
            <a:t>пройшов</a:t>
          </a:r>
          <a:r>
            <a:rPr lang="ru-RU" sz="1600" dirty="0" smtClean="0"/>
            <a:t> </a:t>
          </a:r>
          <a:r>
            <a:rPr lang="ru-RU" sz="1600" dirty="0" err="1" smtClean="0"/>
            <a:t>спеціальну</a:t>
          </a:r>
          <a:r>
            <a:rPr lang="ru-RU" sz="1600" dirty="0" smtClean="0"/>
            <a:t> </a:t>
          </a:r>
          <a:r>
            <a:rPr lang="ru-RU" sz="1600" dirty="0" err="1" smtClean="0"/>
            <a:t>підготовку</a:t>
          </a:r>
          <a:r>
            <a:rPr lang="ru-RU" sz="1600" dirty="0" smtClean="0"/>
            <a:t> </a:t>
          </a:r>
          <a:r>
            <a:rPr lang="ru-RU" sz="1600" dirty="0" err="1" smtClean="0"/>
            <a:t>з</a:t>
          </a:r>
          <a:r>
            <a:rPr lang="ru-RU" sz="1600" dirty="0" smtClean="0"/>
            <a:t> </a:t>
          </a:r>
          <a:r>
            <a:rPr lang="ru-RU" sz="1600" dirty="0" err="1" smtClean="0"/>
            <a:t>надання</a:t>
          </a:r>
          <a:r>
            <a:rPr lang="ru-RU" sz="1600" dirty="0" smtClean="0"/>
            <a:t> </a:t>
          </a:r>
          <a:r>
            <a:rPr lang="ru-RU" sz="1600" dirty="0" err="1" smtClean="0"/>
            <a:t>першої</a:t>
          </a:r>
          <a:r>
            <a:rPr lang="ru-RU" sz="1600" dirty="0" smtClean="0"/>
            <a:t> </a:t>
          </a:r>
          <a:r>
            <a:rPr lang="ru-RU" sz="1600" dirty="0" err="1" smtClean="0"/>
            <a:t>допомоги</a:t>
          </a:r>
          <a:r>
            <a:rPr lang="ru-RU" sz="1600" dirty="0" smtClean="0"/>
            <a:t> (фельдшер, </a:t>
          </a:r>
          <a:r>
            <a:rPr lang="ru-RU" sz="1600" dirty="0" err="1" smtClean="0"/>
            <a:t>медична</a:t>
          </a:r>
          <a:r>
            <a:rPr lang="ru-RU" sz="1600" dirty="0" smtClean="0"/>
            <a:t> сестра, </a:t>
          </a:r>
          <a:r>
            <a:rPr lang="ru-RU" sz="1600" dirty="0" err="1" smtClean="0"/>
            <a:t>і</a:t>
          </a:r>
          <a:r>
            <a:rPr lang="ru-RU" sz="1600" dirty="0" smtClean="0"/>
            <a:t> т. д.).</a:t>
          </a:r>
          <a:endParaRPr lang="ru-RU" sz="1600" dirty="0"/>
        </a:p>
      </dgm:t>
    </dgm:pt>
    <dgm:pt modelId="{8A657806-912A-43F2-ABDA-FF44DC07B864}" type="parTrans" cxnId="{C9A8D01B-3962-4EE3-89F4-30B0B5191040}">
      <dgm:prSet/>
      <dgm:spPr/>
      <dgm:t>
        <a:bodyPr/>
        <a:lstStyle/>
        <a:p>
          <a:endParaRPr lang="ru-RU"/>
        </a:p>
      </dgm:t>
    </dgm:pt>
    <dgm:pt modelId="{0EAF058D-ACE4-4DEE-9D2E-AE160D6F4590}" type="sibTrans" cxnId="{C9A8D01B-3962-4EE3-89F4-30B0B5191040}">
      <dgm:prSet/>
      <dgm:spPr/>
      <dgm:t>
        <a:bodyPr/>
        <a:lstStyle/>
        <a:p>
          <a:endParaRPr lang="ru-RU"/>
        </a:p>
      </dgm:t>
    </dgm:pt>
    <dgm:pt modelId="{67232AFA-01AB-4494-ADA8-DB57CCB863A7}" type="pres">
      <dgm:prSet presAssocID="{5A13F60A-B85C-4381-9347-AEF0C9FB15B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235AD3-4B3D-4765-B3B9-9514F03C59DB}" type="pres">
      <dgm:prSet presAssocID="{92F3B3FD-54EE-4CA1-9EEB-8DFFABF9BB6C}" presName="horFlow" presStyleCnt="0"/>
      <dgm:spPr/>
    </dgm:pt>
    <dgm:pt modelId="{A336A8FB-88A7-42F5-A9F2-42CE0D1DE80D}" type="pres">
      <dgm:prSet presAssocID="{92F3B3FD-54EE-4CA1-9EEB-8DFFABF9BB6C}" presName="bigChev" presStyleLbl="node1" presStyleIdx="0" presStyleCnt="3" custLinFactNeighborX="13071" custLinFactNeighborY="-22"/>
      <dgm:spPr/>
      <dgm:t>
        <a:bodyPr/>
        <a:lstStyle/>
        <a:p>
          <a:endParaRPr lang="ru-RU"/>
        </a:p>
      </dgm:t>
    </dgm:pt>
    <dgm:pt modelId="{C80E99DB-1076-4952-A10A-29E6338732C5}" type="pres">
      <dgm:prSet presAssocID="{4CAD0650-36D9-4DF4-9C41-A12BA75B1E53}" presName="parTrans" presStyleCnt="0"/>
      <dgm:spPr/>
    </dgm:pt>
    <dgm:pt modelId="{8CD8020C-176A-45F8-827F-F4929B0AC0D8}" type="pres">
      <dgm:prSet presAssocID="{05CEE031-A28C-4222-AA3F-7806B554A242}" presName="node" presStyleLbl="alignAccFollowNode1" presStyleIdx="0" presStyleCnt="3" custScaleX="12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44E43-5F8B-4204-8890-EEF2649FDCDE}" type="pres">
      <dgm:prSet presAssocID="{92F3B3FD-54EE-4CA1-9EEB-8DFFABF9BB6C}" presName="vSp" presStyleCnt="0"/>
      <dgm:spPr/>
    </dgm:pt>
    <dgm:pt modelId="{FA31E86E-52A9-49C2-A95D-2A547BBAB432}" type="pres">
      <dgm:prSet presAssocID="{1BCB610C-1514-49DD-95B1-202C61E5C07F}" presName="horFlow" presStyleCnt="0"/>
      <dgm:spPr/>
    </dgm:pt>
    <dgm:pt modelId="{AAC9A197-58AB-469D-B5B4-2D7907F74C44}" type="pres">
      <dgm:prSet presAssocID="{1BCB610C-1514-49DD-95B1-202C61E5C07F}" presName="bigChev" presStyleLbl="node1" presStyleIdx="1" presStyleCnt="3"/>
      <dgm:spPr/>
      <dgm:t>
        <a:bodyPr/>
        <a:lstStyle/>
        <a:p>
          <a:endParaRPr lang="ru-RU"/>
        </a:p>
      </dgm:t>
    </dgm:pt>
    <dgm:pt modelId="{6F7984E1-C644-4277-A7D1-DF3C0DA7EF07}" type="pres">
      <dgm:prSet presAssocID="{8A657806-912A-43F2-ABDA-FF44DC07B864}" presName="parTrans" presStyleCnt="0"/>
      <dgm:spPr/>
    </dgm:pt>
    <dgm:pt modelId="{A20F7AF7-CA22-4D03-86DF-BB7055FFD779}" type="pres">
      <dgm:prSet presAssocID="{30C3DD38-0464-48B3-B39F-0F2ED4156D50}" presName="node" presStyleLbl="alignAccFollowNode1" presStyleIdx="1" presStyleCnt="3" custScaleX="126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30F31-2652-451E-927F-E52E152B1974}" type="pres">
      <dgm:prSet presAssocID="{1BCB610C-1514-49DD-95B1-202C61E5C07F}" presName="vSp" presStyleCnt="0"/>
      <dgm:spPr/>
    </dgm:pt>
    <dgm:pt modelId="{C91BB8D3-446B-4FA3-987E-0B8314A3929D}" type="pres">
      <dgm:prSet presAssocID="{1EFE2B1F-07E5-40E5-A354-27CAC9C593FE}" presName="horFlow" presStyleCnt="0"/>
      <dgm:spPr/>
    </dgm:pt>
    <dgm:pt modelId="{FCF22EF6-AEB7-4A4D-B47C-E14F8F045378}" type="pres">
      <dgm:prSet presAssocID="{1EFE2B1F-07E5-40E5-A354-27CAC9C593FE}" presName="bigChev" presStyleLbl="node1" presStyleIdx="2" presStyleCnt="3" custLinFactNeighborX="-4813" custLinFactNeighborY="-1336"/>
      <dgm:spPr/>
      <dgm:t>
        <a:bodyPr/>
        <a:lstStyle/>
        <a:p>
          <a:endParaRPr lang="ru-RU"/>
        </a:p>
      </dgm:t>
    </dgm:pt>
    <dgm:pt modelId="{F4382030-2078-4DCF-858B-F90C4E3500DF}" type="pres">
      <dgm:prSet presAssocID="{3BA1834F-F719-41A8-95C5-8689D10C782B}" presName="parTrans" presStyleCnt="0"/>
      <dgm:spPr/>
    </dgm:pt>
    <dgm:pt modelId="{783309AC-88F4-4D10-B431-359C78017B01}" type="pres">
      <dgm:prSet presAssocID="{52DEDD9A-F26F-4A50-B166-AA6DB1687654}" presName="node" presStyleLbl="alignAccFollowNode1" presStyleIdx="2" presStyleCnt="3" custScaleX="126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8D01B-3962-4EE3-89F4-30B0B5191040}" srcId="{1BCB610C-1514-49DD-95B1-202C61E5C07F}" destId="{30C3DD38-0464-48B3-B39F-0F2ED4156D50}" srcOrd="0" destOrd="0" parTransId="{8A657806-912A-43F2-ABDA-FF44DC07B864}" sibTransId="{0EAF058D-ACE4-4DEE-9D2E-AE160D6F4590}"/>
    <dgm:cxn modelId="{BAAB7453-7A01-4788-A556-A053F0D2250A}" type="presOf" srcId="{30C3DD38-0464-48B3-B39F-0F2ED4156D50}" destId="{A20F7AF7-CA22-4D03-86DF-BB7055FFD779}" srcOrd="0" destOrd="0" presId="urn:microsoft.com/office/officeart/2005/8/layout/lProcess3"/>
    <dgm:cxn modelId="{BDC386C2-96D5-40D7-B094-5D1485F6B3AC}" srcId="{5A13F60A-B85C-4381-9347-AEF0C9FB15BE}" destId="{1EFE2B1F-07E5-40E5-A354-27CAC9C593FE}" srcOrd="2" destOrd="0" parTransId="{87EAFC71-795A-439E-8873-23EFFA388AEA}" sibTransId="{22BA7069-1DD4-4617-A7E4-E2416A086D85}"/>
    <dgm:cxn modelId="{CDD985C2-0FAE-418C-861E-D6A9D9C6D9D3}" type="presOf" srcId="{1EFE2B1F-07E5-40E5-A354-27CAC9C593FE}" destId="{FCF22EF6-AEB7-4A4D-B47C-E14F8F045378}" srcOrd="0" destOrd="0" presId="urn:microsoft.com/office/officeart/2005/8/layout/lProcess3"/>
    <dgm:cxn modelId="{E01FFE76-7C97-4804-94FE-B35874F6352C}" type="presOf" srcId="{1BCB610C-1514-49DD-95B1-202C61E5C07F}" destId="{AAC9A197-58AB-469D-B5B4-2D7907F74C44}" srcOrd="0" destOrd="0" presId="urn:microsoft.com/office/officeart/2005/8/layout/lProcess3"/>
    <dgm:cxn modelId="{FB9525DD-0E4D-4092-84AE-5CA20EC32040}" type="presOf" srcId="{92F3B3FD-54EE-4CA1-9EEB-8DFFABF9BB6C}" destId="{A336A8FB-88A7-42F5-A9F2-42CE0D1DE80D}" srcOrd="0" destOrd="0" presId="urn:microsoft.com/office/officeart/2005/8/layout/lProcess3"/>
    <dgm:cxn modelId="{012724F0-BB46-4B0E-A2C6-7566540593E1}" type="presOf" srcId="{05CEE031-A28C-4222-AA3F-7806B554A242}" destId="{8CD8020C-176A-45F8-827F-F4929B0AC0D8}" srcOrd="0" destOrd="0" presId="urn:microsoft.com/office/officeart/2005/8/layout/lProcess3"/>
    <dgm:cxn modelId="{EB46963F-EDA1-4E15-9398-3D49799D51F0}" srcId="{92F3B3FD-54EE-4CA1-9EEB-8DFFABF9BB6C}" destId="{05CEE031-A28C-4222-AA3F-7806B554A242}" srcOrd="0" destOrd="0" parTransId="{4CAD0650-36D9-4DF4-9C41-A12BA75B1E53}" sibTransId="{29B2B5E2-C8B1-43E6-AF75-95D8B810482E}"/>
    <dgm:cxn modelId="{470DEC39-DFA0-4DDE-9A7E-6BA5DAF01E67}" srcId="{5A13F60A-B85C-4381-9347-AEF0C9FB15BE}" destId="{92F3B3FD-54EE-4CA1-9EEB-8DFFABF9BB6C}" srcOrd="0" destOrd="0" parTransId="{BFA69778-497C-44E3-B694-330DBA2FFF6E}" sibTransId="{B8B4757D-90F1-4EDF-B96B-33FBA8D16FEF}"/>
    <dgm:cxn modelId="{9C3CB9B7-2503-4A5F-ACD1-E351438BCE7C}" srcId="{5A13F60A-B85C-4381-9347-AEF0C9FB15BE}" destId="{1BCB610C-1514-49DD-95B1-202C61E5C07F}" srcOrd="1" destOrd="0" parTransId="{F1692056-911A-4736-A16F-4A9F71B36A94}" sibTransId="{C608E9FD-47D6-4202-BD5A-386DC595F0C4}"/>
    <dgm:cxn modelId="{950974EC-36EB-4671-B31F-B0799BA11544}" srcId="{1EFE2B1F-07E5-40E5-A354-27CAC9C593FE}" destId="{52DEDD9A-F26F-4A50-B166-AA6DB1687654}" srcOrd="0" destOrd="0" parTransId="{3BA1834F-F719-41A8-95C5-8689D10C782B}" sibTransId="{5B8E2060-84A1-4AEF-994E-D2B05B512E73}"/>
    <dgm:cxn modelId="{D70CD5FE-5E42-46B6-BC20-D01F50151A19}" type="presOf" srcId="{5A13F60A-B85C-4381-9347-AEF0C9FB15BE}" destId="{67232AFA-01AB-4494-ADA8-DB57CCB863A7}" srcOrd="0" destOrd="0" presId="urn:microsoft.com/office/officeart/2005/8/layout/lProcess3"/>
    <dgm:cxn modelId="{AFE10E26-8F54-426E-9C5F-3FD1276B0ED1}" type="presOf" srcId="{52DEDD9A-F26F-4A50-B166-AA6DB1687654}" destId="{783309AC-88F4-4D10-B431-359C78017B01}" srcOrd="0" destOrd="0" presId="urn:microsoft.com/office/officeart/2005/8/layout/lProcess3"/>
    <dgm:cxn modelId="{A26A7BDA-6AC1-4A4B-A29D-548907DAE3F5}" type="presParOf" srcId="{67232AFA-01AB-4494-ADA8-DB57CCB863A7}" destId="{14235AD3-4B3D-4765-B3B9-9514F03C59DB}" srcOrd="0" destOrd="0" presId="urn:microsoft.com/office/officeart/2005/8/layout/lProcess3"/>
    <dgm:cxn modelId="{59F0D519-E03A-4BF6-B938-46713AF38EC6}" type="presParOf" srcId="{14235AD3-4B3D-4765-B3B9-9514F03C59DB}" destId="{A336A8FB-88A7-42F5-A9F2-42CE0D1DE80D}" srcOrd="0" destOrd="0" presId="urn:microsoft.com/office/officeart/2005/8/layout/lProcess3"/>
    <dgm:cxn modelId="{ABE2ED16-9664-41E0-ACEA-D7F47752A061}" type="presParOf" srcId="{14235AD3-4B3D-4765-B3B9-9514F03C59DB}" destId="{C80E99DB-1076-4952-A10A-29E6338732C5}" srcOrd="1" destOrd="0" presId="urn:microsoft.com/office/officeart/2005/8/layout/lProcess3"/>
    <dgm:cxn modelId="{6457866A-16A7-4B51-9AE1-8D42478583A7}" type="presParOf" srcId="{14235AD3-4B3D-4765-B3B9-9514F03C59DB}" destId="{8CD8020C-176A-45F8-827F-F4929B0AC0D8}" srcOrd="2" destOrd="0" presId="urn:microsoft.com/office/officeart/2005/8/layout/lProcess3"/>
    <dgm:cxn modelId="{9856943F-53F4-46FD-AD46-0DAF9B7FF8B3}" type="presParOf" srcId="{67232AFA-01AB-4494-ADA8-DB57CCB863A7}" destId="{FBA44E43-5F8B-4204-8890-EEF2649FDCDE}" srcOrd="1" destOrd="0" presId="urn:microsoft.com/office/officeart/2005/8/layout/lProcess3"/>
    <dgm:cxn modelId="{0C8BE3C7-B8FA-4479-9171-1F4104FA3396}" type="presParOf" srcId="{67232AFA-01AB-4494-ADA8-DB57CCB863A7}" destId="{FA31E86E-52A9-49C2-A95D-2A547BBAB432}" srcOrd="2" destOrd="0" presId="urn:microsoft.com/office/officeart/2005/8/layout/lProcess3"/>
    <dgm:cxn modelId="{610A3CAF-59AC-402B-9B6B-192592A74584}" type="presParOf" srcId="{FA31E86E-52A9-49C2-A95D-2A547BBAB432}" destId="{AAC9A197-58AB-469D-B5B4-2D7907F74C44}" srcOrd="0" destOrd="0" presId="urn:microsoft.com/office/officeart/2005/8/layout/lProcess3"/>
    <dgm:cxn modelId="{114A7D3C-5AC1-4800-A08C-A5568B18D51A}" type="presParOf" srcId="{FA31E86E-52A9-49C2-A95D-2A547BBAB432}" destId="{6F7984E1-C644-4277-A7D1-DF3C0DA7EF07}" srcOrd="1" destOrd="0" presId="urn:microsoft.com/office/officeart/2005/8/layout/lProcess3"/>
    <dgm:cxn modelId="{7BEC6E46-ED8B-4185-96BC-983D68E86113}" type="presParOf" srcId="{FA31E86E-52A9-49C2-A95D-2A547BBAB432}" destId="{A20F7AF7-CA22-4D03-86DF-BB7055FFD779}" srcOrd="2" destOrd="0" presId="urn:microsoft.com/office/officeart/2005/8/layout/lProcess3"/>
    <dgm:cxn modelId="{50430F9C-E16C-4061-9686-CA5EB427D8BC}" type="presParOf" srcId="{67232AFA-01AB-4494-ADA8-DB57CCB863A7}" destId="{67A30F31-2652-451E-927F-E52E152B1974}" srcOrd="3" destOrd="0" presId="urn:microsoft.com/office/officeart/2005/8/layout/lProcess3"/>
    <dgm:cxn modelId="{CDF001C1-5B04-4F94-990D-4EC01C00924B}" type="presParOf" srcId="{67232AFA-01AB-4494-ADA8-DB57CCB863A7}" destId="{C91BB8D3-446B-4FA3-987E-0B8314A3929D}" srcOrd="4" destOrd="0" presId="urn:microsoft.com/office/officeart/2005/8/layout/lProcess3"/>
    <dgm:cxn modelId="{DE810982-9FF0-4E8F-BA74-459CC67BB21F}" type="presParOf" srcId="{C91BB8D3-446B-4FA3-987E-0B8314A3929D}" destId="{FCF22EF6-AEB7-4A4D-B47C-E14F8F045378}" srcOrd="0" destOrd="0" presId="urn:microsoft.com/office/officeart/2005/8/layout/lProcess3"/>
    <dgm:cxn modelId="{E16086D4-836C-4C36-ADF2-8CEF13F30D30}" type="presParOf" srcId="{C91BB8D3-446B-4FA3-987E-0B8314A3929D}" destId="{F4382030-2078-4DCF-858B-F90C4E3500DF}" srcOrd="1" destOrd="0" presId="urn:microsoft.com/office/officeart/2005/8/layout/lProcess3"/>
    <dgm:cxn modelId="{D1FDFF93-848C-45C5-B347-B2F0CBFA1521}" type="presParOf" srcId="{C91BB8D3-446B-4FA3-987E-0B8314A3929D}" destId="{783309AC-88F4-4D10-B431-359C78017B0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961F3-73D2-4620-A289-A2420E2D8866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39EFC35-54ED-4FA1-A5AF-A836D3D1D9CF}">
      <dgm:prSet phldrT="[Текст]"/>
      <dgm:spPr/>
      <dgm:t>
        <a:bodyPr/>
        <a:lstStyle/>
        <a:p>
          <a:r>
            <a:rPr lang="ru-RU" dirty="0" err="1" smtClean="0"/>
            <a:t>перевірка</a:t>
          </a:r>
          <a:r>
            <a:rPr lang="ru-RU" dirty="0" smtClean="0"/>
            <a:t> </a:t>
          </a:r>
          <a:r>
            <a:rPr lang="ru-RU" dirty="0" err="1" smtClean="0"/>
            <a:t>ознак</a:t>
          </a:r>
          <a:r>
            <a:rPr lang="ru-RU" dirty="0" smtClean="0"/>
            <a:t> </a:t>
          </a:r>
          <a:r>
            <a:rPr lang="ru-RU" dirty="0" err="1" smtClean="0"/>
            <a:t>свідомості</a:t>
          </a:r>
          <a:endParaRPr lang="ru-RU" dirty="0"/>
        </a:p>
      </dgm:t>
    </dgm:pt>
    <dgm:pt modelId="{B24E906F-10B5-4E75-828B-005AB0E2142A}" type="parTrans" cxnId="{09DD6BFB-6324-4177-939D-58813DA41881}">
      <dgm:prSet/>
      <dgm:spPr/>
      <dgm:t>
        <a:bodyPr/>
        <a:lstStyle/>
        <a:p>
          <a:endParaRPr lang="ru-RU"/>
        </a:p>
      </dgm:t>
    </dgm:pt>
    <dgm:pt modelId="{A9C78F17-D27C-419A-9A94-3684FFEBF8A6}" type="sibTrans" cxnId="{09DD6BFB-6324-4177-939D-58813DA41881}">
      <dgm:prSet/>
      <dgm:spPr/>
      <dgm:t>
        <a:bodyPr/>
        <a:lstStyle/>
        <a:p>
          <a:endParaRPr lang="ru-RU"/>
        </a:p>
      </dgm:t>
    </dgm:pt>
    <dgm:pt modelId="{DD437C05-C4D7-4D51-9180-95FCC8F874A3}">
      <dgm:prSet phldrT="[Текст]"/>
      <dgm:spPr/>
      <dgm:t>
        <a:bodyPr/>
        <a:lstStyle/>
        <a:p>
          <a:r>
            <a:rPr lang="ru-RU" dirty="0" err="1" smtClean="0"/>
            <a:t>виявлення</a:t>
          </a:r>
          <a:r>
            <a:rPr lang="ru-RU" dirty="0" smtClean="0"/>
            <a:t> пульсу та </a:t>
          </a:r>
          <a:r>
            <a:rPr lang="ru-RU" dirty="0" err="1" smtClean="0"/>
            <a:t>дихання</a:t>
          </a:r>
          <a:endParaRPr lang="ru-RU" dirty="0"/>
        </a:p>
      </dgm:t>
    </dgm:pt>
    <dgm:pt modelId="{D3438051-0094-44DA-AFE4-F9206A76A3C9}" type="parTrans" cxnId="{EDE22705-D559-4902-A6F2-45589CAEAE0B}">
      <dgm:prSet/>
      <dgm:spPr/>
      <dgm:t>
        <a:bodyPr/>
        <a:lstStyle/>
        <a:p>
          <a:endParaRPr lang="ru-RU"/>
        </a:p>
      </dgm:t>
    </dgm:pt>
    <dgm:pt modelId="{1AA638DA-AC77-4B07-9D7E-22DC70F73DF7}" type="sibTrans" cxnId="{EDE22705-D559-4902-A6F2-45589CAEAE0B}">
      <dgm:prSet/>
      <dgm:spPr/>
      <dgm:t>
        <a:bodyPr/>
        <a:lstStyle/>
        <a:p>
          <a:endParaRPr lang="ru-RU"/>
        </a:p>
      </dgm:t>
    </dgm:pt>
    <dgm:pt modelId="{AAF6D2D6-7620-473E-BE4C-8492D54F2AAF}">
      <dgm:prSet phldrT="[Текст]"/>
      <dgm:spPr/>
      <dgm:t>
        <a:bodyPr/>
        <a:lstStyle/>
        <a:p>
          <a:r>
            <a:rPr lang="ru-RU" dirty="0" err="1" smtClean="0"/>
            <a:t>обстеження</a:t>
          </a:r>
          <a:r>
            <a:rPr lang="ru-RU" dirty="0" smtClean="0"/>
            <a:t> </a:t>
          </a:r>
          <a:r>
            <a:rPr lang="ru-RU" dirty="0" err="1" smtClean="0"/>
            <a:t>голови</a:t>
          </a:r>
          <a:r>
            <a:rPr lang="ru-RU" dirty="0" smtClean="0"/>
            <a:t>, </a:t>
          </a:r>
          <a:r>
            <a:rPr lang="ru-RU" dirty="0" err="1" smtClean="0"/>
            <a:t>шиї</a:t>
          </a:r>
          <a:r>
            <a:rPr lang="ru-RU" dirty="0" smtClean="0"/>
            <a:t>, грудей, живота, </a:t>
          </a:r>
          <a:r>
            <a:rPr lang="ru-RU" dirty="0" err="1" smtClean="0"/>
            <a:t>кінцівок</a:t>
          </a:r>
          <a:r>
            <a:rPr lang="ru-RU" dirty="0" smtClean="0"/>
            <a:t> на </a:t>
          </a:r>
          <a:r>
            <a:rPr lang="ru-RU" dirty="0" err="1" smtClean="0"/>
            <a:t>наявність</a:t>
          </a:r>
          <a:r>
            <a:rPr lang="ru-RU" dirty="0" smtClean="0"/>
            <a:t> </a:t>
          </a:r>
          <a:r>
            <a:rPr lang="ru-RU" dirty="0" err="1" smtClean="0"/>
            <a:t>кровотеч</a:t>
          </a:r>
          <a:r>
            <a:rPr lang="ru-RU" dirty="0" smtClean="0"/>
            <a:t>, </a:t>
          </a:r>
          <a:r>
            <a:rPr lang="ru-RU" dirty="0" err="1" smtClean="0"/>
            <a:t>переломів</a:t>
          </a:r>
          <a:endParaRPr lang="ru-RU" dirty="0"/>
        </a:p>
      </dgm:t>
    </dgm:pt>
    <dgm:pt modelId="{631B7383-F71D-484B-A63B-87C39E8E875A}" type="parTrans" cxnId="{49A0293B-4975-4B37-827A-8BE79BE2E0E6}">
      <dgm:prSet/>
      <dgm:spPr/>
      <dgm:t>
        <a:bodyPr/>
        <a:lstStyle/>
        <a:p>
          <a:endParaRPr lang="ru-RU"/>
        </a:p>
      </dgm:t>
    </dgm:pt>
    <dgm:pt modelId="{328DC11C-70D7-4636-94F4-2D1FB9F2CD1D}" type="sibTrans" cxnId="{49A0293B-4975-4B37-827A-8BE79BE2E0E6}">
      <dgm:prSet/>
      <dgm:spPr/>
      <dgm:t>
        <a:bodyPr/>
        <a:lstStyle/>
        <a:p>
          <a:endParaRPr lang="ru-RU"/>
        </a:p>
      </dgm:t>
    </dgm:pt>
    <dgm:pt modelId="{A89D0D2C-B1EE-48BF-A2B2-A3F94A4C5B7A}" type="pres">
      <dgm:prSet presAssocID="{4AB961F3-73D2-4620-A289-A2420E2D88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6C5D5-81E5-49E3-937B-13FB034507EF}" type="pres">
      <dgm:prSet presAssocID="{4AB961F3-73D2-4620-A289-A2420E2D8866}" presName="dummyMaxCanvas" presStyleCnt="0">
        <dgm:presLayoutVars/>
      </dgm:prSet>
      <dgm:spPr/>
    </dgm:pt>
    <dgm:pt modelId="{D1688A2A-CD9A-4093-B201-D892227CC2E2}" type="pres">
      <dgm:prSet presAssocID="{4AB961F3-73D2-4620-A289-A2420E2D8866}" presName="ThreeNodes_1" presStyleLbl="node1" presStyleIdx="0" presStyleCnt="3" custLinFactNeighborX="457" custLinFactNeighborY="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F673D-00AB-4A20-A424-64E65893C85B}" type="pres">
      <dgm:prSet presAssocID="{4AB961F3-73D2-4620-A289-A2420E2D886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7ED9E-3FBE-4684-89AF-ECFC6194F7E8}" type="pres">
      <dgm:prSet presAssocID="{4AB961F3-73D2-4620-A289-A2420E2D886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083A9-F84F-49D8-B2A2-382C9F816A16}" type="pres">
      <dgm:prSet presAssocID="{4AB961F3-73D2-4620-A289-A2420E2D88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70E2-04FC-4005-B534-1EF889E7B346}" type="pres">
      <dgm:prSet presAssocID="{4AB961F3-73D2-4620-A289-A2420E2D88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C33BD-37BE-4614-BE90-6CFCB2D45D8C}" type="pres">
      <dgm:prSet presAssocID="{4AB961F3-73D2-4620-A289-A2420E2D88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C46CA-2F58-49ED-AE9C-DFFAD730383D}" type="pres">
      <dgm:prSet presAssocID="{4AB961F3-73D2-4620-A289-A2420E2D88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AE621-B6C4-4027-AE6E-01B227109704}" type="pres">
      <dgm:prSet presAssocID="{4AB961F3-73D2-4620-A289-A2420E2D88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DF9CE-7CB4-4083-9E5E-B2C3485E8544}" type="presOf" srcId="{239EFC35-54ED-4FA1-A5AF-A836D3D1D9CF}" destId="{D8CC33BD-37BE-4614-BE90-6CFCB2D45D8C}" srcOrd="1" destOrd="0" presId="urn:microsoft.com/office/officeart/2005/8/layout/vProcess5"/>
    <dgm:cxn modelId="{49A0293B-4975-4B37-827A-8BE79BE2E0E6}" srcId="{4AB961F3-73D2-4620-A289-A2420E2D8866}" destId="{AAF6D2D6-7620-473E-BE4C-8492D54F2AAF}" srcOrd="2" destOrd="0" parTransId="{631B7383-F71D-484B-A63B-87C39E8E875A}" sibTransId="{328DC11C-70D7-4636-94F4-2D1FB9F2CD1D}"/>
    <dgm:cxn modelId="{0BC5C386-D3CE-4300-812C-3CC6175CE827}" type="presOf" srcId="{1AA638DA-AC77-4B07-9D7E-22DC70F73DF7}" destId="{5D3270E2-04FC-4005-B534-1EF889E7B346}" srcOrd="0" destOrd="0" presId="urn:microsoft.com/office/officeart/2005/8/layout/vProcess5"/>
    <dgm:cxn modelId="{52A7FF7F-B979-4123-805B-B7D29A211917}" type="presOf" srcId="{239EFC35-54ED-4FA1-A5AF-A836D3D1D9CF}" destId="{D1688A2A-CD9A-4093-B201-D892227CC2E2}" srcOrd="0" destOrd="0" presId="urn:microsoft.com/office/officeart/2005/8/layout/vProcess5"/>
    <dgm:cxn modelId="{D5C661A8-EB1B-414A-A3EE-707BF6B7C707}" type="presOf" srcId="{4AB961F3-73D2-4620-A289-A2420E2D8866}" destId="{A89D0D2C-B1EE-48BF-A2B2-A3F94A4C5B7A}" srcOrd="0" destOrd="0" presId="urn:microsoft.com/office/officeart/2005/8/layout/vProcess5"/>
    <dgm:cxn modelId="{B9965E21-8AA7-4476-9C6F-1860503F3FA5}" type="presOf" srcId="{DD437C05-C4D7-4D51-9180-95FCC8F874A3}" destId="{C3BF673D-00AB-4A20-A424-64E65893C85B}" srcOrd="0" destOrd="0" presId="urn:microsoft.com/office/officeart/2005/8/layout/vProcess5"/>
    <dgm:cxn modelId="{C8B61DE8-81E1-4B71-90D4-E52D2D1F9644}" type="presOf" srcId="{A9C78F17-D27C-419A-9A94-3684FFEBF8A6}" destId="{6EF083A9-F84F-49D8-B2A2-382C9F816A16}" srcOrd="0" destOrd="0" presId="urn:microsoft.com/office/officeart/2005/8/layout/vProcess5"/>
    <dgm:cxn modelId="{ECF66FA3-24BB-4931-9F3A-4317B0CAFBA5}" type="presOf" srcId="{AAF6D2D6-7620-473E-BE4C-8492D54F2AAF}" destId="{C2FAE621-B6C4-4027-AE6E-01B227109704}" srcOrd="1" destOrd="0" presId="urn:microsoft.com/office/officeart/2005/8/layout/vProcess5"/>
    <dgm:cxn modelId="{09DD6BFB-6324-4177-939D-58813DA41881}" srcId="{4AB961F3-73D2-4620-A289-A2420E2D8866}" destId="{239EFC35-54ED-4FA1-A5AF-A836D3D1D9CF}" srcOrd="0" destOrd="0" parTransId="{B24E906F-10B5-4E75-828B-005AB0E2142A}" sibTransId="{A9C78F17-D27C-419A-9A94-3684FFEBF8A6}"/>
    <dgm:cxn modelId="{EDE22705-D559-4902-A6F2-45589CAEAE0B}" srcId="{4AB961F3-73D2-4620-A289-A2420E2D8866}" destId="{DD437C05-C4D7-4D51-9180-95FCC8F874A3}" srcOrd="1" destOrd="0" parTransId="{D3438051-0094-44DA-AFE4-F9206A76A3C9}" sibTransId="{1AA638DA-AC77-4B07-9D7E-22DC70F73DF7}"/>
    <dgm:cxn modelId="{C7C260FB-FB0D-42F6-97BD-C145C3E2A09A}" type="presOf" srcId="{DD437C05-C4D7-4D51-9180-95FCC8F874A3}" destId="{5AEC46CA-2F58-49ED-AE9C-DFFAD730383D}" srcOrd="1" destOrd="0" presId="urn:microsoft.com/office/officeart/2005/8/layout/vProcess5"/>
    <dgm:cxn modelId="{EC934873-7B33-49C7-8289-816F414200B8}" type="presOf" srcId="{AAF6D2D6-7620-473E-BE4C-8492D54F2AAF}" destId="{F187ED9E-3FBE-4684-89AF-ECFC6194F7E8}" srcOrd="0" destOrd="0" presId="urn:microsoft.com/office/officeart/2005/8/layout/vProcess5"/>
    <dgm:cxn modelId="{E969D657-28DC-47B2-9BFA-E877A53619DE}" type="presParOf" srcId="{A89D0D2C-B1EE-48BF-A2B2-A3F94A4C5B7A}" destId="{A726C5D5-81E5-49E3-937B-13FB034507EF}" srcOrd="0" destOrd="0" presId="urn:microsoft.com/office/officeart/2005/8/layout/vProcess5"/>
    <dgm:cxn modelId="{82EBA952-2525-4BE3-9A69-11A1799AAF27}" type="presParOf" srcId="{A89D0D2C-B1EE-48BF-A2B2-A3F94A4C5B7A}" destId="{D1688A2A-CD9A-4093-B201-D892227CC2E2}" srcOrd="1" destOrd="0" presId="urn:microsoft.com/office/officeart/2005/8/layout/vProcess5"/>
    <dgm:cxn modelId="{D750DF6F-7B49-472A-8503-36F5D0D5C208}" type="presParOf" srcId="{A89D0D2C-B1EE-48BF-A2B2-A3F94A4C5B7A}" destId="{C3BF673D-00AB-4A20-A424-64E65893C85B}" srcOrd="2" destOrd="0" presId="urn:microsoft.com/office/officeart/2005/8/layout/vProcess5"/>
    <dgm:cxn modelId="{DF3C6BA9-C363-4648-BFC0-E9435F03CE23}" type="presParOf" srcId="{A89D0D2C-B1EE-48BF-A2B2-A3F94A4C5B7A}" destId="{F187ED9E-3FBE-4684-89AF-ECFC6194F7E8}" srcOrd="3" destOrd="0" presId="urn:microsoft.com/office/officeart/2005/8/layout/vProcess5"/>
    <dgm:cxn modelId="{46C1BC34-75C3-45D7-B911-394331DAE7F7}" type="presParOf" srcId="{A89D0D2C-B1EE-48BF-A2B2-A3F94A4C5B7A}" destId="{6EF083A9-F84F-49D8-B2A2-382C9F816A16}" srcOrd="4" destOrd="0" presId="urn:microsoft.com/office/officeart/2005/8/layout/vProcess5"/>
    <dgm:cxn modelId="{8D4BAB6E-8FE8-4C7A-9D20-657659232C69}" type="presParOf" srcId="{A89D0D2C-B1EE-48BF-A2B2-A3F94A4C5B7A}" destId="{5D3270E2-04FC-4005-B534-1EF889E7B346}" srcOrd="5" destOrd="0" presId="urn:microsoft.com/office/officeart/2005/8/layout/vProcess5"/>
    <dgm:cxn modelId="{770817C2-C509-4F86-AA31-B92A564F0EBA}" type="presParOf" srcId="{A89D0D2C-B1EE-48BF-A2B2-A3F94A4C5B7A}" destId="{D8CC33BD-37BE-4614-BE90-6CFCB2D45D8C}" srcOrd="6" destOrd="0" presId="urn:microsoft.com/office/officeart/2005/8/layout/vProcess5"/>
    <dgm:cxn modelId="{8A6BF78E-8108-49BA-899A-F0740E481D5E}" type="presParOf" srcId="{A89D0D2C-B1EE-48BF-A2B2-A3F94A4C5B7A}" destId="{5AEC46CA-2F58-49ED-AE9C-DFFAD730383D}" srcOrd="7" destOrd="0" presId="urn:microsoft.com/office/officeart/2005/8/layout/vProcess5"/>
    <dgm:cxn modelId="{CC3F6E72-A819-4D2E-BCA1-D29C4DD85C3E}" type="presParOf" srcId="{A89D0D2C-B1EE-48BF-A2B2-A3F94A4C5B7A}" destId="{C2FAE621-B6C4-4027-AE6E-01B22710970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6A8FB-88A7-42F5-A9F2-42CE0D1DE80D}">
      <dsp:nvSpPr>
        <dsp:cNvPr id="0" name=""/>
        <dsp:cNvSpPr/>
      </dsp:nvSpPr>
      <dsp:spPr>
        <a:xfrm>
          <a:off x="610937" y="2116"/>
          <a:ext cx="4201417" cy="16805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Некваліфікована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допомога</a:t>
          </a:r>
          <a:endParaRPr lang="ru-RU" sz="2700" kern="1200" dirty="0"/>
        </a:p>
      </dsp:txBody>
      <dsp:txXfrm>
        <a:off x="610937" y="2116"/>
        <a:ext cx="4201417" cy="1680567"/>
      </dsp:txXfrm>
    </dsp:sp>
    <dsp:sp modelId="{8CD8020C-176A-45F8-827F-F4929B0AC0D8}">
      <dsp:nvSpPr>
        <dsp:cNvPr id="0" name=""/>
        <dsp:cNvSpPr/>
      </dsp:nvSpPr>
      <dsp:spPr>
        <a:xfrm>
          <a:off x="4194779" y="145334"/>
          <a:ext cx="4265654" cy="139487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здійснюється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немедичним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працівником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який</a:t>
          </a:r>
          <a:r>
            <a:rPr lang="ru-RU" sz="1800" kern="1200" dirty="0" smtClean="0"/>
            <a:t>  часто не </a:t>
          </a:r>
          <a:r>
            <a:rPr lang="ru-RU" sz="1800" kern="1200" dirty="0" err="1" smtClean="0"/>
            <a:t>має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необхідних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засобів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медикаментів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194779" y="145334"/>
        <a:ext cx="4265654" cy="1394870"/>
      </dsp:txXfrm>
    </dsp:sp>
    <dsp:sp modelId="{AAC9A197-58AB-469D-B5B4-2D7907F74C44}">
      <dsp:nvSpPr>
        <dsp:cNvPr id="0" name=""/>
        <dsp:cNvSpPr/>
      </dsp:nvSpPr>
      <dsp:spPr>
        <a:xfrm>
          <a:off x="539545" y="1918332"/>
          <a:ext cx="4201417" cy="168056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Кваліфікована</a:t>
          </a:r>
          <a:r>
            <a:rPr lang="ru-RU" sz="2700" kern="1200" dirty="0" smtClean="0"/>
            <a:t> (</a:t>
          </a:r>
          <a:r>
            <a:rPr lang="ru-RU" sz="2700" kern="1200" dirty="0" err="1" smtClean="0"/>
            <a:t>долікарська</a:t>
          </a:r>
          <a:r>
            <a:rPr lang="ru-RU" sz="2700" kern="1200" dirty="0" smtClean="0"/>
            <a:t>) </a:t>
          </a:r>
          <a:r>
            <a:rPr lang="ru-RU" sz="2700" kern="1200" dirty="0" err="1" smtClean="0"/>
            <a:t>допомога</a:t>
          </a:r>
          <a:endParaRPr lang="ru-RU" sz="2700" kern="1200" dirty="0"/>
        </a:p>
      </dsp:txBody>
      <dsp:txXfrm>
        <a:off x="539545" y="1918332"/>
        <a:ext cx="4201417" cy="1680567"/>
      </dsp:txXfrm>
    </dsp:sp>
    <dsp:sp modelId="{A20F7AF7-CA22-4D03-86DF-BB7055FFD779}">
      <dsp:nvSpPr>
        <dsp:cNvPr id="0" name=""/>
        <dsp:cNvSpPr/>
      </dsp:nvSpPr>
      <dsp:spPr>
        <a:xfrm>
          <a:off x="4194779" y="2061180"/>
          <a:ext cx="4409674" cy="1394870"/>
        </a:xfrm>
        <a:prstGeom prst="chevron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здійснюється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медпрацівником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пройшов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спеціальну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підготовку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надання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першої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допомоги</a:t>
          </a:r>
          <a:r>
            <a:rPr lang="ru-RU" sz="1600" kern="1200" dirty="0" smtClean="0"/>
            <a:t> (фельдшер, </a:t>
          </a:r>
          <a:r>
            <a:rPr lang="ru-RU" sz="1600" kern="1200" dirty="0" err="1" smtClean="0"/>
            <a:t>медична</a:t>
          </a:r>
          <a:r>
            <a:rPr lang="ru-RU" sz="1600" kern="1200" dirty="0" smtClean="0"/>
            <a:t> сестра,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 т. д.).</a:t>
          </a:r>
          <a:endParaRPr lang="ru-RU" sz="1600" kern="1200" dirty="0"/>
        </a:p>
      </dsp:txBody>
      <dsp:txXfrm>
        <a:off x="4194779" y="2061180"/>
        <a:ext cx="4409674" cy="1394870"/>
      </dsp:txXfrm>
    </dsp:sp>
    <dsp:sp modelId="{FCF22EF6-AEB7-4A4D-B47C-E14F8F045378}">
      <dsp:nvSpPr>
        <dsp:cNvPr id="0" name=""/>
        <dsp:cNvSpPr/>
      </dsp:nvSpPr>
      <dsp:spPr>
        <a:xfrm>
          <a:off x="513257" y="3811726"/>
          <a:ext cx="4201417" cy="168056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Лікарська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медична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допомога</a:t>
          </a:r>
          <a:endParaRPr lang="ru-RU" sz="2700" kern="1200" dirty="0"/>
        </a:p>
      </dsp:txBody>
      <dsp:txXfrm>
        <a:off x="513257" y="3811726"/>
        <a:ext cx="4201417" cy="1680567"/>
      </dsp:txXfrm>
    </dsp:sp>
    <dsp:sp modelId="{783309AC-88F4-4D10-B431-359C78017B01}">
      <dsp:nvSpPr>
        <dsp:cNvPr id="0" name=""/>
        <dsp:cNvSpPr/>
      </dsp:nvSpPr>
      <dsp:spPr>
        <a:xfrm>
          <a:off x="4194779" y="3977027"/>
          <a:ext cx="4409674" cy="1394870"/>
        </a:xfrm>
        <a:prstGeom prst="chevron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здійснюється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лікарем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який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має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своєму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розпорядженні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необхідні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інструменти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апарати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медикаменти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194779" y="3977027"/>
        <a:ext cx="4409674" cy="13948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88A2A-CD9A-4093-B201-D892227CC2E2}">
      <dsp:nvSpPr>
        <dsp:cNvPr id="0" name=""/>
        <dsp:cNvSpPr/>
      </dsp:nvSpPr>
      <dsp:spPr>
        <a:xfrm>
          <a:off x="32726" y="19287"/>
          <a:ext cx="7161195" cy="149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перевірка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ознак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свідомості</a:t>
          </a:r>
          <a:endParaRPr lang="ru-RU" sz="2800" kern="1200" dirty="0"/>
        </a:p>
      </dsp:txBody>
      <dsp:txXfrm>
        <a:off x="32726" y="19287"/>
        <a:ext cx="5640073" cy="1490565"/>
      </dsp:txXfrm>
    </dsp:sp>
    <dsp:sp modelId="{C3BF673D-00AB-4A20-A424-64E65893C85B}">
      <dsp:nvSpPr>
        <dsp:cNvPr id="0" name=""/>
        <dsp:cNvSpPr/>
      </dsp:nvSpPr>
      <dsp:spPr>
        <a:xfrm>
          <a:off x="631870" y="1738993"/>
          <a:ext cx="7161195" cy="149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виявлення</a:t>
          </a:r>
          <a:r>
            <a:rPr lang="ru-RU" sz="2800" kern="1200" dirty="0" smtClean="0"/>
            <a:t> пульсу та </a:t>
          </a:r>
          <a:r>
            <a:rPr lang="ru-RU" sz="2800" kern="1200" dirty="0" err="1" smtClean="0"/>
            <a:t>дихання</a:t>
          </a:r>
          <a:endParaRPr lang="ru-RU" sz="2800" kern="1200" dirty="0"/>
        </a:p>
      </dsp:txBody>
      <dsp:txXfrm>
        <a:off x="631870" y="1738993"/>
        <a:ext cx="5560457" cy="1490565"/>
      </dsp:txXfrm>
    </dsp:sp>
    <dsp:sp modelId="{F187ED9E-3FBE-4684-89AF-ECFC6194F7E8}">
      <dsp:nvSpPr>
        <dsp:cNvPr id="0" name=""/>
        <dsp:cNvSpPr/>
      </dsp:nvSpPr>
      <dsp:spPr>
        <a:xfrm>
          <a:off x="1263740" y="3477986"/>
          <a:ext cx="7161195" cy="149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обстеження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голови</a:t>
          </a:r>
          <a:r>
            <a:rPr lang="ru-RU" sz="2800" kern="1200" dirty="0" smtClean="0"/>
            <a:t>, </a:t>
          </a:r>
          <a:r>
            <a:rPr lang="ru-RU" sz="2800" kern="1200" dirty="0" err="1" smtClean="0"/>
            <a:t>шиї</a:t>
          </a:r>
          <a:r>
            <a:rPr lang="ru-RU" sz="2800" kern="1200" dirty="0" smtClean="0"/>
            <a:t>, грудей, живота, </a:t>
          </a:r>
          <a:r>
            <a:rPr lang="ru-RU" sz="2800" kern="1200" dirty="0" err="1" smtClean="0"/>
            <a:t>кінцівок</a:t>
          </a:r>
          <a:r>
            <a:rPr lang="ru-RU" sz="2800" kern="1200" dirty="0" smtClean="0"/>
            <a:t> на </a:t>
          </a:r>
          <a:r>
            <a:rPr lang="ru-RU" sz="2800" kern="1200" dirty="0" err="1" smtClean="0"/>
            <a:t>наявність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кровотеч</a:t>
          </a:r>
          <a:r>
            <a:rPr lang="ru-RU" sz="2800" kern="1200" dirty="0" smtClean="0"/>
            <a:t>, </a:t>
          </a:r>
          <a:r>
            <a:rPr lang="ru-RU" sz="2800" kern="1200" dirty="0" err="1" smtClean="0"/>
            <a:t>переломів</a:t>
          </a:r>
          <a:endParaRPr lang="ru-RU" sz="2800" kern="1200" dirty="0"/>
        </a:p>
      </dsp:txBody>
      <dsp:txXfrm>
        <a:off x="1263740" y="3477986"/>
        <a:ext cx="5560457" cy="1490565"/>
      </dsp:txXfrm>
    </dsp:sp>
    <dsp:sp modelId="{6EF083A9-F84F-49D8-B2A2-382C9F816A16}">
      <dsp:nvSpPr>
        <dsp:cNvPr id="0" name=""/>
        <dsp:cNvSpPr/>
      </dsp:nvSpPr>
      <dsp:spPr>
        <a:xfrm>
          <a:off x="6192327" y="1130345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92327" y="1130345"/>
        <a:ext cx="968867" cy="968867"/>
      </dsp:txXfrm>
    </dsp:sp>
    <dsp:sp modelId="{5D3270E2-04FC-4005-B534-1EF889E7B346}">
      <dsp:nvSpPr>
        <dsp:cNvPr id="0" name=""/>
        <dsp:cNvSpPr/>
      </dsp:nvSpPr>
      <dsp:spPr>
        <a:xfrm>
          <a:off x="6824198" y="2859401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24198" y="2859401"/>
        <a:ext cx="968867" cy="968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ервая помощь\First_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6103912" cy="100811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077272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ервая помощь\First_Aid_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90525" y="1511300"/>
            <a:ext cx="83629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6988" y="6581775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E6E0EC"/>
                </a:solidFill>
              </a:rPr>
              <a:t>ProPowerPoint.Ru</a:t>
            </a:r>
            <a:endParaRPr lang="ru-RU" sz="1200" smtClean="0">
              <a:solidFill>
                <a:srgbClr val="E6E0E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6103937" cy="14401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Перша медична допомога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607695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err="1" smtClean="0"/>
              <a:t>Кушнерьова</a:t>
            </a:r>
            <a:r>
              <a:rPr lang="uk-UA" dirty="0" smtClean="0"/>
              <a:t> Т., </a:t>
            </a:r>
            <a:r>
              <a:rPr lang="uk-UA" dirty="0" err="1" smtClean="0"/>
              <a:t>Філь</a:t>
            </a:r>
            <a:r>
              <a:rPr lang="uk-UA" dirty="0" smtClean="0"/>
              <a:t> А.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 smtClean="0"/>
              <a:t>3. </a:t>
            </a:r>
            <a:r>
              <a:rPr lang="ru-RU" sz="4000" dirty="0" smtClean="0"/>
              <a:t>“</a:t>
            </a:r>
            <a:r>
              <a:rPr lang="ru-RU" sz="4000" dirty="0" err="1" smtClean="0"/>
              <a:t>Визначте</a:t>
            </a:r>
            <a:r>
              <a:rPr lang="ru-RU" sz="4000" dirty="0" smtClean="0"/>
              <a:t>, </a:t>
            </a:r>
            <a:r>
              <a:rPr lang="ru-RU" sz="4000" dirty="0" err="1" smtClean="0"/>
              <a:t>хто</a:t>
            </a:r>
            <a:r>
              <a:rPr lang="ru-RU" sz="4000" dirty="0" smtClean="0"/>
              <a:t> тут </a:t>
            </a:r>
            <a:r>
              <a:rPr lang="ru-RU" sz="4000" dirty="0" err="1" smtClean="0"/>
              <a:t>головний</a:t>
            </a:r>
            <a:r>
              <a:rPr lang="ru-RU" sz="4000" dirty="0" smtClean="0"/>
              <a:t>”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525" y="1511300"/>
            <a:ext cx="8362950" cy="3429868"/>
          </a:xfrm>
        </p:spPr>
        <p:txBody>
          <a:bodyPr/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не медик, </a:t>
            </a:r>
            <a:r>
              <a:rPr lang="ru-RU" sz="2400" dirty="0" err="1" smtClean="0"/>
              <a:t>з’ясуйте</a:t>
            </a:r>
            <a:r>
              <a:rPr lang="ru-RU" sz="2400" dirty="0" smtClean="0"/>
              <a:t> 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оточуючих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найкваліфікованішим</a:t>
            </a:r>
            <a:r>
              <a:rPr lang="ru-RU" sz="2400" dirty="0" smtClean="0"/>
              <a:t> – </a:t>
            </a:r>
            <a:r>
              <a:rPr lang="ru-RU" sz="2400" dirty="0" err="1" smtClean="0"/>
              <a:t>беріть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контроль. </a:t>
            </a:r>
          </a:p>
          <a:p>
            <a:r>
              <a:rPr lang="ru-RU" sz="2400" b="1" dirty="0" err="1" smtClean="0"/>
              <a:t>Ваші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повинні</a:t>
            </a:r>
            <a:r>
              <a:rPr lang="ru-RU" sz="2400" b="1" dirty="0" smtClean="0"/>
              <a:t> бути </a:t>
            </a:r>
            <a:r>
              <a:rPr lang="ru-RU" sz="2400" b="1" dirty="0" err="1" smtClean="0"/>
              <a:t>впевненими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рішучими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накази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чіткими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зрозумілими</a:t>
            </a:r>
            <a:r>
              <a:rPr lang="ru-RU" sz="2400" b="1" dirty="0" smtClean="0"/>
              <a:t>. </a:t>
            </a:r>
            <a:r>
              <a:rPr lang="ru-RU" sz="2400" dirty="0" smtClean="0"/>
              <a:t>Ваша </a:t>
            </a:r>
            <a:r>
              <a:rPr lang="ru-RU" sz="2400" dirty="0" err="1" smtClean="0"/>
              <a:t>впевненість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заспокоїть</a:t>
            </a:r>
            <a:r>
              <a:rPr lang="ru-RU" sz="2400" dirty="0" smtClean="0"/>
              <a:t> </a:t>
            </a:r>
            <a:r>
              <a:rPr lang="ru-RU" sz="2400" dirty="0" err="1" smtClean="0"/>
              <a:t>постраждалого</a:t>
            </a:r>
            <a:r>
              <a:rPr lang="ru-RU" sz="2400" dirty="0" smtClean="0"/>
              <a:t>, </a:t>
            </a:r>
            <a:r>
              <a:rPr lang="ru-RU" sz="2400" dirty="0" err="1" smtClean="0"/>
              <a:t>передасться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 </a:t>
            </a:r>
            <a:r>
              <a:rPr lang="ru-RU" sz="2400" dirty="0" err="1" smtClean="0"/>
              <a:t>убезпечить</a:t>
            </a:r>
            <a:r>
              <a:rPr lang="ru-RU" sz="2400" dirty="0" smtClean="0"/>
              <a:t> вас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купи </a:t>
            </a:r>
            <a:r>
              <a:rPr lang="ru-RU" sz="2400" dirty="0" err="1" smtClean="0"/>
              <a:t>безглуздих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непотрібних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порад</a:t>
            </a:r>
            <a:r>
              <a:rPr lang="ru-RU" sz="2400" dirty="0" smtClean="0"/>
              <a:t> </a:t>
            </a:r>
            <a:r>
              <a:rPr lang="ru-RU" sz="2400" dirty="0" err="1" smtClean="0"/>
              <a:t>оточуючих</a:t>
            </a:r>
            <a:r>
              <a:rPr lang="ru-RU" sz="2400" dirty="0" smtClean="0"/>
              <a:t>.</a:t>
            </a:r>
          </a:p>
          <a:p>
            <a:endParaRPr lang="ru-RU" sz="1800" dirty="0"/>
          </a:p>
        </p:txBody>
      </p:sp>
      <p:pic>
        <p:nvPicPr>
          <p:cNvPr id="4" name="Picture 2" descr="http://www.perinatrm.ru/assets/images/1236108933_pic_id89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675269" cy="2408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4. “</a:t>
            </a:r>
            <a:r>
              <a:rPr lang="ru-RU" sz="4400" dirty="0" err="1" smtClean="0"/>
              <a:t>Подбайте</a:t>
            </a:r>
            <a:r>
              <a:rPr lang="ru-RU" sz="4400" dirty="0" smtClean="0"/>
              <a:t> про </a:t>
            </a:r>
            <a:r>
              <a:rPr lang="ru-RU" sz="4400" dirty="0" err="1" smtClean="0"/>
              <a:t>безпеку</a:t>
            </a:r>
            <a:r>
              <a:rPr lang="ru-RU" sz="4400" dirty="0" smtClean="0"/>
              <a:t>!”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11300"/>
            <a:ext cx="8753475" cy="285380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Порятунок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постраждалого</a:t>
            </a:r>
            <a:r>
              <a:rPr lang="ru-RU" sz="2800" dirty="0" smtClean="0"/>
              <a:t> не повинен </a:t>
            </a:r>
            <a:r>
              <a:rPr lang="ru-RU" sz="2800" dirty="0" err="1" smtClean="0"/>
              <a:t>наражати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небезпеку</a:t>
            </a:r>
            <a:r>
              <a:rPr lang="ru-RU" sz="2800" dirty="0" smtClean="0"/>
              <a:t> вас,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рятівників</a:t>
            </a:r>
            <a:r>
              <a:rPr lang="ru-RU" sz="2800" dirty="0" smtClean="0"/>
              <a:t>, саму жертву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оточуючих</a:t>
            </a:r>
            <a:r>
              <a:rPr lang="ru-RU" sz="2800" dirty="0" smtClean="0"/>
              <a:t>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постраждалого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перевести/перенести в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безпечне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, </a:t>
            </a:r>
            <a:r>
              <a:rPr lang="ru-RU" sz="2800" dirty="0" err="1" smtClean="0"/>
              <a:t>зробіть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першу </a:t>
            </a:r>
            <a:r>
              <a:rPr lang="ru-RU" sz="2800" dirty="0" err="1" smtClean="0"/>
              <a:t>чергу</a:t>
            </a:r>
            <a:r>
              <a:rPr lang="ru-RU" sz="2800" dirty="0" smtClean="0"/>
              <a:t>. </a:t>
            </a:r>
            <a:r>
              <a:rPr lang="ru-RU" sz="2800" dirty="0" err="1" smtClean="0"/>
              <a:t>Використовуйте</a:t>
            </a:r>
            <a:r>
              <a:rPr lang="ru-RU" sz="2800" dirty="0" smtClean="0"/>
              <a:t> </a:t>
            </a:r>
            <a:r>
              <a:rPr lang="ru-RU" sz="2800" dirty="0" err="1" smtClean="0"/>
              <a:t>медичні</a:t>
            </a:r>
            <a:r>
              <a:rPr lang="ru-RU" sz="2800" dirty="0" smtClean="0"/>
              <a:t> рукавички для </a:t>
            </a:r>
            <a:r>
              <a:rPr lang="ru-RU" sz="2800" dirty="0" err="1" smtClean="0"/>
              <a:t>надання</a:t>
            </a:r>
            <a:r>
              <a:rPr lang="ru-RU" sz="2800" dirty="0" smtClean="0"/>
              <a:t> ПМД.</a:t>
            </a:r>
            <a:endParaRPr lang="ru-RU" sz="2800" dirty="0"/>
          </a:p>
        </p:txBody>
      </p:sp>
      <p:pic>
        <p:nvPicPr>
          <p:cNvPr id="5" name="Picture 2" descr="http://www.medikforum.ru/news/uploads/posts/2010-04/1272547352_lateks_hiryrg_nester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39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 5. ”Передайте </a:t>
            </a:r>
            <a:r>
              <a:rPr lang="ru-RU" sz="2800" dirty="0" err="1" smtClean="0"/>
              <a:t>постраждалого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опіку</a:t>
            </a:r>
            <a:r>
              <a:rPr lang="ru-RU" sz="2800" dirty="0" smtClean="0"/>
              <a:t> </a:t>
            </a:r>
            <a:r>
              <a:rPr lang="ru-RU" sz="2800" dirty="0" err="1" smtClean="0"/>
              <a:t>кваліфікованого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медичного</a:t>
            </a:r>
            <a:r>
              <a:rPr lang="ru-RU" sz="2800" dirty="0" smtClean="0"/>
              <a:t> персоналу!”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11300"/>
            <a:ext cx="8645971" cy="29978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Передати</a:t>
            </a:r>
            <a:r>
              <a:rPr lang="ru-RU" dirty="0" smtClean="0"/>
              <a:t> жертву </a:t>
            </a:r>
            <a:r>
              <a:rPr lang="ru-RU" dirty="0" err="1" smtClean="0"/>
              <a:t>професіональним</a:t>
            </a:r>
            <a:r>
              <a:rPr lang="ru-RU" dirty="0" smtClean="0"/>
              <a:t> медикам по </a:t>
            </a:r>
            <a:r>
              <a:rPr lang="ru-RU" dirty="0" err="1" smtClean="0"/>
              <a:t>суті</a:t>
            </a:r>
            <a:r>
              <a:rPr lang="ru-RU" dirty="0" smtClean="0"/>
              <a:t> ваше головне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єдине</a:t>
            </a:r>
            <a:r>
              <a:rPr lang="ru-RU" dirty="0" smtClean="0"/>
              <a:t> 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зробивши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все </a:t>
            </a:r>
            <a:r>
              <a:rPr lang="ru-RU" dirty="0" err="1" smtClean="0"/>
              <a:t>від</a:t>
            </a:r>
            <a:r>
              <a:rPr lang="ru-RU" dirty="0" smtClean="0"/>
              <a:t> вас </a:t>
            </a:r>
            <a:r>
              <a:rPr lang="ru-RU" dirty="0" err="1" smtClean="0"/>
              <a:t>залежне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9460" name="Picture 4" descr="http://bezformata.ru/content/Images/000/026/376/image26376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62950" cy="3168352"/>
          </a:xfrm>
        </p:spPr>
        <p:txBody>
          <a:bodyPr/>
          <a:lstStyle/>
          <a:p>
            <a:r>
              <a:rPr lang="uk-UA" dirty="0" smtClean="0"/>
              <a:t>У випадку відмови надавати першу допомогу не можна.</a:t>
            </a:r>
          </a:p>
          <a:p>
            <a:r>
              <a:rPr lang="uk-UA" dirty="0" smtClean="0"/>
              <a:t>Можна надавати першу медичну допомогу дитині до 14 років, коли вона перебуває сама, а при наявності близьких треба запитати в них згоди.</a:t>
            </a:r>
            <a:endParaRPr lang="ru-RU" dirty="0"/>
          </a:p>
        </p:txBody>
      </p:sp>
      <p:pic>
        <p:nvPicPr>
          <p:cNvPr id="23554" name="Picture 2" descr="http://xn--b1adndfw.net/wp-content/uploads/2013/11/%D0%91%D0%B8%D0%B7%D0%BD%D0%B5%D1%81-%D0%B8%D0%B4%D0%B5%D1%8F-%D0%BC%D0%B5%D0%B4%D0%B8%D1%86%D0%B8%D0%BD%D1%81%D0%BA%D0%B8%D0%B5-%D1%83%D1%81%D0%BB%D1%83%D0%B3%D0%B8.-%D0%9F%D1%80%D0%B5%D0%B4%D0%BE%D1%81%D1%82%D0%B0%D0%B2%D0%BB%D0%B5%D0%BD%D0%B8%D0%B5-%D0%BF%D0%BB%D0%B0%D1%82%D0%BD%D1%8B%D1%85-%D0%BC%D0%B5%D0%B4%D0%B8%D1%86%D0%B8%D0%BD%D1%81%D0%BA%D0%B8%D1%85-%D1%83%D1%81%D0%BB%D1%83%D0%B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3763144" cy="250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Обстежувати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постраждалому</a:t>
            </a:r>
            <a:r>
              <a:rPr lang="ru-RU" sz="2800" dirty="0" smtClean="0"/>
              <a:t> треба у </a:t>
            </a:r>
            <a:r>
              <a:rPr lang="ru-RU" sz="2800" dirty="0" err="1" smtClean="0"/>
              <a:t>такій</a:t>
            </a:r>
            <a:r>
              <a:rPr lang="ru-RU" sz="2800" dirty="0" smtClean="0"/>
              <a:t> 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:</a:t>
            </a:r>
            <a:endParaRPr lang="ru-RU" sz="5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628800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9258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медичні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 —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 та </a:t>
            </a:r>
            <a:r>
              <a:rPr lang="ru-RU" dirty="0" err="1" smtClean="0"/>
              <a:t>пункти</a:t>
            </a:r>
            <a:r>
              <a:rPr lang="ru-RU" dirty="0" smtClean="0"/>
              <a:t> </a:t>
            </a:r>
            <a:r>
              <a:rPr lang="ru-RU" dirty="0" err="1" smtClean="0"/>
              <a:t>невідкладної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 (</a:t>
            </a:r>
            <a:r>
              <a:rPr lang="ru-RU" dirty="0" err="1" smtClean="0"/>
              <a:t>травматологічні</a:t>
            </a:r>
            <a:r>
              <a:rPr lang="ru-RU" dirty="0" smtClean="0"/>
              <a:t>, </a:t>
            </a:r>
            <a:r>
              <a:rPr lang="ru-RU" dirty="0" err="1" smtClean="0"/>
              <a:t>стоматологічні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  <a:endParaRPr lang="ru-RU" dirty="0"/>
          </a:p>
        </p:txBody>
      </p:sp>
      <p:pic>
        <p:nvPicPr>
          <p:cNvPr id="21506" name="Picture 2" descr="http://image.zn.ua/media/images/original/Nov2013/74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5040560" cy="335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На </a:t>
            </a:r>
            <a:r>
              <a:rPr lang="ru-RU" sz="2800" dirty="0" err="1" smtClean="0"/>
              <a:t>станціях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 (</a:t>
            </a:r>
            <a:r>
              <a:rPr lang="ru-RU" sz="2800" b="1" dirty="0" err="1" smtClean="0"/>
              <a:t>реанімобілі</a:t>
            </a:r>
            <a:r>
              <a:rPr lang="ru-RU" sz="2800" dirty="0" smtClean="0"/>
              <a:t>),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оснащені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обладнанням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висококваліфіковану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лікарську</a:t>
            </a:r>
            <a:r>
              <a:rPr lang="ru-RU" sz="2800" dirty="0" smtClean="0"/>
              <a:t> першу </a:t>
            </a:r>
            <a:r>
              <a:rPr lang="ru-RU" sz="2800" dirty="0" err="1" smtClean="0"/>
              <a:t>допомогу</a:t>
            </a:r>
            <a:r>
              <a:rPr lang="ru-RU" sz="2800" dirty="0" smtClean="0"/>
              <a:t>. </a:t>
            </a:r>
            <a:r>
              <a:rPr lang="ru-RU" sz="2800" dirty="0" err="1" smtClean="0"/>
              <a:t>Лікарі</a:t>
            </a:r>
            <a:r>
              <a:rPr lang="ru-RU" sz="2800" dirty="0" smtClean="0"/>
              <a:t> та фельдшери,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обслуговують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, на шляху </a:t>
            </a:r>
            <a:r>
              <a:rPr lang="ru-RU" sz="2800" dirty="0" err="1" smtClean="0"/>
              <a:t>слідування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стаціонар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роблять</a:t>
            </a:r>
            <a:r>
              <a:rPr lang="ru-RU" sz="2800" dirty="0" smtClean="0"/>
              <a:t> хворому </a:t>
            </a:r>
            <a:r>
              <a:rPr lang="ru-RU" sz="2800" dirty="0" err="1" smtClean="0"/>
              <a:t>переливання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кровозамінників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здійснюють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масаж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дихання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апаратів</a:t>
            </a:r>
            <a:r>
              <a:rPr lang="ru-RU" sz="2800" dirty="0" smtClean="0"/>
              <a:t>, </a:t>
            </a:r>
          </a:p>
          <a:p>
            <a:r>
              <a:rPr lang="ru-RU" sz="2800" dirty="0" err="1" smtClean="0"/>
              <a:t>дають</a:t>
            </a:r>
            <a:r>
              <a:rPr lang="ru-RU" sz="2800" dirty="0" smtClean="0"/>
              <a:t> наркоз, </a:t>
            </a:r>
          </a:p>
          <a:p>
            <a:r>
              <a:rPr lang="ru-RU" sz="2800" dirty="0" err="1" smtClean="0"/>
              <a:t>вводять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протиотруту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лікарські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препарати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62950" cy="206171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	Людина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допомогу</a:t>
            </a:r>
            <a:r>
              <a:rPr lang="ru-RU" sz="2400" dirty="0" smtClean="0"/>
              <a:t>, повинна </a:t>
            </a:r>
            <a:r>
              <a:rPr lang="ru-RU" sz="2400" dirty="0" err="1" smtClean="0"/>
              <a:t>чітко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непритомність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 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. </a:t>
            </a:r>
            <a:r>
              <a:rPr lang="ru-RU" sz="2400" dirty="0" smtClean="0"/>
              <a:t>При </a:t>
            </a:r>
            <a:r>
              <a:rPr lang="ru-RU" sz="2400" dirty="0" err="1" smtClean="0"/>
              <a:t>виявленні</a:t>
            </a:r>
            <a:r>
              <a:rPr lang="ru-RU" sz="2400" dirty="0" smtClean="0"/>
              <a:t> </a:t>
            </a:r>
            <a:r>
              <a:rPr lang="ru-RU" sz="2400" dirty="0" err="1" smtClean="0"/>
              <a:t>мінімальних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ознак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оживляння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допомоги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</p:txBody>
      </p:sp>
      <p:sp>
        <p:nvSpPr>
          <p:cNvPr id="4098" name="AutoShape 2" descr="http://svit24.net/images/stories/articles/2012/Zdorovie/12-2012/09/obmor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svit24.net/images/stories/articles/2012/Zdorovie/12-2012/09/obmo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31815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є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наявність</a:t>
            </a:r>
            <a:r>
              <a:rPr lang="ru-RU" sz="2000" dirty="0" smtClean="0"/>
              <a:t>  </a:t>
            </a:r>
            <a:r>
              <a:rPr lang="ru-RU" sz="2000" dirty="0" err="1" smtClean="0"/>
              <a:t>серцебиття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Серцебиття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</a:t>
            </a:r>
            <a:r>
              <a:rPr lang="ru-RU" sz="2000" dirty="0" smtClean="0"/>
              <a:t> рукою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вухом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грудній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ділянці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лівого</a:t>
            </a:r>
            <a:r>
              <a:rPr lang="ru-RU" sz="2000" dirty="0" smtClean="0"/>
              <a:t> соска.</a:t>
            </a:r>
          </a:p>
          <a:p>
            <a:r>
              <a:rPr lang="ru-RU" sz="2000" dirty="0" err="1" smtClean="0"/>
              <a:t>наявність</a:t>
            </a:r>
            <a:r>
              <a:rPr lang="ru-RU" sz="2000" dirty="0" smtClean="0"/>
              <a:t> пульсу на </a:t>
            </a:r>
            <a:r>
              <a:rPr lang="ru-RU" sz="2000" dirty="0" err="1" smtClean="0"/>
              <a:t>артеріях</a:t>
            </a:r>
            <a:r>
              <a:rPr lang="ru-RU" sz="2000" dirty="0" smtClean="0"/>
              <a:t>.  Пульс  </a:t>
            </a:r>
            <a:r>
              <a:rPr lang="ru-RU" sz="2000" dirty="0" err="1" smtClean="0"/>
              <a:t>визначають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шиї</a:t>
            </a:r>
            <a:r>
              <a:rPr lang="ru-RU" sz="2000" dirty="0" smtClean="0"/>
              <a:t> (сонна </a:t>
            </a:r>
            <a:r>
              <a:rPr lang="ru-RU" sz="2000" dirty="0" err="1" smtClean="0"/>
              <a:t>артерія</a:t>
            </a:r>
            <a:r>
              <a:rPr lang="ru-RU" sz="2000" dirty="0" smtClean="0"/>
              <a:t>), у </a:t>
            </a:r>
            <a:r>
              <a:rPr lang="ru-RU" sz="2000" dirty="0" err="1" smtClean="0"/>
              <a:t>ділянці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променевозап'ясткового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суглоба</a:t>
            </a:r>
            <a:r>
              <a:rPr lang="ru-RU" sz="2000" dirty="0" smtClean="0"/>
              <a:t> (</a:t>
            </a:r>
            <a:r>
              <a:rPr lang="ru-RU" sz="2000" dirty="0" err="1" smtClean="0"/>
              <a:t>променева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артерія</a:t>
            </a:r>
            <a:r>
              <a:rPr lang="ru-RU" sz="2000" dirty="0" smtClean="0"/>
              <a:t>), паху (</a:t>
            </a:r>
            <a:r>
              <a:rPr lang="ru-RU" sz="2000" dirty="0" err="1" smtClean="0"/>
              <a:t>стегнова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артерія</a:t>
            </a:r>
            <a:r>
              <a:rPr lang="ru-RU" sz="2000" dirty="0" smtClean="0"/>
              <a:t>);</a:t>
            </a:r>
          </a:p>
          <a:p>
            <a:r>
              <a:rPr lang="ru-RU" sz="2000" dirty="0" err="1" smtClean="0"/>
              <a:t>наявність</a:t>
            </a:r>
            <a:r>
              <a:rPr lang="ru-RU" sz="2000" dirty="0" smtClean="0"/>
              <a:t>  </a:t>
            </a:r>
            <a:r>
              <a:rPr lang="ru-RU" sz="2000" dirty="0" err="1" smtClean="0"/>
              <a:t>дихання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Дихання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рухами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клітки</a:t>
            </a:r>
            <a:r>
              <a:rPr lang="ru-RU" sz="2000" dirty="0" smtClean="0"/>
              <a:t> та живота, </a:t>
            </a:r>
            <a:r>
              <a:rPr lang="ru-RU" sz="2000" dirty="0" err="1" smtClean="0"/>
              <a:t>зволоженням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дзеркала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прикладають</a:t>
            </a:r>
            <a:r>
              <a:rPr lang="ru-RU" sz="2000" dirty="0" smtClean="0"/>
              <a:t> до носа та рота </a:t>
            </a:r>
            <a:r>
              <a:rPr lang="ru-RU" sz="2000" dirty="0" err="1" smtClean="0"/>
              <a:t>постраждалого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рухами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шматочка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бинта,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підносять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носових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отворів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наявність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зіниць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світло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освітити</a:t>
            </a:r>
            <a:r>
              <a:rPr lang="ru-RU" sz="2000" dirty="0" smtClean="0"/>
              <a:t> око пучком </a:t>
            </a:r>
            <a:r>
              <a:rPr lang="ru-RU" sz="2000" dirty="0" err="1" smtClean="0"/>
              <a:t>світла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ліхтариком</a:t>
            </a:r>
            <a:r>
              <a:rPr lang="ru-RU" sz="2000" dirty="0" smtClean="0"/>
              <a:t>), то </a:t>
            </a:r>
            <a:r>
              <a:rPr lang="ru-RU" sz="2000" dirty="0" err="1" smtClean="0"/>
              <a:t>спостерігається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звуження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зіниць</a:t>
            </a:r>
            <a:r>
              <a:rPr lang="ru-RU" sz="2000" dirty="0" smtClean="0"/>
              <a:t> — позитивна </a:t>
            </a:r>
            <a:r>
              <a:rPr lang="ru-RU" sz="2000" dirty="0" err="1" smtClean="0"/>
              <a:t>реакція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зіниці</a:t>
            </a:r>
            <a:r>
              <a:rPr lang="ru-RU" sz="2000" dirty="0" smtClean="0"/>
              <a:t>. При денному </a:t>
            </a:r>
            <a:r>
              <a:rPr lang="ru-RU" sz="2000" dirty="0" err="1" smtClean="0"/>
              <a:t>освітленні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цю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перевірити</a:t>
            </a:r>
            <a:r>
              <a:rPr lang="ru-RU" sz="2000" dirty="0" smtClean="0"/>
              <a:t> так: на </a:t>
            </a:r>
            <a:r>
              <a:rPr lang="ru-RU" sz="2000" dirty="0" err="1" smtClean="0"/>
              <a:t>деякий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закривають</a:t>
            </a:r>
            <a:r>
              <a:rPr lang="ru-RU" sz="2000" dirty="0" smtClean="0"/>
              <a:t> око рукою,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відводять</a:t>
            </a:r>
            <a:r>
              <a:rPr lang="ru-RU" sz="2000" dirty="0" smtClean="0"/>
              <a:t> руку </a:t>
            </a:r>
            <a:r>
              <a:rPr lang="ru-RU" sz="2000" dirty="0" err="1" smtClean="0"/>
              <a:t>убік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помітно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звуження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зіниці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2950" cy="520858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Для </a:t>
            </a:r>
            <a:r>
              <a:rPr lang="ru-RU" sz="2000" dirty="0" err="1" smtClean="0"/>
              <a:t>зупинки</a:t>
            </a:r>
            <a:r>
              <a:rPr lang="ru-RU" sz="2000" dirty="0" smtClean="0"/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кровотечі</a:t>
            </a:r>
            <a:r>
              <a:rPr lang="ru-RU" sz="2000" dirty="0" smtClean="0"/>
              <a:t>, </a:t>
            </a:r>
            <a:r>
              <a:rPr lang="ru-RU" sz="2000" dirty="0" err="1" smtClean="0"/>
              <a:t>накладання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пов'язки</a:t>
            </a:r>
            <a:r>
              <a:rPr lang="ru-RU" sz="2000" dirty="0" smtClean="0"/>
              <a:t> на рану, </a:t>
            </a:r>
            <a:r>
              <a:rPr lang="ru-RU" sz="2000" dirty="0" err="1" smtClean="0"/>
              <a:t>закриття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опікової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термічних</a:t>
            </a:r>
            <a:r>
              <a:rPr lang="ru-RU" sz="2000" dirty="0" smtClean="0"/>
              <a:t> </a:t>
            </a:r>
            <a:r>
              <a:rPr lang="ru-RU" sz="2000" dirty="0" err="1" smtClean="0"/>
              <a:t>опіках</a:t>
            </a:r>
            <a:r>
              <a:rPr lang="ru-RU" sz="2000" dirty="0" smtClean="0"/>
              <a:t> </a:t>
            </a:r>
            <a:r>
              <a:rPr lang="ru-RU" sz="2000" dirty="0" smtClean="0"/>
              <a:t> та </a:t>
            </a:r>
            <a:r>
              <a:rPr lang="ru-RU" sz="2000" dirty="0" err="1" smtClean="0"/>
              <a:t>обробки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опіках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постраждалого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</a:t>
            </a:r>
            <a:r>
              <a:rPr lang="ru-RU" sz="2000" dirty="0" err="1" smtClean="0"/>
              <a:t>пошкодженні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кінцівок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</a:t>
            </a:r>
            <a:r>
              <a:rPr lang="ru-RU" sz="2000" dirty="0" err="1" smtClean="0"/>
              <a:t>знімають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здорової</a:t>
            </a:r>
            <a:r>
              <a:rPr lang="ru-RU" sz="2000" dirty="0" smtClean="0"/>
              <a:t> руки.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притримуючи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пошкоджену</a:t>
            </a:r>
            <a:r>
              <a:rPr lang="ru-RU" sz="2000" dirty="0" smtClean="0"/>
              <a:t> руку, </a:t>
            </a:r>
            <a:r>
              <a:rPr lang="ru-RU" sz="2000" dirty="0" err="1" smtClean="0"/>
              <a:t>обережно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стягуючи</a:t>
            </a:r>
            <a:r>
              <a:rPr lang="ru-RU" sz="2000" dirty="0" smtClean="0"/>
              <a:t> рукав, </a:t>
            </a:r>
            <a:r>
              <a:rPr lang="ru-RU" sz="2000" dirty="0" err="1" smtClean="0"/>
              <a:t>знімають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постраждалий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лежить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спині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посадити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неможливо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тулуба</a:t>
            </a:r>
            <a:r>
              <a:rPr lang="ru-RU" sz="2000" dirty="0" smtClean="0"/>
              <a:t> та рук </a:t>
            </a:r>
            <a:r>
              <a:rPr lang="ru-RU" sz="2000" dirty="0" err="1" smtClean="0"/>
              <a:t>знімають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такій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послідовності</a:t>
            </a:r>
            <a:r>
              <a:rPr lang="ru-RU" sz="2000" dirty="0" smtClean="0"/>
              <a:t>:</a:t>
            </a:r>
          </a:p>
          <a:p>
            <a:r>
              <a:rPr lang="ru-RU" sz="2000" dirty="0" err="1" smtClean="0"/>
              <a:t>Обережно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витягають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задню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сорочки (</a:t>
            </a:r>
            <a:r>
              <a:rPr lang="ru-RU" sz="2000" dirty="0" err="1" smtClean="0"/>
              <a:t>сукня</a:t>
            </a:r>
            <a:r>
              <a:rPr lang="ru-RU" sz="2000" dirty="0" smtClean="0"/>
              <a:t>, пальто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 до </a:t>
            </a:r>
            <a:r>
              <a:rPr lang="ru-RU" sz="2000" dirty="0" err="1" smtClean="0"/>
              <a:t>шиї</a:t>
            </a:r>
            <a:r>
              <a:rPr lang="ru-RU" sz="2000" dirty="0" smtClean="0"/>
              <a:t> та через голову </a:t>
            </a:r>
            <a:r>
              <a:rPr lang="ru-RU" sz="2000" dirty="0" err="1" smtClean="0"/>
              <a:t>переводять</a:t>
            </a:r>
            <a:r>
              <a:rPr lang="ru-RU" sz="2000" dirty="0" smtClean="0"/>
              <a:t> на груди,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витягують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рукава </a:t>
            </a:r>
            <a:r>
              <a:rPr lang="ru-RU" sz="2000" dirty="0" err="1" smtClean="0"/>
              <a:t>здорову</a:t>
            </a:r>
            <a:r>
              <a:rPr lang="ru-RU" sz="2000" dirty="0" smtClean="0"/>
              <a:t> руку.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останню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чергу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вивільняють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ушкоджену</a:t>
            </a:r>
            <a:r>
              <a:rPr lang="ru-RU" sz="2000" dirty="0" smtClean="0"/>
              <a:t> руку, </a:t>
            </a:r>
            <a:r>
              <a:rPr lang="ru-RU" sz="2000" dirty="0" err="1" smtClean="0"/>
              <a:t>стягуючи</a:t>
            </a:r>
            <a:r>
              <a:rPr lang="ru-RU" sz="2000" dirty="0" smtClean="0"/>
              <a:t> (не </a:t>
            </a:r>
            <a:r>
              <a:rPr lang="ru-RU" sz="2000" dirty="0" err="1" smtClean="0"/>
              <a:t>вивертаючи</a:t>
            </a:r>
            <a:r>
              <a:rPr lang="ru-RU" sz="2000" dirty="0" smtClean="0"/>
              <a:t>)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одягу</a:t>
            </a:r>
            <a:r>
              <a:rPr lang="ru-RU" sz="2000" dirty="0" smtClean="0"/>
              <a:t> за рукав.</a:t>
            </a:r>
          </a:p>
          <a:p>
            <a:r>
              <a:rPr lang="ru-RU" sz="2000" dirty="0" smtClean="0"/>
              <a:t>З </a:t>
            </a:r>
            <a:r>
              <a:rPr lang="ru-RU" sz="2000" dirty="0" err="1" smtClean="0"/>
              <a:t>нижньої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</a:t>
            </a:r>
            <a:r>
              <a:rPr lang="ru-RU" sz="2000" dirty="0" err="1" smtClean="0"/>
              <a:t>знімають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аналогічній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послідовності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</a:t>
            </a:r>
            <a:r>
              <a:rPr lang="ru-RU" sz="2000" dirty="0" err="1" smtClean="0"/>
              <a:t>сильних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кровотечах</a:t>
            </a:r>
            <a:r>
              <a:rPr lang="ru-RU" sz="2000" dirty="0" smtClean="0"/>
              <a:t> та тяжких </a:t>
            </a:r>
            <a:r>
              <a:rPr lang="ru-RU" sz="2000" dirty="0" err="1" smtClean="0"/>
              <a:t>опіках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знімають</a:t>
            </a:r>
            <a:r>
              <a:rPr lang="ru-RU" sz="2000" dirty="0" smtClean="0"/>
              <a:t>, а </a:t>
            </a:r>
            <a:r>
              <a:rPr lang="ru-RU" sz="2000" dirty="0" err="1" smtClean="0"/>
              <a:t>розрізають</a:t>
            </a:r>
            <a:r>
              <a:rPr lang="ru-RU" sz="20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Що таке перша медична допомога?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2950" cy="270978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медична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(ПМД)</a:t>
            </a:r>
            <a:r>
              <a:rPr lang="ru-RU" b="1" dirty="0" smtClean="0"/>
              <a:t> </a:t>
            </a:r>
            <a:r>
              <a:rPr lang="ru-RU" dirty="0" smtClean="0"/>
              <a:t>— комплекс </a:t>
            </a:r>
            <a:r>
              <a:rPr lang="ru-RU" dirty="0" err="1" smtClean="0"/>
              <a:t>негайних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раптово</a:t>
            </a:r>
            <a:r>
              <a:rPr lang="ru-RU" dirty="0" smtClean="0"/>
              <a:t> </a:t>
            </a:r>
            <a:r>
              <a:rPr lang="ru-RU" dirty="0" err="1" smtClean="0"/>
              <a:t>захворіла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постраждала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медичному</a:t>
            </a:r>
            <a:r>
              <a:rPr lang="ru-RU" dirty="0" smtClean="0"/>
              <a:t> персоналу.</a:t>
            </a:r>
            <a:endParaRPr lang="ru-RU" dirty="0"/>
          </a:p>
        </p:txBody>
      </p:sp>
      <p:pic>
        <p:nvPicPr>
          <p:cNvPr id="5122" name="Picture 2" descr="http://www.jlady.ru/wp-content/uploads/2011/03/pervaya_med_pom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89040"/>
            <a:ext cx="44481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ммобілізація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525" y="1511300"/>
            <a:ext cx="8362950" cy="2637780"/>
          </a:xfrm>
        </p:spPr>
        <p:txBody>
          <a:bodyPr/>
          <a:lstStyle/>
          <a:p>
            <a:r>
              <a:rPr lang="ru-RU" sz="2400" dirty="0" err="1" smtClean="0"/>
              <a:t>Найчастішим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основним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прийомом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 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іммобілізація</a:t>
            </a:r>
            <a:r>
              <a:rPr lang="ru-RU" sz="2400" dirty="0" smtClean="0"/>
              <a:t> —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нерухомості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. </a:t>
            </a:r>
            <a:r>
              <a:rPr lang="ru-RU" sz="2400" dirty="0" err="1" smtClean="0"/>
              <a:t>Іммобілізація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заспокоює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протишоковим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засобом</a:t>
            </a:r>
            <a:r>
              <a:rPr lang="ru-RU" sz="2400" dirty="0" smtClean="0"/>
              <a:t>, особливо при </a:t>
            </a:r>
            <a:r>
              <a:rPr lang="ru-RU" sz="2400" dirty="0" smtClean="0"/>
              <a:t> переломах </a:t>
            </a:r>
            <a:r>
              <a:rPr lang="ru-RU" sz="2400" dirty="0" err="1" smtClean="0"/>
              <a:t>кісток</a:t>
            </a:r>
            <a:r>
              <a:rPr lang="ru-RU" sz="2400" dirty="0" smtClean="0"/>
              <a:t> та </a:t>
            </a:r>
            <a:r>
              <a:rPr lang="ru-RU" sz="2400" dirty="0" err="1" smtClean="0"/>
              <a:t>суглобів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попереджує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країв</a:t>
            </a:r>
            <a:r>
              <a:rPr lang="ru-RU" sz="2400" dirty="0" smtClean="0"/>
              <a:t> рани та </a:t>
            </a:r>
            <a:r>
              <a:rPr lang="ru-RU" sz="2400" dirty="0" err="1" smtClean="0"/>
              <a:t>слугує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проникнення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інфекції</a:t>
            </a:r>
            <a:r>
              <a:rPr lang="ru-RU" sz="2400" dirty="0" smtClean="0"/>
              <a:t> до рани. </a:t>
            </a:r>
            <a:endParaRPr lang="ru-RU" sz="2400" dirty="0"/>
          </a:p>
        </p:txBody>
      </p:sp>
      <p:pic>
        <p:nvPicPr>
          <p:cNvPr id="2050" name="Picture 2" descr="http://dic.academic.ru/pictures/enc_medicine/021205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3960440" cy="2772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www.nedug.ru/common/data/pub/images/articles/79667/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2717329" cy="2885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можна:</a:t>
            </a:r>
            <a:endParaRPr lang="ru-RU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Вивихнуту руку не можна вправляти самим, а зламані кістки не можна самим суміщати чи накладати шину.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втраті свідомості не треба ляскати по щоках, підносити до носа нашатирний спирт і плескати в обличчя холодну воду.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радити постраждалому при кровотечі з носа відкинути голову назад або лягти, не можна затикати ніс ватою.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серцевому нападі не можна давати корвалол, валідол.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83450" cy="792162"/>
          </a:xfrm>
        </p:spPr>
        <p:txBody>
          <a:bodyPr/>
          <a:lstStyle/>
          <a:p>
            <a:r>
              <a:rPr lang="ru-RU" sz="3200" dirty="0" err="1" smtClean="0"/>
              <a:t>Міжнародний</a:t>
            </a:r>
            <a:r>
              <a:rPr lang="ru-RU" sz="3200" dirty="0" smtClean="0"/>
              <a:t> символ </a:t>
            </a:r>
            <a:r>
              <a:rPr lang="ru-RU" sz="3200" dirty="0" err="1" smtClean="0"/>
              <a:t>першої</a:t>
            </a:r>
            <a:r>
              <a:rPr lang="ru-RU" sz="3200" dirty="0" smtClean="0"/>
              <a:t> </a:t>
            </a:r>
            <a:r>
              <a:rPr lang="ru-RU" sz="3200" dirty="0" err="1" smtClean="0"/>
              <a:t>медичної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допомоги</a:t>
            </a:r>
            <a:endParaRPr lang="ru-RU" sz="3200" dirty="0"/>
          </a:p>
        </p:txBody>
      </p:sp>
      <p:pic>
        <p:nvPicPr>
          <p:cNvPr id="10242" name="Picture 2" descr="Файл:Sign first ai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Невідкладна</a:t>
            </a:r>
            <a:r>
              <a:rPr lang="ru-RU" sz="3600" dirty="0" smtClean="0"/>
              <a:t> </a:t>
            </a:r>
            <a:r>
              <a:rPr lang="ru-RU" sz="3600" dirty="0" err="1" smtClean="0"/>
              <a:t>медична</a:t>
            </a:r>
            <a:r>
              <a:rPr lang="ru-RU" sz="3600" dirty="0" smtClean="0"/>
              <a:t> </a:t>
            </a:r>
            <a:r>
              <a:rPr lang="ru-RU" sz="3600" dirty="0" err="1" smtClean="0"/>
              <a:t>допомога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1418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Не </a:t>
            </a:r>
            <a:r>
              <a:rPr lang="ru-RU" dirty="0" err="1" smtClean="0"/>
              <a:t>дивлячись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люди </a:t>
            </a:r>
            <a:r>
              <a:rPr lang="ru-RU" dirty="0" err="1" smtClean="0"/>
              <a:t>знають</a:t>
            </a:r>
            <a:r>
              <a:rPr lang="ru-RU" dirty="0" smtClean="0"/>
              <a:t> про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всіляко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– </a:t>
            </a:r>
            <a:r>
              <a:rPr lang="ru-RU" dirty="0" err="1" smtClean="0"/>
              <a:t>нещасні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все ж таки </a:t>
            </a:r>
            <a:r>
              <a:rPr lang="ru-RU" dirty="0" err="1" smtClean="0"/>
              <a:t>трапляються</a:t>
            </a:r>
            <a:r>
              <a:rPr lang="ru-RU" dirty="0" smtClean="0"/>
              <a:t>. Причиною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власна</a:t>
            </a:r>
            <a:r>
              <a:rPr lang="ru-RU" dirty="0" smtClean="0"/>
              <a:t> </a:t>
            </a:r>
            <a:r>
              <a:rPr lang="ru-RU" dirty="0" err="1" smtClean="0"/>
              <a:t>неуважність</a:t>
            </a:r>
            <a:r>
              <a:rPr lang="ru-RU" dirty="0" smtClean="0"/>
              <a:t>, </a:t>
            </a:r>
            <a:r>
              <a:rPr lang="ru-RU" dirty="0" err="1" smtClean="0"/>
              <a:t>втома</a:t>
            </a:r>
            <a:r>
              <a:rPr lang="ru-RU" dirty="0" smtClean="0"/>
              <a:t>, </a:t>
            </a:r>
            <a:r>
              <a:rPr lang="ru-RU" dirty="0" err="1" smtClean="0"/>
              <a:t>переоцінка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сил, </a:t>
            </a:r>
            <a:r>
              <a:rPr lang="ru-RU" dirty="0" err="1" smtClean="0"/>
              <a:t>недостатня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8194" name="Picture 2" descr="http://otipb.at.ua/1/1/402.jpg"/>
          <p:cNvPicPr>
            <a:picLocks noChangeAspect="1" noChangeArrowheads="1"/>
          </p:cNvPicPr>
          <p:nvPr/>
        </p:nvPicPr>
        <p:blipFill>
          <a:blip r:embed="rId2" cstate="print"/>
          <a:srcRect b="6652"/>
          <a:stretch>
            <a:fillRect/>
          </a:stretch>
        </p:blipFill>
        <p:spPr bwMode="auto">
          <a:xfrm>
            <a:off x="4860032" y="3861048"/>
            <a:ext cx="3816424" cy="2756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http://otipb.at.ua/107/3/1302379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407385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Коли </a:t>
            </a:r>
            <a:r>
              <a:rPr lang="ru-RU" sz="3200" dirty="0" err="1" smtClean="0"/>
              <a:t>трапляється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нещасний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випадок</a:t>
            </a:r>
            <a:r>
              <a:rPr lang="ru-RU" sz="3200" dirty="0" smtClean="0"/>
              <a:t>, </a:t>
            </a:r>
            <a:r>
              <a:rPr lang="ru-RU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 не на </a:t>
            </a:r>
            <a:r>
              <a:rPr lang="ru-RU" sz="32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вашому</a:t>
            </a:r>
            <a:r>
              <a:rPr lang="ru-RU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боці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31418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Постраждалому</a:t>
            </a:r>
            <a:r>
              <a:rPr lang="ru-RU" dirty="0" smtClean="0"/>
              <a:t> треба </a:t>
            </a:r>
            <a:r>
              <a:rPr lang="ru-RU" dirty="0" err="1" smtClean="0"/>
              <a:t>якнайшвидше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ефективну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часто </a:t>
            </a:r>
            <a:r>
              <a:rPr lang="ru-RU" dirty="0" err="1" smtClean="0"/>
              <a:t>залежить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 </a:t>
            </a:r>
            <a:r>
              <a:rPr lang="ru-RU" dirty="0" err="1" smtClean="0"/>
              <a:t>тривалість</a:t>
            </a:r>
            <a:r>
              <a:rPr lang="ru-RU" dirty="0" smtClean="0"/>
              <a:t> та </a:t>
            </a:r>
            <a:r>
              <a:rPr lang="ru-RU" dirty="0" err="1" smtClean="0"/>
              <a:t>важкість</a:t>
            </a:r>
            <a:r>
              <a:rPr lang="ru-RU" dirty="0" smtClean="0"/>
              <a:t> </a:t>
            </a:r>
            <a:r>
              <a:rPr lang="ru-RU" dirty="0" err="1" smtClean="0"/>
              <a:t>процесу</a:t>
            </a:r>
            <a:r>
              <a:rPr lang="ru-RU" dirty="0" smtClean="0"/>
              <a:t> 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 </a:t>
            </a:r>
            <a:r>
              <a:rPr lang="ru-RU" dirty="0" err="1" smtClean="0"/>
              <a:t>здоров’я</a:t>
            </a:r>
            <a:r>
              <a:rPr lang="ru-RU" dirty="0" smtClean="0"/>
              <a:t>, а </a:t>
            </a:r>
            <a:r>
              <a:rPr lang="ru-RU" dirty="0" err="1" smtClean="0"/>
              <a:t>можливо</a:t>
            </a:r>
            <a:r>
              <a:rPr lang="ru-RU" dirty="0" smtClean="0"/>
              <a:t> </a:t>
            </a:r>
            <a:r>
              <a:rPr lang="ru-RU" dirty="0" err="1" smtClean="0"/>
              <a:t>навіть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1266" name="Picture 2" descr="http://img.gazeta.ru/files3/629/4861629/hourglass-pic510-510x340-38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4065662" cy="27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iki.iteach.ru/images/thumb/6/6d/1212_12.jpg/500px-1212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610372" cy="2707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362950" cy="295232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Тому,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щоб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діяти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ефективно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таких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ситуаціях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необхідно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пригадати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головні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принципи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ПМД.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http://www.clinic23.ru/files/image/site/skoraya_pomosch/da83f7cdadadb695dadb8984b8a69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“Не </a:t>
            </a:r>
            <a:r>
              <a:rPr lang="ru-RU" dirty="0" err="1" smtClean="0"/>
              <a:t>панікуйте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6724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err="1" smtClean="0"/>
              <a:t>Незалежно</a:t>
            </a:r>
            <a:r>
              <a:rPr lang="ru-RU" sz="2800" dirty="0" smtClean="0"/>
              <a:t> 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того </a:t>
            </a:r>
            <a:r>
              <a:rPr lang="ru-RU" sz="2800" dirty="0" err="1" smtClean="0"/>
              <a:t>чи</a:t>
            </a:r>
            <a:r>
              <a:rPr lang="ru-RU" sz="2800" dirty="0" smtClean="0"/>
              <a:t> в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зупинилося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серце</a:t>
            </a:r>
            <a:r>
              <a:rPr lang="ru-RU" sz="2800" dirty="0" smtClean="0"/>
              <a:t>, </a:t>
            </a:r>
            <a:r>
              <a:rPr lang="ru-RU" sz="2800" dirty="0" err="1" smtClean="0"/>
              <a:t>чи</a:t>
            </a:r>
            <a:r>
              <a:rPr lang="ru-RU" sz="2800" dirty="0" smtClean="0"/>
              <a:t>  просто </a:t>
            </a:r>
            <a:r>
              <a:rPr lang="ru-RU" sz="2800" dirty="0" err="1" smtClean="0"/>
              <a:t>біжить</a:t>
            </a:r>
            <a:r>
              <a:rPr lang="ru-RU" sz="2800" dirty="0" smtClean="0"/>
              <a:t> кров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глибоко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порізаного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пальця</a:t>
            </a:r>
            <a:r>
              <a:rPr lang="ru-RU" sz="2800" dirty="0" smtClean="0"/>
              <a:t>, люди,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стали </a:t>
            </a:r>
            <a:r>
              <a:rPr lang="ru-RU" sz="2800" dirty="0" err="1" smtClean="0"/>
              <a:t>свідками</a:t>
            </a:r>
            <a:r>
              <a:rPr lang="ru-RU" sz="2800" dirty="0" smtClean="0"/>
              <a:t> таких </a:t>
            </a:r>
            <a:r>
              <a:rPr lang="ru-RU" sz="2800" dirty="0" err="1" smtClean="0"/>
              <a:t>випадків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піддатися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паніці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діяти</a:t>
            </a:r>
            <a:r>
              <a:rPr lang="ru-RU" sz="2800" dirty="0" smtClean="0"/>
              <a:t> неадекватно.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зберігайте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спокій</a:t>
            </a:r>
            <a:r>
              <a:rPr lang="ru-RU" sz="2800" dirty="0" smtClean="0"/>
              <a:t> та здоровий </a:t>
            </a:r>
            <a:r>
              <a:rPr lang="ru-RU" sz="2800" dirty="0" err="1" smtClean="0"/>
              <a:t>глузд</a:t>
            </a:r>
            <a:r>
              <a:rPr lang="ru-RU" sz="2800" dirty="0" smtClean="0"/>
              <a:t>,  не </a:t>
            </a:r>
            <a:r>
              <a:rPr lang="ru-RU" sz="2800" dirty="0" err="1" smtClean="0"/>
              <a:t>піддавайтеся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паніці</a:t>
            </a:r>
            <a:r>
              <a:rPr lang="ru-RU" sz="2800" dirty="0" smtClean="0"/>
              <a:t> </a:t>
            </a:r>
            <a:r>
              <a:rPr lang="ru-RU" sz="2800" dirty="0" err="1" smtClean="0"/>
              <a:t>оточуючих</a:t>
            </a:r>
            <a:r>
              <a:rPr lang="ru-RU" sz="2800" dirty="0" smtClean="0"/>
              <a:t> та </a:t>
            </a:r>
            <a:r>
              <a:rPr lang="ru-RU" sz="2800" dirty="0" err="1" smtClean="0"/>
              <a:t>самі</a:t>
            </a:r>
            <a:r>
              <a:rPr lang="ru-RU" sz="2800" dirty="0" smtClean="0"/>
              <a:t> не </a:t>
            </a:r>
            <a:r>
              <a:rPr lang="ru-RU" sz="2800" dirty="0" err="1" smtClean="0"/>
              <a:t>створюйте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18434" name="Picture 2" descr="http://image.tsn.ua/media/images2/original/Jun2012/383619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3818806" cy="253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smtClean="0"/>
              <a:t>2. </a:t>
            </a:r>
            <a:r>
              <a:rPr lang="ru-RU" sz="3200" dirty="0" smtClean="0"/>
              <a:t>“</a:t>
            </a:r>
            <a:r>
              <a:rPr lang="ru-RU" sz="3200" dirty="0" err="1" smtClean="0"/>
              <a:t>Припиніть</a:t>
            </a:r>
            <a:r>
              <a:rPr lang="ru-RU" sz="3200" dirty="0" smtClean="0"/>
              <a:t> </a:t>
            </a:r>
            <a:r>
              <a:rPr lang="ru-RU" sz="3200" dirty="0" err="1" smtClean="0"/>
              <a:t>дію</a:t>
            </a:r>
            <a:r>
              <a:rPr lang="ru-RU" sz="3200" dirty="0" smtClean="0"/>
              <a:t> </a:t>
            </a:r>
            <a:r>
              <a:rPr lang="ru-RU" sz="3200" dirty="0" err="1" smtClean="0"/>
              <a:t>ушкоджуючого</a:t>
            </a:r>
            <a:r>
              <a:rPr lang="ru-RU" sz="3200" dirty="0" smtClean="0"/>
              <a:t> фактору”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12776"/>
            <a:ext cx="5868143" cy="52085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стали </a:t>
            </a:r>
            <a:r>
              <a:rPr lang="ru-RU" dirty="0" err="1" smtClean="0"/>
              <a:t>свідком</a:t>
            </a:r>
            <a:r>
              <a:rPr lang="ru-RU" dirty="0" smtClean="0"/>
              <a:t> </a:t>
            </a:r>
            <a:r>
              <a:rPr lang="ru-RU" dirty="0" err="1" smtClean="0"/>
              <a:t>нещасного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, перше </a:t>
            </a:r>
            <a:r>
              <a:rPr lang="ru-RU" dirty="0" err="1" smtClean="0"/>
              <a:t>що</a:t>
            </a:r>
            <a:r>
              <a:rPr lang="ru-RU" dirty="0" smtClean="0"/>
              <a:t> треба </a:t>
            </a:r>
            <a:r>
              <a:rPr lang="ru-RU" dirty="0" err="1" smtClean="0"/>
              <a:t>зробити</a:t>
            </a:r>
            <a:r>
              <a:rPr lang="ru-RU" dirty="0" smtClean="0"/>
              <a:t>  -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ушкоджуючого</a:t>
            </a:r>
            <a:r>
              <a:rPr lang="ru-RU" dirty="0" smtClean="0"/>
              <a:t> фактору – </a:t>
            </a:r>
            <a:r>
              <a:rPr lang="ru-RU" dirty="0" err="1" smtClean="0"/>
              <a:t>витягти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води, </a:t>
            </a:r>
            <a:r>
              <a:rPr lang="ru-RU" dirty="0" err="1" smtClean="0"/>
              <a:t>відтягти</a:t>
            </a:r>
            <a:r>
              <a:rPr lang="ru-RU" dirty="0" smtClean="0"/>
              <a:t>  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струму, </a:t>
            </a:r>
            <a:r>
              <a:rPr lang="ru-RU" dirty="0" err="1" smtClean="0"/>
              <a:t>загасити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,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, холоду та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bolinet.com.ua/UserFiles/image/118832_klV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141" y="1556792"/>
            <a:ext cx="321635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_Ai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First_Aid</Template>
  <TotalTime>78</TotalTime>
  <Words>267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First_Aid</vt:lpstr>
      <vt:lpstr>Перша медична допомога</vt:lpstr>
      <vt:lpstr>Що таке перша медична допомога?</vt:lpstr>
      <vt:lpstr>Міжнародний символ першої медичної допомоги</vt:lpstr>
      <vt:lpstr>Невідкладна медична допомога</vt:lpstr>
      <vt:lpstr>Слайд 5</vt:lpstr>
      <vt:lpstr>Коли трапляється нещасний випадок, час не на вашому боці</vt:lpstr>
      <vt:lpstr>Слайд 7</vt:lpstr>
      <vt:lpstr>1. “Не панікуйте”</vt:lpstr>
      <vt:lpstr>2. “Припиніть дію ушкоджуючого фактору”</vt:lpstr>
      <vt:lpstr>3. “Визначте, хто тут головний”</vt:lpstr>
      <vt:lpstr>4. “Подбайте про безпеку!”</vt:lpstr>
      <vt:lpstr> 5. ”Передайте постраждалого під опіку кваліфікованого медичного персоналу!”</vt:lpstr>
      <vt:lpstr>Слайд 13</vt:lpstr>
      <vt:lpstr>Обстежувати і надавати допомогу постраждалому треба у такій послідовності:</vt:lpstr>
      <vt:lpstr>Станції швидкої допомоги</vt:lpstr>
      <vt:lpstr>Слайд 16</vt:lpstr>
      <vt:lpstr>Слайд 17</vt:lpstr>
      <vt:lpstr>Ознаками життя є:</vt:lpstr>
      <vt:lpstr>Слайд 19</vt:lpstr>
      <vt:lpstr>Іммобілізація</vt:lpstr>
      <vt:lpstr>Не можна: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медична допомога</dc:title>
  <dc:subject>Первая помощь</dc:subject>
  <dc:creator>EXplorer</dc:creator>
  <dc:description>http://propowerpoint.ru - Бесплатные шаблоны для презентаций. Полезные советы и уроки PowerPoint .</dc:description>
  <cp:lastModifiedBy>EXplorer</cp:lastModifiedBy>
  <cp:revision>9</cp:revision>
  <dcterms:created xsi:type="dcterms:W3CDTF">2014-02-19T17:12:59Z</dcterms:created>
  <dcterms:modified xsi:type="dcterms:W3CDTF">2014-02-19T19:26:47Z</dcterms:modified>
</cp:coreProperties>
</file>