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7" r:id="rId8"/>
    <p:sldId id="275" r:id="rId9"/>
    <p:sldId id="283" r:id="rId10"/>
    <p:sldId id="273" r:id="rId11"/>
    <p:sldId id="274" r:id="rId12"/>
    <p:sldId id="272" r:id="rId13"/>
    <p:sldId id="276" r:id="rId14"/>
    <p:sldId id="279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EC86"/>
    <a:srgbClr val="53B973"/>
    <a:srgbClr val="6887A4"/>
    <a:srgbClr val="1B91A9"/>
    <a:srgbClr val="2B7799"/>
    <a:srgbClr val="004E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CD659-08CC-482C-B0FA-8ECBC6409363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E11B5-6339-4FB5-A989-D0EA9BF3B619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Голова</a:t>
          </a:r>
          <a:endParaRPr lang="ru-RU" b="1" i="1" dirty="0">
            <a:solidFill>
              <a:schemeClr val="tx1"/>
            </a:solidFill>
          </a:endParaRPr>
        </a:p>
      </dgm:t>
    </dgm:pt>
    <dgm:pt modelId="{1B43E7B8-34F0-468D-8145-99C1AAC493D4}" type="parTrans" cxnId="{472491E5-BC0D-4C74-BA81-D1C2B0AC371C}">
      <dgm:prSet/>
      <dgm:spPr>
        <a:solidFill>
          <a:srgbClr val="6887A4"/>
        </a:solidFill>
      </dgm:spPr>
      <dgm:t>
        <a:bodyPr/>
        <a:lstStyle/>
        <a:p>
          <a:endParaRPr lang="ru-RU"/>
        </a:p>
      </dgm:t>
    </dgm:pt>
    <dgm:pt modelId="{2DAE7CBE-CD18-492E-AAA1-5579EF25C13C}" type="sibTrans" cxnId="{472491E5-BC0D-4C74-BA81-D1C2B0AC371C}">
      <dgm:prSet/>
      <dgm:spPr/>
      <dgm:t>
        <a:bodyPr/>
        <a:lstStyle/>
        <a:p>
          <a:endParaRPr lang="ru-RU"/>
        </a:p>
      </dgm:t>
    </dgm:pt>
    <dgm:pt modelId="{1945569F-1C21-453F-81BD-E9E593F94F9A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Тулуб</a:t>
          </a:r>
          <a:endParaRPr lang="ru-RU" b="1" i="1" dirty="0">
            <a:solidFill>
              <a:schemeClr val="tx1"/>
            </a:solidFill>
          </a:endParaRPr>
        </a:p>
      </dgm:t>
    </dgm:pt>
    <dgm:pt modelId="{47E89EBF-960A-408E-86ED-FC5F094CAD93}" type="parTrans" cxnId="{EBBD2FA8-F75E-450F-9F65-86A77991D575}">
      <dgm:prSet/>
      <dgm:spPr>
        <a:solidFill>
          <a:srgbClr val="6887A4"/>
        </a:solidFill>
      </dgm:spPr>
      <dgm:t>
        <a:bodyPr/>
        <a:lstStyle/>
        <a:p>
          <a:endParaRPr lang="ru-RU"/>
        </a:p>
      </dgm:t>
    </dgm:pt>
    <dgm:pt modelId="{2AD4821E-2D62-4A0E-B421-D104488879E7}" type="sibTrans" cxnId="{EBBD2FA8-F75E-450F-9F65-86A77991D575}">
      <dgm:prSet/>
      <dgm:spPr/>
      <dgm:t>
        <a:bodyPr/>
        <a:lstStyle/>
        <a:p>
          <a:endParaRPr lang="ru-RU"/>
        </a:p>
      </dgm:t>
    </dgm:pt>
    <dgm:pt modelId="{BB73A9CD-28CE-4E14-BF70-A896CB6E07C7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Хвіст</a:t>
          </a:r>
          <a:endParaRPr lang="ru-RU" b="1" i="1" dirty="0">
            <a:solidFill>
              <a:schemeClr val="tx1"/>
            </a:solidFill>
          </a:endParaRPr>
        </a:p>
      </dgm:t>
    </dgm:pt>
    <dgm:pt modelId="{7FE733B7-2108-4EA7-96F0-855B31C4D315}" type="parTrans" cxnId="{1AA5FF5E-A6AE-4D45-B9E6-94D580A987DE}">
      <dgm:prSet/>
      <dgm:spPr>
        <a:solidFill>
          <a:srgbClr val="6887A4"/>
        </a:solidFill>
      </dgm:spPr>
      <dgm:t>
        <a:bodyPr/>
        <a:lstStyle/>
        <a:p>
          <a:endParaRPr lang="ru-RU"/>
        </a:p>
      </dgm:t>
    </dgm:pt>
    <dgm:pt modelId="{87F8526B-D924-49D8-A68B-E05201B6BD12}" type="sibTrans" cxnId="{1AA5FF5E-A6AE-4D45-B9E6-94D580A987DE}">
      <dgm:prSet/>
      <dgm:spPr/>
      <dgm:t>
        <a:bodyPr/>
        <a:lstStyle/>
        <a:p>
          <a:endParaRPr lang="ru-RU"/>
        </a:p>
      </dgm:t>
    </dgm:pt>
    <dgm:pt modelId="{6CA71D68-F541-4F26-8E8A-707CEC4A1495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Кінцівки</a:t>
          </a:r>
          <a:endParaRPr lang="ru-RU" b="1" i="1" dirty="0">
            <a:solidFill>
              <a:schemeClr val="tx1"/>
            </a:solidFill>
          </a:endParaRPr>
        </a:p>
      </dgm:t>
    </dgm:pt>
    <dgm:pt modelId="{BED9C2A5-C629-4856-ABFE-47CB54FBC1E5}" type="parTrans" cxnId="{4A5AC90D-4923-4991-8BC6-73B9B26F273E}">
      <dgm:prSet/>
      <dgm:spPr>
        <a:solidFill>
          <a:srgbClr val="6887A4"/>
        </a:solidFill>
      </dgm:spPr>
      <dgm:t>
        <a:bodyPr/>
        <a:lstStyle/>
        <a:p>
          <a:endParaRPr lang="ru-RU"/>
        </a:p>
      </dgm:t>
    </dgm:pt>
    <dgm:pt modelId="{E97FF9E2-CBD1-408C-8661-0706E5640E7C}" type="sibTrans" cxnId="{4A5AC90D-4923-4991-8BC6-73B9B26F273E}">
      <dgm:prSet/>
      <dgm:spPr/>
      <dgm:t>
        <a:bodyPr/>
        <a:lstStyle/>
        <a:p>
          <a:endParaRPr lang="ru-RU"/>
        </a:p>
      </dgm:t>
    </dgm:pt>
    <dgm:pt modelId="{9038A2FA-5365-4370-9C50-8AA2D74E5157}" type="pres">
      <dgm:prSet presAssocID="{F0CCD659-08CC-482C-B0FA-8ECBC640936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EF6C32-0791-4D21-8944-48EEACB00C51}" type="pres">
      <dgm:prSet presAssocID="{F0CCD659-08CC-482C-B0FA-8ECBC6409363}" presName="cycle" presStyleCnt="0"/>
      <dgm:spPr/>
    </dgm:pt>
    <dgm:pt modelId="{9C7192C0-6E24-4055-91D7-E4F195C4E99F}" type="pres">
      <dgm:prSet presAssocID="{F0CCD659-08CC-482C-B0FA-8ECBC6409363}" presName="centerShape" presStyleCnt="0"/>
      <dgm:spPr/>
    </dgm:pt>
    <dgm:pt modelId="{D910849A-55E5-41E4-A910-917002C2C5E4}" type="pres">
      <dgm:prSet presAssocID="{F0CCD659-08CC-482C-B0FA-8ECBC6409363}" presName="connSite" presStyleLbl="node1" presStyleIdx="0" presStyleCnt="5"/>
      <dgm:spPr/>
    </dgm:pt>
    <dgm:pt modelId="{6FC63534-FAE9-41E7-AB40-173F2598E7F6}" type="pres">
      <dgm:prSet presAssocID="{F0CCD659-08CC-482C-B0FA-8ECBC6409363}" presName="visible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49E134-2094-4978-8C77-F645F80B8DC3}" type="pres">
      <dgm:prSet presAssocID="{1B43E7B8-34F0-468D-8145-99C1AAC493D4}" presName="Name25" presStyleLbl="parChTrans1D1" presStyleIdx="0" presStyleCnt="4"/>
      <dgm:spPr/>
      <dgm:t>
        <a:bodyPr/>
        <a:lstStyle/>
        <a:p>
          <a:endParaRPr lang="ru-RU"/>
        </a:p>
      </dgm:t>
    </dgm:pt>
    <dgm:pt modelId="{0B48DE16-CEA4-4D72-9796-DB0EA21E49A5}" type="pres">
      <dgm:prSet presAssocID="{390E11B5-6339-4FB5-A989-D0EA9BF3B619}" presName="node" presStyleCnt="0"/>
      <dgm:spPr/>
    </dgm:pt>
    <dgm:pt modelId="{9350B771-80D8-4290-94D9-5DB7EF0327CF}" type="pres">
      <dgm:prSet presAssocID="{390E11B5-6339-4FB5-A989-D0EA9BF3B619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2CC30-A563-48BB-8437-48B7182823B8}" type="pres">
      <dgm:prSet presAssocID="{390E11B5-6339-4FB5-A989-D0EA9BF3B61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87351-9407-4916-945D-13C316A69B3B}" type="pres">
      <dgm:prSet presAssocID="{47E89EBF-960A-408E-86ED-FC5F094CAD93}" presName="Name25" presStyleLbl="parChTrans1D1" presStyleIdx="1" presStyleCnt="4"/>
      <dgm:spPr/>
      <dgm:t>
        <a:bodyPr/>
        <a:lstStyle/>
        <a:p>
          <a:endParaRPr lang="ru-RU"/>
        </a:p>
      </dgm:t>
    </dgm:pt>
    <dgm:pt modelId="{E8F1B961-F760-447F-AED4-FC40ECAC2F66}" type="pres">
      <dgm:prSet presAssocID="{1945569F-1C21-453F-81BD-E9E593F94F9A}" presName="node" presStyleCnt="0"/>
      <dgm:spPr/>
    </dgm:pt>
    <dgm:pt modelId="{626D47E0-379D-407D-BF3D-621D6A2E0DA3}" type="pres">
      <dgm:prSet presAssocID="{1945569F-1C21-453F-81BD-E9E593F94F9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84B58-249C-4F49-9E93-10A0C573791C}" type="pres">
      <dgm:prSet presAssocID="{1945569F-1C21-453F-81BD-E9E593F94F9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DB63E-B772-4568-8895-1A1D92E65191}" type="pres">
      <dgm:prSet presAssocID="{7FE733B7-2108-4EA7-96F0-855B31C4D315}" presName="Name25" presStyleLbl="parChTrans1D1" presStyleIdx="2" presStyleCnt="4"/>
      <dgm:spPr/>
      <dgm:t>
        <a:bodyPr/>
        <a:lstStyle/>
        <a:p>
          <a:endParaRPr lang="ru-RU"/>
        </a:p>
      </dgm:t>
    </dgm:pt>
    <dgm:pt modelId="{A3905AAD-812A-4FA4-85B4-1A37E1D8586F}" type="pres">
      <dgm:prSet presAssocID="{BB73A9CD-28CE-4E14-BF70-A896CB6E07C7}" presName="node" presStyleCnt="0"/>
      <dgm:spPr/>
    </dgm:pt>
    <dgm:pt modelId="{F9AE3092-E416-433F-9991-29116E561D23}" type="pres">
      <dgm:prSet presAssocID="{BB73A9CD-28CE-4E14-BF70-A896CB6E07C7}" presName="parentNode" presStyleLbl="node1" presStyleIdx="3" presStyleCnt="5" custLinFactNeighborX="-112" custLinFactNeighborY="3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EC6A6-615D-4F53-A12D-0C8C0E9316CF}" type="pres">
      <dgm:prSet presAssocID="{BB73A9CD-28CE-4E14-BF70-A896CB6E07C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E4C9E-AD4E-4A28-BC5A-A43FD3E3B4F3}" type="pres">
      <dgm:prSet presAssocID="{BED9C2A5-C629-4856-ABFE-47CB54FBC1E5}" presName="Name25" presStyleLbl="parChTrans1D1" presStyleIdx="3" presStyleCnt="4"/>
      <dgm:spPr/>
      <dgm:t>
        <a:bodyPr/>
        <a:lstStyle/>
        <a:p>
          <a:endParaRPr lang="ru-RU"/>
        </a:p>
      </dgm:t>
    </dgm:pt>
    <dgm:pt modelId="{49259487-D390-4A09-8A88-A359EE78659F}" type="pres">
      <dgm:prSet presAssocID="{6CA71D68-F541-4F26-8E8A-707CEC4A1495}" presName="node" presStyleCnt="0"/>
      <dgm:spPr/>
    </dgm:pt>
    <dgm:pt modelId="{2F0EF912-4F8E-471B-99CF-8ECBC051D579}" type="pres">
      <dgm:prSet presAssocID="{6CA71D68-F541-4F26-8E8A-707CEC4A1495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B7F97-D400-43CC-8613-F65109ADE8C8}" type="pres">
      <dgm:prSet presAssocID="{6CA71D68-F541-4F26-8E8A-707CEC4A149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0AAF208-25E9-4072-9DB8-8E6B727EDC88}" type="presOf" srcId="{47E89EBF-960A-408E-86ED-FC5F094CAD93}" destId="{54987351-9407-4916-945D-13C316A69B3B}" srcOrd="0" destOrd="0" presId="urn:microsoft.com/office/officeart/2005/8/layout/radial2"/>
    <dgm:cxn modelId="{1AA5FF5E-A6AE-4D45-B9E6-94D580A987DE}" srcId="{F0CCD659-08CC-482C-B0FA-8ECBC6409363}" destId="{BB73A9CD-28CE-4E14-BF70-A896CB6E07C7}" srcOrd="2" destOrd="0" parTransId="{7FE733B7-2108-4EA7-96F0-855B31C4D315}" sibTransId="{87F8526B-D924-49D8-A68B-E05201B6BD12}"/>
    <dgm:cxn modelId="{3240363B-513C-4B63-937E-929E3C1BA6B9}" type="presOf" srcId="{6CA71D68-F541-4F26-8E8A-707CEC4A1495}" destId="{2F0EF912-4F8E-471B-99CF-8ECBC051D579}" srcOrd="0" destOrd="0" presId="urn:microsoft.com/office/officeart/2005/8/layout/radial2"/>
    <dgm:cxn modelId="{E610C539-760D-446B-8FE0-47B768DA88B8}" type="presOf" srcId="{1945569F-1C21-453F-81BD-E9E593F94F9A}" destId="{626D47E0-379D-407D-BF3D-621D6A2E0DA3}" srcOrd="0" destOrd="0" presId="urn:microsoft.com/office/officeart/2005/8/layout/radial2"/>
    <dgm:cxn modelId="{EBBD2FA8-F75E-450F-9F65-86A77991D575}" srcId="{F0CCD659-08CC-482C-B0FA-8ECBC6409363}" destId="{1945569F-1C21-453F-81BD-E9E593F94F9A}" srcOrd="1" destOrd="0" parTransId="{47E89EBF-960A-408E-86ED-FC5F094CAD93}" sibTransId="{2AD4821E-2D62-4A0E-B421-D104488879E7}"/>
    <dgm:cxn modelId="{51E465F3-A448-46B6-AAAF-BB1CFE5492BA}" type="presOf" srcId="{7FE733B7-2108-4EA7-96F0-855B31C4D315}" destId="{BE6DB63E-B772-4568-8895-1A1D92E65191}" srcOrd="0" destOrd="0" presId="urn:microsoft.com/office/officeart/2005/8/layout/radial2"/>
    <dgm:cxn modelId="{E17CACFC-336E-4E94-8936-81FB212014CF}" type="presOf" srcId="{1B43E7B8-34F0-468D-8145-99C1AAC493D4}" destId="{C049E134-2094-4978-8C77-F645F80B8DC3}" srcOrd="0" destOrd="0" presId="urn:microsoft.com/office/officeart/2005/8/layout/radial2"/>
    <dgm:cxn modelId="{472491E5-BC0D-4C74-BA81-D1C2B0AC371C}" srcId="{F0CCD659-08CC-482C-B0FA-8ECBC6409363}" destId="{390E11B5-6339-4FB5-A989-D0EA9BF3B619}" srcOrd="0" destOrd="0" parTransId="{1B43E7B8-34F0-468D-8145-99C1AAC493D4}" sibTransId="{2DAE7CBE-CD18-492E-AAA1-5579EF25C13C}"/>
    <dgm:cxn modelId="{8B896EDC-49D4-4CB3-A681-0567BE989CD0}" type="presOf" srcId="{390E11B5-6339-4FB5-A989-D0EA9BF3B619}" destId="{9350B771-80D8-4290-94D9-5DB7EF0327CF}" srcOrd="0" destOrd="0" presId="urn:microsoft.com/office/officeart/2005/8/layout/radial2"/>
    <dgm:cxn modelId="{4A5AC90D-4923-4991-8BC6-73B9B26F273E}" srcId="{F0CCD659-08CC-482C-B0FA-8ECBC6409363}" destId="{6CA71D68-F541-4F26-8E8A-707CEC4A1495}" srcOrd="3" destOrd="0" parTransId="{BED9C2A5-C629-4856-ABFE-47CB54FBC1E5}" sibTransId="{E97FF9E2-CBD1-408C-8661-0706E5640E7C}"/>
    <dgm:cxn modelId="{0173EEEF-DD01-4E19-8DB1-536D810A8805}" type="presOf" srcId="{BED9C2A5-C629-4856-ABFE-47CB54FBC1E5}" destId="{A68E4C9E-AD4E-4A28-BC5A-A43FD3E3B4F3}" srcOrd="0" destOrd="0" presId="urn:microsoft.com/office/officeart/2005/8/layout/radial2"/>
    <dgm:cxn modelId="{DECA7B3F-26DE-414A-AFD2-6CEF3991352C}" type="presOf" srcId="{BB73A9CD-28CE-4E14-BF70-A896CB6E07C7}" destId="{F9AE3092-E416-433F-9991-29116E561D23}" srcOrd="0" destOrd="0" presId="urn:microsoft.com/office/officeart/2005/8/layout/radial2"/>
    <dgm:cxn modelId="{7EA97903-292D-46AF-938B-0C378B5E0D79}" type="presOf" srcId="{F0CCD659-08CC-482C-B0FA-8ECBC6409363}" destId="{9038A2FA-5365-4370-9C50-8AA2D74E5157}" srcOrd="0" destOrd="0" presId="urn:microsoft.com/office/officeart/2005/8/layout/radial2"/>
    <dgm:cxn modelId="{B1BBB1E9-65E4-43CA-876D-99DDAB22ADAC}" type="presParOf" srcId="{9038A2FA-5365-4370-9C50-8AA2D74E5157}" destId="{81EF6C32-0791-4D21-8944-48EEACB00C51}" srcOrd="0" destOrd="0" presId="urn:microsoft.com/office/officeart/2005/8/layout/radial2"/>
    <dgm:cxn modelId="{E167E1E2-52AD-4130-80E8-ECCB1B128686}" type="presParOf" srcId="{81EF6C32-0791-4D21-8944-48EEACB00C51}" destId="{9C7192C0-6E24-4055-91D7-E4F195C4E99F}" srcOrd="0" destOrd="0" presId="urn:microsoft.com/office/officeart/2005/8/layout/radial2"/>
    <dgm:cxn modelId="{09DAEB6C-08AA-4ECA-B8D0-AEE82E315DFE}" type="presParOf" srcId="{9C7192C0-6E24-4055-91D7-E4F195C4E99F}" destId="{D910849A-55E5-41E4-A910-917002C2C5E4}" srcOrd="0" destOrd="0" presId="urn:microsoft.com/office/officeart/2005/8/layout/radial2"/>
    <dgm:cxn modelId="{943EDB96-15EF-4905-AF3F-58E18170FEF1}" type="presParOf" srcId="{9C7192C0-6E24-4055-91D7-E4F195C4E99F}" destId="{6FC63534-FAE9-41E7-AB40-173F2598E7F6}" srcOrd="1" destOrd="0" presId="urn:microsoft.com/office/officeart/2005/8/layout/radial2"/>
    <dgm:cxn modelId="{D57AB844-428A-4A59-BCA8-3970327ED47F}" type="presParOf" srcId="{81EF6C32-0791-4D21-8944-48EEACB00C51}" destId="{C049E134-2094-4978-8C77-F645F80B8DC3}" srcOrd="1" destOrd="0" presId="urn:microsoft.com/office/officeart/2005/8/layout/radial2"/>
    <dgm:cxn modelId="{21FB3AE7-3B8E-435D-BF97-1C61C5AE9C50}" type="presParOf" srcId="{81EF6C32-0791-4D21-8944-48EEACB00C51}" destId="{0B48DE16-CEA4-4D72-9796-DB0EA21E49A5}" srcOrd="2" destOrd="0" presId="urn:microsoft.com/office/officeart/2005/8/layout/radial2"/>
    <dgm:cxn modelId="{E63FB823-1A8A-4477-90BA-93478D4ED1DD}" type="presParOf" srcId="{0B48DE16-CEA4-4D72-9796-DB0EA21E49A5}" destId="{9350B771-80D8-4290-94D9-5DB7EF0327CF}" srcOrd="0" destOrd="0" presId="urn:microsoft.com/office/officeart/2005/8/layout/radial2"/>
    <dgm:cxn modelId="{3A959032-97CB-4AA0-B939-D3F66EBB6280}" type="presParOf" srcId="{0B48DE16-CEA4-4D72-9796-DB0EA21E49A5}" destId="{AD92CC30-A563-48BB-8437-48B7182823B8}" srcOrd="1" destOrd="0" presId="urn:microsoft.com/office/officeart/2005/8/layout/radial2"/>
    <dgm:cxn modelId="{254C704A-E06E-4CF7-B72D-5A2DD13571A0}" type="presParOf" srcId="{81EF6C32-0791-4D21-8944-48EEACB00C51}" destId="{54987351-9407-4916-945D-13C316A69B3B}" srcOrd="3" destOrd="0" presId="urn:microsoft.com/office/officeart/2005/8/layout/radial2"/>
    <dgm:cxn modelId="{D8121B41-40AD-4099-9E9B-E6188DFAB69F}" type="presParOf" srcId="{81EF6C32-0791-4D21-8944-48EEACB00C51}" destId="{E8F1B961-F760-447F-AED4-FC40ECAC2F66}" srcOrd="4" destOrd="0" presId="urn:microsoft.com/office/officeart/2005/8/layout/radial2"/>
    <dgm:cxn modelId="{6138FCC2-9769-4D37-AE2D-806296C4F6A7}" type="presParOf" srcId="{E8F1B961-F760-447F-AED4-FC40ECAC2F66}" destId="{626D47E0-379D-407D-BF3D-621D6A2E0DA3}" srcOrd="0" destOrd="0" presId="urn:microsoft.com/office/officeart/2005/8/layout/radial2"/>
    <dgm:cxn modelId="{8D863C58-F2AB-41BB-9D1C-243DC9B08F4E}" type="presParOf" srcId="{E8F1B961-F760-447F-AED4-FC40ECAC2F66}" destId="{0A384B58-249C-4F49-9E93-10A0C573791C}" srcOrd="1" destOrd="0" presId="urn:microsoft.com/office/officeart/2005/8/layout/radial2"/>
    <dgm:cxn modelId="{AD81624E-CC57-4B67-A859-EB6A1E3438BE}" type="presParOf" srcId="{81EF6C32-0791-4D21-8944-48EEACB00C51}" destId="{BE6DB63E-B772-4568-8895-1A1D92E65191}" srcOrd="5" destOrd="0" presId="urn:microsoft.com/office/officeart/2005/8/layout/radial2"/>
    <dgm:cxn modelId="{B06A4076-B233-45E1-9C00-F6ACD10F324E}" type="presParOf" srcId="{81EF6C32-0791-4D21-8944-48EEACB00C51}" destId="{A3905AAD-812A-4FA4-85B4-1A37E1D8586F}" srcOrd="6" destOrd="0" presId="urn:microsoft.com/office/officeart/2005/8/layout/radial2"/>
    <dgm:cxn modelId="{722797D2-FA86-4150-97BC-111EC1B63C2C}" type="presParOf" srcId="{A3905AAD-812A-4FA4-85B4-1A37E1D8586F}" destId="{F9AE3092-E416-433F-9991-29116E561D23}" srcOrd="0" destOrd="0" presId="urn:microsoft.com/office/officeart/2005/8/layout/radial2"/>
    <dgm:cxn modelId="{1B8D4A7E-C3E7-41E5-AFF8-35D60A364E3D}" type="presParOf" srcId="{A3905AAD-812A-4FA4-85B4-1A37E1D8586F}" destId="{109EC6A6-615D-4F53-A12D-0C8C0E9316CF}" srcOrd="1" destOrd="0" presId="urn:microsoft.com/office/officeart/2005/8/layout/radial2"/>
    <dgm:cxn modelId="{4201976C-3608-4F7C-A1AD-839AC3B8CAD0}" type="presParOf" srcId="{81EF6C32-0791-4D21-8944-48EEACB00C51}" destId="{A68E4C9E-AD4E-4A28-BC5A-A43FD3E3B4F3}" srcOrd="7" destOrd="0" presId="urn:microsoft.com/office/officeart/2005/8/layout/radial2"/>
    <dgm:cxn modelId="{A78A8AA4-7CEC-4787-8030-6CD48D5766C4}" type="presParOf" srcId="{81EF6C32-0791-4D21-8944-48EEACB00C51}" destId="{49259487-D390-4A09-8A88-A359EE78659F}" srcOrd="8" destOrd="0" presId="urn:microsoft.com/office/officeart/2005/8/layout/radial2"/>
    <dgm:cxn modelId="{F48E0878-E784-4CC3-93C6-7DA86627225B}" type="presParOf" srcId="{49259487-D390-4A09-8A88-A359EE78659F}" destId="{2F0EF912-4F8E-471B-99CF-8ECBC051D579}" srcOrd="0" destOrd="0" presId="urn:microsoft.com/office/officeart/2005/8/layout/radial2"/>
    <dgm:cxn modelId="{9A5A8AFD-3296-41B0-AB20-04E628FCE151}" type="presParOf" srcId="{49259487-D390-4A09-8A88-A359EE78659F}" destId="{253B7F97-D400-43CC-8613-F65109ADE8C8}" srcOrd="1" destOrd="0" presId="urn:microsoft.com/office/officeart/2005/8/layout/radial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97AAA-51CA-4CEA-841E-92D09D3CE88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54B4380D-7959-4E24-81E2-A787F3300D1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Шийного</a:t>
          </a:r>
          <a:endParaRPr lang="ru-RU" dirty="0"/>
        </a:p>
      </dgm:t>
    </dgm:pt>
    <dgm:pt modelId="{D8272954-A63A-4AB9-BC60-F986137F52E6}" type="parTrans" cxnId="{B739A1E8-A04F-46DF-AE64-2D1D3D9E1137}">
      <dgm:prSet/>
      <dgm:spPr/>
      <dgm:t>
        <a:bodyPr/>
        <a:lstStyle/>
        <a:p>
          <a:endParaRPr lang="ru-RU"/>
        </a:p>
      </dgm:t>
    </dgm:pt>
    <dgm:pt modelId="{25DA9283-3421-4CF1-9F6F-AF14652D5F5A}" type="sibTrans" cxnId="{B739A1E8-A04F-46DF-AE64-2D1D3D9E1137}">
      <dgm:prSet/>
      <dgm:spPr/>
      <dgm:t>
        <a:bodyPr/>
        <a:lstStyle/>
        <a:p>
          <a:endParaRPr lang="ru-RU"/>
        </a:p>
      </dgm:t>
    </dgm:pt>
    <dgm:pt modelId="{EC8AAB3C-1840-4934-9D4E-BA833B274E3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Хвостового</a:t>
          </a:r>
          <a:endParaRPr lang="ru-RU" dirty="0"/>
        </a:p>
      </dgm:t>
    </dgm:pt>
    <dgm:pt modelId="{98620BC5-DF95-46D5-A0FD-46B3E40E892A}" type="parTrans" cxnId="{9AF83919-71AA-4F7B-8D97-414BA4C16EF7}">
      <dgm:prSet/>
      <dgm:spPr/>
      <dgm:t>
        <a:bodyPr/>
        <a:lstStyle/>
        <a:p>
          <a:endParaRPr lang="ru-RU"/>
        </a:p>
      </dgm:t>
    </dgm:pt>
    <dgm:pt modelId="{1EDCDC6A-C435-43F5-B8AB-BBF9DBE2EF46}" type="sibTrans" cxnId="{9AF83919-71AA-4F7B-8D97-414BA4C16EF7}">
      <dgm:prSet/>
      <dgm:spPr/>
      <dgm:t>
        <a:bodyPr/>
        <a:lstStyle/>
        <a:p>
          <a:endParaRPr lang="ru-RU"/>
        </a:p>
      </dgm:t>
    </dgm:pt>
    <dgm:pt modelId="{7E7842B5-A1E4-466A-B60A-7B8E5C9531B2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Грудного</a:t>
          </a:r>
          <a:endParaRPr lang="ru-RU" dirty="0"/>
        </a:p>
      </dgm:t>
    </dgm:pt>
    <dgm:pt modelId="{3209A602-B241-4C40-ACBC-168C24056ADA}" type="parTrans" cxnId="{BA54A4AC-546C-45B5-9412-3E580D5239B4}">
      <dgm:prSet/>
      <dgm:spPr/>
      <dgm:t>
        <a:bodyPr/>
        <a:lstStyle/>
        <a:p>
          <a:endParaRPr lang="ru-RU"/>
        </a:p>
      </dgm:t>
    </dgm:pt>
    <dgm:pt modelId="{FB5E1B3A-DD56-47D7-AA11-F8B438F9F902}" type="sibTrans" cxnId="{BA54A4AC-546C-45B5-9412-3E580D5239B4}">
      <dgm:prSet/>
      <dgm:spPr/>
      <dgm:t>
        <a:bodyPr/>
        <a:lstStyle/>
        <a:p>
          <a:endParaRPr lang="ru-RU"/>
        </a:p>
      </dgm:t>
    </dgm:pt>
    <dgm:pt modelId="{D7A21F05-45A7-4814-8E72-D899D095079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Крижового</a:t>
          </a:r>
          <a:endParaRPr lang="ru-RU" dirty="0"/>
        </a:p>
      </dgm:t>
    </dgm:pt>
    <dgm:pt modelId="{98897AAE-5091-47A8-8E54-CB6004216D1E}" type="parTrans" cxnId="{6130E0D3-CA97-49FB-AAF3-904DEDE16833}">
      <dgm:prSet/>
      <dgm:spPr/>
      <dgm:t>
        <a:bodyPr/>
        <a:lstStyle/>
        <a:p>
          <a:endParaRPr lang="ru-RU"/>
        </a:p>
      </dgm:t>
    </dgm:pt>
    <dgm:pt modelId="{875AECEC-90B6-4240-B187-EA3722FD189F}" type="sibTrans" cxnId="{6130E0D3-CA97-49FB-AAF3-904DEDE16833}">
      <dgm:prSet/>
      <dgm:spPr/>
      <dgm:t>
        <a:bodyPr/>
        <a:lstStyle/>
        <a:p>
          <a:endParaRPr lang="ru-RU"/>
        </a:p>
      </dgm:t>
    </dgm:pt>
    <dgm:pt modelId="{91F1726E-34B3-44BA-ACFB-60D45142913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 smtClean="0"/>
            <a:t>Поперекового</a:t>
          </a:r>
          <a:endParaRPr lang="ru-RU" dirty="0"/>
        </a:p>
      </dgm:t>
    </dgm:pt>
    <dgm:pt modelId="{339064F3-84E7-436F-BFFA-7D109A2349F5}" type="parTrans" cxnId="{ACA77845-4E87-4D2D-8D67-7E11C88FF5E2}">
      <dgm:prSet/>
      <dgm:spPr/>
      <dgm:t>
        <a:bodyPr/>
        <a:lstStyle/>
        <a:p>
          <a:endParaRPr lang="ru-RU"/>
        </a:p>
      </dgm:t>
    </dgm:pt>
    <dgm:pt modelId="{8636E9A0-FFDC-4BBB-B066-0D296365B8EB}" type="sibTrans" cxnId="{ACA77845-4E87-4D2D-8D67-7E11C88FF5E2}">
      <dgm:prSet/>
      <dgm:spPr/>
      <dgm:t>
        <a:bodyPr/>
        <a:lstStyle/>
        <a:p>
          <a:endParaRPr lang="ru-RU"/>
        </a:p>
      </dgm:t>
    </dgm:pt>
    <dgm:pt modelId="{26CBA0C8-5191-4867-854A-2240BA9FE2BD}" type="pres">
      <dgm:prSet presAssocID="{15797AAA-51CA-4CEA-841E-92D09D3CE886}" presName="compositeShape" presStyleCnt="0">
        <dgm:presLayoutVars>
          <dgm:chMax val="7"/>
          <dgm:dir/>
          <dgm:resizeHandles val="exact"/>
        </dgm:presLayoutVars>
      </dgm:prSet>
      <dgm:spPr/>
    </dgm:pt>
    <dgm:pt modelId="{AA2EB20A-4DB6-46E4-9B73-7A5B4E9D87A4}" type="pres">
      <dgm:prSet presAssocID="{15797AAA-51CA-4CEA-841E-92D09D3CE886}" presName="wedge1" presStyleLbl="node1" presStyleIdx="0" presStyleCnt="5" custScaleX="100183" custScaleY="100718" custLinFactNeighborX="-3368" custLinFactNeighborY="5443"/>
      <dgm:spPr/>
      <dgm:t>
        <a:bodyPr/>
        <a:lstStyle/>
        <a:p>
          <a:endParaRPr lang="ru-RU"/>
        </a:p>
      </dgm:t>
    </dgm:pt>
    <dgm:pt modelId="{B703BB59-13D8-4F2B-9926-8508324BA1B6}" type="pres">
      <dgm:prSet presAssocID="{15797AAA-51CA-4CEA-841E-92D09D3CE88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377F9-AC7E-448D-9F03-3514D7B7EAB0}" type="pres">
      <dgm:prSet presAssocID="{15797AAA-51CA-4CEA-841E-92D09D3CE886}" presName="wedge2" presStyleLbl="node1" presStyleIdx="1" presStyleCnt="5"/>
      <dgm:spPr/>
      <dgm:t>
        <a:bodyPr/>
        <a:lstStyle/>
        <a:p>
          <a:endParaRPr lang="ru-RU"/>
        </a:p>
      </dgm:t>
    </dgm:pt>
    <dgm:pt modelId="{16D27719-FE6F-468F-96DD-5768242BC646}" type="pres">
      <dgm:prSet presAssocID="{15797AAA-51CA-4CEA-841E-92D09D3CE88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6C6D1-B905-4153-B06D-FC5E6730E3BA}" type="pres">
      <dgm:prSet presAssocID="{15797AAA-51CA-4CEA-841E-92D09D3CE886}" presName="wedge3" presStyleLbl="node1" presStyleIdx="2" presStyleCnt="5"/>
      <dgm:spPr/>
      <dgm:t>
        <a:bodyPr/>
        <a:lstStyle/>
        <a:p>
          <a:endParaRPr lang="ru-RU"/>
        </a:p>
      </dgm:t>
    </dgm:pt>
    <dgm:pt modelId="{0020A3F1-99C3-4963-98E0-54DC18C09524}" type="pres">
      <dgm:prSet presAssocID="{15797AAA-51CA-4CEA-841E-92D09D3CE88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5E4D6-EB76-4059-8CC1-C3B56A6D4BB3}" type="pres">
      <dgm:prSet presAssocID="{15797AAA-51CA-4CEA-841E-92D09D3CE886}" presName="wedge4" presStyleLbl="node1" presStyleIdx="3" presStyleCnt="5"/>
      <dgm:spPr/>
      <dgm:t>
        <a:bodyPr/>
        <a:lstStyle/>
        <a:p>
          <a:endParaRPr lang="ru-RU"/>
        </a:p>
      </dgm:t>
    </dgm:pt>
    <dgm:pt modelId="{A4AE1844-F995-429C-8EAA-A011BB8F16A3}" type="pres">
      <dgm:prSet presAssocID="{15797AAA-51CA-4CEA-841E-92D09D3CE88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015BF-9B39-4FD6-A5C2-13D3AC9768F0}" type="pres">
      <dgm:prSet presAssocID="{15797AAA-51CA-4CEA-841E-92D09D3CE886}" presName="wedge5" presStyleLbl="node1" presStyleIdx="4" presStyleCnt="5"/>
      <dgm:spPr/>
      <dgm:t>
        <a:bodyPr/>
        <a:lstStyle/>
        <a:p>
          <a:endParaRPr lang="ru-RU"/>
        </a:p>
      </dgm:t>
    </dgm:pt>
    <dgm:pt modelId="{9C69EC72-2BEA-4AF5-89A1-E4E668E658B5}" type="pres">
      <dgm:prSet presAssocID="{15797AAA-51CA-4CEA-841E-92D09D3CE88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881E5E-5F86-4F73-AB3B-E71C55925864}" type="presOf" srcId="{7E7842B5-A1E4-466A-B60A-7B8E5C9531B2}" destId="{3F0015BF-9B39-4FD6-A5C2-13D3AC9768F0}" srcOrd="0" destOrd="0" presId="urn:microsoft.com/office/officeart/2005/8/layout/chart3"/>
    <dgm:cxn modelId="{6130E0D3-CA97-49FB-AAF3-904DEDE16833}" srcId="{15797AAA-51CA-4CEA-841E-92D09D3CE886}" destId="{D7A21F05-45A7-4814-8E72-D899D095079F}" srcOrd="2" destOrd="0" parTransId="{98897AAE-5091-47A8-8E54-CB6004216D1E}" sibTransId="{875AECEC-90B6-4240-B187-EA3722FD189F}"/>
    <dgm:cxn modelId="{BA54A4AC-546C-45B5-9412-3E580D5239B4}" srcId="{15797AAA-51CA-4CEA-841E-92D09D3CE886}" destId="{7E7842B5-A1E4-466A-B60A-7B8E5C9531B2}" srcOrd="4" destOrd="0" parTransId="{3209A602-B241-4C40-ACBC-168C24056ADA}" sibTransId="{FB5E1B3A-DD56-47D7-AA11-F8B438F9F902}"/>
    <dgm:cxn modelId="{779EA2C4-19EA-4E10-80B8-C36A22D3C3A7}" type="presOf" srcId="{91F1726E-34B3-44BA-ACFB-60D45142913E}" destId="{B703BB59-13D8-4F2B-9926-8508324BA1B6}" srcOrd="1" destOrd="0" presId="urn:microsoft.com/office/officeart/2005/8/layout/chart3"/>
    <dgm:cxn modelId="{ECF6A0D0-663E-411E-8A33-AAA3BD8DD02B}" type="presOf" srcId="{D7A21F05-45A7-4814-8E72-D899D095079F}" destId="{0020A3F1-99C3-4963-98E0-54DC18C09524}" srcOrd="1" destOrd="0" presId="urn:microsoft.com/office/officeart/2005/8/layout/chart3"/>
    <dgm:cxn modelId="{B739A1E8-A04F-46DF-AE64-2D1D3D9E1137}" srcId="{15797AAA-51CA-4CEA-841E-92D09D3CE886}" destId="{54B4380D-7959-4E24-81E2-A787F3300D10}" srcOrd="1" destOrd="0" parTransId="{D8272954-A63A-4AB9-BC60-F986137F52E6}" sibTransId="{25DA9283-3421-4CF1-9F6F-AF14652D5F5A}"/>
    <dgm:cxn modelId="{9BF5A401-D723-4567-848C-E56586DAF494}" type="presOf" srcId="{EC8AAB3C-1840-4934-9D4E-BA833B274E38}" destId="{A4AE1844-F995-429C-8EAA-A011BB8F16A3}" srcOrd="1" destOrd="0" presId="urn:microsoft.com/office/officeart/2005/8/layout/chart3"/>
    <dgm:cxn modelId="{9AF83919-71AA-4F7B-8D97-414BA4C16EF7}" srcId="{15797AAA-51CA-4CEA-841E-92D09D3CE886}" destId="{EC8AAB3C-1840-4934-9D4E-BA833B274E38}" srcOrd="3" destOrd="0" parTransId="{98620BC5-DF95-46D5-A0FD-46B3E40E892A}" sibTransId="{1EDCDC6A-C435-43F5-B8AB-BBF9DBE2EF46}"/>
    <dgm:cxn modelId="{01795B47-274A-44F4-963B-7C84982BB727}" type="presOf" srcId="{91F1726E-34B3-44BA-ACFB-60D45142913E}" destId="{AA2EB20A-4DB6-46E4-9B73-7A5B4E9D87A4}" srcOrd="0" destOrd="0" presId="urn:microsoft.com/office/officeart/2005/8/layout/chart3"/>
    <dgm:cxn modelId="{4D4A8EB0-B569-48E6-8AC9-F416DD7CB83D}" type="presOf" srcId="{54B4380D-7959-4E24-81E2-A787F3300D10}" destId="{3C1377F9-AC7E-448D-9F03-3514D7B7EAB0}" srcOrd="0" destOrd="0" presId="urn:microsoft.com/office/officeart/2005/8/layout/chart3"/>
    <dgm:cxn modelId="{E97C844D-0E0B-4F35-94A7-AC0EFE0CA29E}" type="presOf" srcId="{15797AAA-51CA-4CEA-841E-92D09D3CE886}" destId="{26CBA0C8-5191-4867-854A-2240BA9FE2BD}" srcOrd="0" destOrd="0" presId="urn:microsoft.com/office/officeart/2005/8/layout/chart3"/>
    <dgm:cxn modelId="{37930570-F799-40E7-B9F1-BF64EF4F4810}" type="presOf" srcId="{EC8AAB3C-1840-4934-9D4E-BA833B274E38}" destId="{5185E4D6-EB76-4059-8CC1-C3B56A6D4BB3}" srcOrd="0" destOrd="0" presId="urn:microsoft.com/office/officeart/2005/8/layout/chart3"/>
    <dgm:cxn modelId="{BCE5EC0D-B105-4BAA-8F25-9CD6DB7D05CB}" type="presOf" srcId="{54B4380D-7959-4E24-81E2-A787F3300D10}" destId="{16D27719-FE6F-468F-96DD-5768242BC646}" srcOrd="1" destOrd="0" presId="urn:microsoft.com/office/officeart/2005/8/layout/chart3"/>
    <dgm:cxn modelId="{F0B1CE59-434A-40C2-A2C3-EB4083BB855B}" type="presOf" srcId="{D7A21F05-45A7-4814-8E72-D899D095079F}" destId="{5FA6C6D1-B905-4153-B06D-FC5E6730E3BA}" srcOrd="0" destOrd="0" presId="urn:microsoft.com/office/officeart/2005/8/layout/chart3"/>
    <dgm:cxn modelId="{A53A03E8-706B-499D-B37C-28DD21A8BC05}" type="presOf" srcId="{7E7842B5-A1E4-466A-B60A-7B8E5C9531B2}" destId="{9C69EC72-2BEA-4AF5-89A1-E4E668E658B5}" srcOrd="1" destOrd="0" presId="urn:microsoft.com/office/officeart/2005/8/layout/chart3"/>
    <dgm:cxn modelId="{ACA77845-4E87-4D2D-8D67-7E11C88FF5E2}" srcId="{15797AAA-51CA-4CEA-841E-92D09D3CE886}" destId="{91F1726E-34B3-44BA-ACFB-60D45142913E}" srcOrd="0" destOrd="0" parTransId="{339064F3-84E7-436F-BFFA-7D109A2349F5}" sibTransId="{8636E9A0-FFDC-4BBB-B066-0D296365B8EB}"/>
    <dgm:cxn modelId="{E219A9DD-C4E3-4449-9E19-21037FF3D1DF}" type="presParOf" srcId="{26CBA0C8-5191-4867-854A-2240BA9FE2BD}" destId="{AA2EB20A-4DB6-46E4-9B73-7A5B4E9D87A4}" srcOrd="0" destOrd="0" presId="urn:microsoft.com/office/officeart/2005/8/layout/chart3"/>
    <dgm:cxn modelId="{6EDE80DF-F12B-4CFD-9725-F94619A79E7C}" type="presParOf" srcId="{26CBA0C8-5191-4867-854A-2240BA9FE2BD}" destId="{B703BB59-13D8-4F2B-9926-8508324BA1B6}" srcOrd="1" destOrd="0" presId="urn:microsoft.com/office/officeart/2005/8/layout/chart3"/>
    <dgm:cxn modelId="{425E75CA-08BF-410E-919C-806A44E7031A}" type="presParOf" srcId="{26CBA0C8-5191-4867-854A-2240BA9FE2BD}" destId="{3C1377F9-AC7E-448D-9F03-3514D7B7EAB0}" srcOrd="2" destOrd="0" presId="urn:microsoft.com/office/officeart/2005/8/layout/chart3"/>
    <dgm:cxn modelId="{1D6294BD-DB68-4D20-96B9-957D3FA519AE}" type="presParOf" srcId="{26CBA0C8-5191-4867-854A-2240BA9FE2BD}" destId="{16D27719-FE6F-468F-96DD-5768242BC646}" srcOrd="3" destOrd="0" presId="urn:microsoft.com/office/officeart/2005/8/layout/chart3"/>
    <dgm:cxn modelId="{F5A802C9-1FF4-46BB-857D-9EBE3B4529A4}" type="presParOf" srcId="{26CBA0C8-5191-4867-854A-2240BA9FE2BD}" destId="{5FA6C6D1-B905-4153-B06D-FC5E6730E3BA}" srcOrd="4" destOrd="0" presId="urn:microsoft.com/office/officeart/2005/8/layout/chart3"/>
    <dgm:cxn modelId="{86B5638F-73BC-43E1-9F52-FAE0CEF14BFF}" type="presParOf" srcId="{26CBA0C8-5191-4867-854A-2240BA9FE2BD}" destId="{0020A3F1-99C3-4963-98E0-54DC18C09524}" srcOrd="5" destOrd="0" presId="urn:microsoft.com/office/officeart/2005/8/layout/chart3"/>
    <dgm:cxn modelId="{12522291-99F2-4C72-9FA0-B600BCE1F77B}" type="presParOf" srcId="{26CBA0C8-5191-4867-854A-2240BA9FE2BD}" destId="{5185E4D6-EB76-4059-8CC1-C3B56A6D4BB3}" srcOrd="6" destOrd="0" presId="urn:microsoft.com/office/officeart/2005/8/layout/chart3"/>
    <dgm:cxn modelId="{8907EEF4-9E72-4A87-A529-CDC65D250B3C}" type="presParOf" srcId="{26CBA0C8-5191-4867-854A-2240BA9FE2BD}" destId="{A4AE1844-F995-429C-8EAA-A011BB8F16A3}" srcOrd="7" destOrd="0" presId="urn:microsoft.com/office/officeart/2005/8/layout/chart3"/>
    <dgm:cxn modelId="{D2351FAD-52F6-44B7-9F6F-B5009B1FD656}" type="presParOf" srcId="{26CBA0C8-5191-4867-854A-2240BA9FE2BD}" destId="{3F0015BF-9B39-4FD6-A5C2-13D3AC9768F0}" srcOrd="8" destOrd="0" presId="urn:microsoft.com/office/officeart/2005/8/layout/chart3"/>
    <dgm:cxn modelId="{04D821F2-CE19-4D14-A74D-7DA77BCBB923}" type="presParOf" srcId="{26CBA0C8-5191-4867-854A-2240BA9FE2BD}" destId="{9C69EC72-2BEA-4AF5-89A1-E4E668E658B5}" srcOrd="9" destOrd="0" presId="urn:microsoft.com/office/officeart/2005/8/layout/char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201303">
            <a:off x="252772" y="900914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Плазуни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357430"/>
            <a:ext cx="4572032" cy="390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/>
              <a:t>Кровоносна</a:t>
            </a:r>
            <a:r>
              <a:rPr lang="ru-RU" u="sng" dirty="0" smtClean="0"/>
              <a:t>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 </a:t>
            </a:r>
            <a:r>
              <a:rPr lang="ru-RU" u="sng" dirty="0" err="1" smtClean="0">
                <a:latin typeface="Cambria" pitchFamily="18" charset="0"/>
              </a:rPr>
              <a:t>Кровоносна</a:t>
            </a:r>
            <a:r>
              <a:rPr lang="ru-RU" u="sng" dirty="0" smtClean="0">
                <a:latin typeface="Cambria" pitchFamily="18" charset="0"/>
              </a:rPr>
              <a:t> система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плазунів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також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має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певні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відмінності</a:t>
            </a:r>
            <a:r>
              <a:rPr lang="ru-RU" dirty="0" smtClean="0">
                <a:latin typeface="Cambria" pitchFamily="18" charset="0"/>
              </a:rPr>
              <a:t>. У </a:t>
            </a:r>
            <a:r>
              <a:rPr lang="ru-RU" dirty="0" err="1" smtClean="0">
                <a:latin typeface="Cambria" pitchFamily="18" charset="0"/>
              </a:rPr>
              <a:t>шлуночку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трикамерного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серця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неповна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перетинка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що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частково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перешкоджає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змішуванню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артеріальної</a:t>
            </a:r>
            <a:r>
              <a:rPr lang="ru-RU" dirty="0" smtClean="0">
                <a:latin typeface="Cambria" pitchFamily="18" charset="0"/>
              </a:rPr>
              <a:t> та </a:t>
            </a:r>
            <a:r>
              <a:rPr lang="ru-RU" dirty="0" err="1" smtClean="0">
                <a:latin typeface="Cambria" pitchFamily="18" charset="0"/>
              </a:rPr>
              <a:t>венозної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крові</a:t>
            </a:r>
            <a:r>
              <a:rPr lang="ru-RU" dirty="0" smtClean="0">
                <a:latin typeface="Cambria" pitchFamily="18" charset="0"/>
              </a:rPr>
              <a:t>. А в </a:t>
            </a:r>
            <a:r>
              <a:rPr lang="ru-RU" dirty="0" err="1" smtClean="0">
                <a:latin typeface="Cambria" pitchFamily="18" charset="0"/>
              </a:rPr>
              <a:t>крокодилів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серце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взагалі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чотирикамерне</a:t>
            </a:r>
            <a:r>
              <a:rPr lang="ru-RU" dirty="0" smtClean="0">
                <a:latin typeface="Cambria" pitchFamily="18" charset="0"/>
              </a:rPr>
              <a:t>. Як </a:t>
            </a:r>
            <a:r>
              <a:rPr lang="ru-RU" dirty="0" err="1" smtClean="0">
                <a:latin typeface="Cambria" pitchFamily="18" charset="0"/>
              </a:rPr>
              <a:t>і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земноводні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 err="1" smtClean="0">
                <a:latin typeface="Cambria" pitchFamily="18" charset="0"/>
              </a:rPr>
              <a:t>плазуни</a:t>
            </a:r>
            <a:r>
              <a:rPr lang="ru-RU" dirty="0" smtClean="0">
                <a:latin typeface="Cambria" pitchFamily="18" charset="0"/>
              </a:rPr>
              <a:t> належать до </a:t>
            </a:r>
            <a:r>
              <a:rPr lang="ru-RU" dirty="0" err="1" smtClean="0">
                <a:latin typeface="Cambria" pitchFamily="18" charset="0"/>
              </a:rPr>
              <a:t>холоднокровних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err="1" smtClean="0">
                <a:latin typeface="Cambria" pitchFamily="18" charset="0"/>
              </a:rPr>
              <a:t>тварин</a:t>
            </a:r>
            <a:r>
              <a:rPr lang="ru-RU" dirty="0" smtClean="0">
                <a:latin typeface="Cambria" pitchFamily="18" charset="0"/>
              </a:rPr>
              <a:t>.</a:t>
            </a:r>
            <a:br>
              <a:rPr lang="ru-RU" dirty="0" smtClean="0"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Органи дихання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err="1" smtClean="0">
                <a:latin typeface="Trebuchet MS" pitchFamily="34" charset="0"/>
              </a:rPr>
              <a:t>Органи</a:t>
            </a:r>
            <a:r>
              <a:rPr lang="ru-RU" u="sng" dirty="0" smtClean="0">
                <a:latin typeface="Trebuchet MS" pitchFamily="34" charset="0"/>
              </a:rPr>
              <a:t> </a:t>
            </a:r>
            <a:r>
              <a:rPr lang="ru-RU" u="sng" dirty="0" err="1" smtClean="0">
                <a:latin typeface="Trebuchet MS" pitchFamily="34" charset="0"/>
              </a:rPr>
              <a:t>дихання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плазунів</a:t>
            </a:r>
            <a:r>
              <a:rPr lang="ru-RU" dirty="0" smtClean="0">
                <a:latin typeface="Trebuchet MS" pitchFamily="34" charset="0"/>
              </a:rPr>
              <a:t> - </a:t>
            </a:r>
            <a:r>
              <a:rPr lang="ru-RU" dirty="0" err="1" smtClean="0">
                <a:latin typeface="Trebuchet MS" pitchFamily="34" charset="0"/>
              </a:rPr>
              <a:t>легені</a:t>
            </a:r>
            <a:r>
              <a:rPr lang="ru-RU" dirty="0" smtClean="0">
                <a:latin typeface="Trebuchet MS" pitchFamily="34" charset="0"/>
              </a:rPr>
              <a:t>, </a:t>
            </a:r>
            <a:r>
              <a:rPr lang="ru-RU" dirty="0" err="1" smtClean="0">
                <a:latin typeface="Trebuchet MS" pitchFamily="34" charset="0"/>
              </a:rPr>
              <a:t>що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мають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багато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перетинок</a:t>
            </a:r>
            <a:r>
              <a:rPr lang="ru-RU" dirty="0" smtClean="0">
                <a:latin typeface="Trebuchet MS" pitchFamily="34" charset="0"/>
              </a:rPr>
              <a:t>, </a:t>
            </a:r>
            <a:r>
              <a:rPr lang="ru-RU" dirty="0" err="1" smtClean="0">
                <a:latin typeface="Trebuchet MS" pitchFamily="34" charset="0"/>
              </a:rPr>
              <a:t>які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збільшують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поверхню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газообміну</a:t>
            </a:r>
            <a:r>
              <a:rPr lang="ru-RU" dirty="0" smtClean="0">
                <a:latin typeface="Trebuchet MS" pitchFamily="34" charset="0"/>
              </a:rPr>
              <a:t>. </a:t>
            </a:r>
            <a:br>
              <a:rPr lang="ru-RU" dirty="0" smtClean="0">
                <a:latin typeface="Trebuchet MS" pitchFamily="34" charset="0"/>
              </a:rPr>
            </a:br>
            <a:r>
              <a:rPr lang="ru-RU" dirty="0" smtClean="0">
                <a:latin typeface="Trebuchet MS" pitchFamily="34" charset="0"/>
              </a:rPr>
              <a:t>     У </a:t>
            </a:r>
            <a:r>
              <a:rPr lang="ru-RU" dirty="0" err="1" smtClean="0">
                <a:latin typeface="Trebuchet MS" pitchFamily="34" charset="0"/>
              </a:rPr>
              <a:t>плазунів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порівняно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із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земноводними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складніший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механізм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дихання</a:t>
            </a:r>
            <a:r>
              <a:rPr lang="ru-RU" dirty="0" smtClean="0">
                <a:latin typeface="Trebuchet MS" pitchFamily="34" charset="0"/>
              </a:rPr>
              <a:t>. </a:t>
            </a:r>
            <a:r>
              <a:rPr lang="ru-RU" dirty="0" err="1" smtClean="0">
                <a:latin typeface="Trebuchet MS" pitchFamily="34" charset="0"/>
              </a:rPr>
              <a:t>Повітря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надходить</a:t>
            </a:r>
            <a:r>
              <a:rPr lang="ru-RU" dirty="0" smtClean="0">
                <a:latin typeface="Trebuchet MS" pitchFamily="34" charset="0"/>
              </a:rPr>
              <a:t> до </a:t>
            </a:r>
            <a:r>
              <a:rPr lang="ru-RU" dirty="0" err="1" smtClean="0">
                <a:latin typeface="Trebuchet MS" pitchFamily="34" charset="0"/>
              </a:rPr>
              <a:t>легень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виходить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із</a:t>
            </a:r>
            <a:r>
              <a:rPr lang="ru-RU" dirty="0" smtClean="0">
                <a:latin typeface="Trebuchet MS" pitchFamily="34" charset="0"/>
              </a:rPr>
              <a:t> них за </a:t>
            </a:r>
            <a:r>
              <a:rPr lang="ru-RU" dirty="0" err="1" smtClean="0">
                <a:latin typeface="Trebuchet MS" pitchFamily="34" charset="0"/>
              </a:rPr>
              <a:t>рахунок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рухів</a:t>
            </a:r>
            <a:r>
              <a:rPr lang="ru-RU" dirty="0" smtClean="0">
                <a:latin typeface="Trebuchet MS" pitchFamily="34" charset="0"/>
              </a:rPr>
              <a:t> ребер..</a:t>
            </a:r>
            <a:endParaRPr lang="ru-RU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Внутрішня будова</a:t>
            </a:r>
            <a:endParaRPr lang="ru-RU" dirty="0"/>
          </a:p>
        </p:txBody>
      </p:sp>
      <p:pic>
        <p:nvPicPr>
          <p:cNvPr id="4" name="Содержимое 3" descr="M198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42844" y="2428868"/>
            <a:ext cx="8152598" cy="42281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чуттів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чуттів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плазунів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краще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пристосовані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наземного способу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життя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ніж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у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земноводних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Очі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також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захищені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трьома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повіками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. За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рахунок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рухів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кришталика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зміни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його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плазуни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добре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розрізняють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предмети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різних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відстанях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Органом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дотику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слугує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язик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який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може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далеко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висуватися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ротової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порожнини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Також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добре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розвинені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слуху,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рівноваги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нюху, смаку </a:t>
            </a:r>
            <a:r>
              <a:rPr lang="ru-RU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тощо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4400" b="1" dirty="0" err="1" smtClean="0">
                <a:solidFill>
                  <a:schemeClr val="bg1"/>
                </a:solidFill>
              </a:rPr>
              <a:t>Харчування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Раціони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плазунів</a:t>
            </a:r>
            <a:r>
              <a:rPr lang="ru-RU" dirty="0" smtClean="0">
                <a:solidFill>
                  <a:schemeClr val="bg1"/>
                </a:solidFill>
              </a:rPr>
              <a:t>, як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способи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добування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їжі</a:t>
            </a:r>
            <a:r>
              <a:rPr lang="ru-RU" dirty="0" smtClean="0">
                <a:solidFill>
                  <a:schemeClr val="bg1"/>
                </a:solidFill>
              </a:rPr>
              <a:t>, вельми </a:t>
            </a:r>
            <a:r>
              <a:rPr lang="ru-RU" dirty="0" err="1" smtClean="0">
                <a:solidFill>
                  <a:schemeClr val="bg1"/>
                </a:solidFill>
              </a:rPr>
              <a:t>різноманітні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плазунів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зустрічаються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комахоїдні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рибоїдні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хижаки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рослиноїдні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 т. </a:t>
            </a:r>
            <a:r>
              <a:rPr lang="ru-RU" dirty="0" err="1" smtClean="0">
                <a:solidFill>
                  <a:schemeClr val="bg1"/>
                </a:solidFill>
              </a:rPr>
              <a:t>д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143380"/>
            <a:ext cx="3000396" cy="1971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Значення</a:t>
            </a:r>
            <a:r>
              <a:rPr lang="ru-RU" b="1" dirty="0" smtClean="0"/>
              <a:t> для </a:t>
            </a:r>
            <a:r>
              <a:rPr lang="ru-RU" b="1" dirty="0" err="1" smtClean="0"/>
              <a:t>людини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Calibri" pitchFamily="34" charset="0"/>
              </a:rPr>
              <a:t>Використання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м'яса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багатьох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плазунів</a:t>
            </a:r>
            <a:r>
              <a:rPr lang="ru-RU" sz="2000" dirty="0" smtClean="0">
                <a:latin typeface="Calibri" pitchFamily="34" charset="0"/>
              </a:rPr>
              <a:t> для </a:t>
            </a:r>
            <a:r>
              <a:rPr lang="ru-RU" sz="2000" dirty="0" err="1" smtClean="0">
                <a:latin typeface="Calibri" pitchFamily="34" charset="0"/>
              </a:rPr>
              <a:t>їжі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шкіри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панцирів</a:t>
            </a:r>
            <a:r>
              <a:rPr lang="ru-RU" sz="2000" dirty="0" smtClean="0">
                <a:latin typeface="Calibri" pitchFamily="34" charset="0"/>
              </a:rPr>
              <a:t> — </a:t>
            </a:r>
            <a:r>
              <a:rPr lang="ru-RU" sz="2000" dirty="0" err="1" smtClean="0">
                <a:latin typeface="Calibri" pitchFamily="34" charset="0"/>
              </a:rPr>
              <a:t>для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виготовлення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різних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виробів</a:t>
            </a:r>
            <a:r>
              <a:rPr lang="ru-RU" sz="2000" dirty="0" smtClean="0">
                <a:latin typeface="Calibri" pitchFamily="34" charset="0"/>
              </a:rPr>
              <a:t>, </a:t>
            </a:r>
            <a:r>
              <a:rPr lang="ru-RU" sz="2000" dirty="0" err="1" smtClean="0">
                <a:latin typeface="Calibri" pitchFamily="34" charset="0"/>
              </a:rPr>
              <a:t>інтенсивний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вилов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змій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для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отримання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отрути</a:t>
            </a:r>
            <a:r>
              <a:rPr lang="ru-RU" sz="2000" dirty="0" smtClean="0">
                <a:latin typeface="Calibri" pitchFamily="34" charset="0"/>
              </a:rPr>
              <a:t> привели в наш час до </a:t>
            </a:r>
            <a:r>
              <a:rPr lang="ru-RU" sz="2000" dirty="0" err="1" smtClean="0">
                <a:latin typeface="Calibri" pitchFamily="34" charset="0"/>
              </a:rPr>
              <a:t>різкого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скорочення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чисельності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окремих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груп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плазунів</a:t>
            </a:r>
            <a:r>
              <a:rPr lang="ru-RU" sz="2000" dirty="0" smtClean="0">
                <a:latin typeface="Calibri" pitchFamily="34" charset="0"/>
              </a:rPr>
              <a:t>, особливо черепах, </a:t>
            </a:r>
            <a:r>
              <a:rPr lang="ru-RU" sz="2000" dirty="0" err="1" smtClean="0">
                <a:latin typeface="Calibri" pitchFamily="34" charset="0"/>
              </a:rPr>
              <a:t>змій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крокодилів</a:t>
            </a:r>
            <a:r>
              <a:rPr lang="ru-RU" sz="2000" dirty="0" smtClean="0">
                <a:latin typeface="Calibri" pitchFamily="34" charset="0"/>
              </a:rPr>
              <a:t>. Для </a:t>
            </a:r>
            <a:r>
              <a:rPr lang="ru-RU" sz="2000" dirty="0" err="1" smtClean="0">
                <a:latin typeface="Calibri" pitchFamily="34" charset="0"/>
              </a:rPr>
              <a:t>відновлення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збереження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чисельності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плазунів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їх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розводять</a:t>
            </a:r>
            <a:r>
              <a:rPr lang="ru-RU" sz="2000" dirty="0" smtClean="0">
                <a:latin typeface="Calibri" pitchFamily="34" charset="0"/>
              </a:rPr>
              <a:t> в </a:t>
            </a:r>
            <a:r>
              <a:rPr lang="ru-RU" sz="2000" dirty="0" err="1" smtClean="0">
                <a:latin typeface="Calibri" pitchFamily="34" charset="0"/>
              </a:rPr>
              <a:t>неволі</a:t>
            </a:r>
            <a:r>
              <a:rPr lang="ru-RU" sz="2000" dirty="0" smtClean="0">
                <a:latin typeface="Calibri" pitchFamily="34" charset="0"/>
              </a:rPr>
              <a:t> (</a:t>
            </a:r>
            <a:r>
              <a:rPr lang="ru-RU" sz="2000" dirty="0" err="1" smtClean="0">
                <a:latin typeface="Calibri" pitchFamily="34" charset="0"/>
              </a:rPr>
              <a:t>крокодили</a:t>
            </a:r>
            <a:r>
              <a:rPr lang="ru-RU" sz="2000" dirty="0" smtClean="0">
                <a:latin typeface="Calibri" pitchFamily="34" charset="0"/>
              </a:rPr>
              <a:t>), </a:t>
            </a:r>
            <a:r>
              <a:rPr lang="ru-RU" sz="2000" dirty="0" err="1" smtClean="0">
                <a:latin typeface="Calibri" pitchFamily="34" charset="0"/>
              </a:rPr>
              <a:t>охороняють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місця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розмноження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забороняють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</a:rPr>
              <a:t>промисел</a:t>
            </a:r>
            <a:r>
              <a:rPr lang="ru-RU" sz="2000" dirty="0" smtClean="0">
                <a:latin typeface="Calibri" pitchFamily="34" charset="0"/>
              </a:rPr>
              <a:t>.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5" y="4572008"/>
            <a:ext cx="2500309" cy="187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7200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BCM 357 black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2500330" cy="1875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2400" dirty="0" err="1" smtClean="0">
                <a:latin typeface="Cambria" pitchFamily="18" charset="0"/>
              </a:rPr>
              <a:t>Представники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групи</a:t>
            </a:r>
            <a:r>
              <a:rPr lang="ru-RU" sz="2400" dirty="0" smtClean="0">
                <a:latin typeface="Cambria" pitchFamily="18" charset="0"/>
              </a:rPr>
              <a:t> — </a:t>
            </a:r>
            <a:r>
              <a:rPr lang="ru-RU" sz="2400" dirty="0" err="1" smtClean="0">
                <a:latin typeface="Cambria" pitchFamily="18" charset="0"/>
              </a:rPr>
              <a:t>холоднокровні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тварини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з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розмірами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тіла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від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декількох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сантиметрів</a:t>
            </a:r>
            <a:r>
              <a:rPr lang="ru-RU" sz="2400" dirty="0" smtClean="0">
                <a:latin typeface="Cambria" pitchFamily="18" charset="0"/>
              </a:rPr>
              <a:t> до 10 м.</a:t>
            </a:r>
          </a:p>
          <a:p>
            <a:pPr lvl="1">
              <a:buNone/>
            </a:pPr>
            <a:r>
              <a:rPr lang="ru-RU" sz="2400" dirty="0" err="1" smtClean="0">
                <a:latin typeface="Cambria" pitchFamily="18" charset="0"/>
              </a:rPr>
              <a:t>Відомо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близько</a:t>
            </a:r>
            <a:r>
              <a:rPr lang="ru-RU" sz="2400" dirty="0" smtClean="0">
                <a:latin typeface="Cambria" pitchFamily="18" charset="0"/>
              </a:rPr>
              <a:t> 6 тис. </a:t>
            </a:r>
            <a:r>
              <a:rPr lang="ru-RU" sz="2400" dirty="0" err="1" smtClean="0">
                <a:latin typeface="Cambria" pitchFamily="18" charset="0"/>
              </a:rPr>
              <a:t>сучасних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видів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плазунів</a:t>
            </a:r>
            <a:r>
              <a:rPr lang="ru-RU" sz="2400" dirty="0" smtClean="0">
                <a:latin typeface="Cambria" pitchFamily="18" charset="0"/>
              </a:rPr>
              <a:t> (в </a:t>
            </a:r>
            <a:r>
              <a:rPr lang="ru-RU" sz="2400" dirty="0" err="1" smtClean="0">
                <a:latin typeface="Cambria" pitchFamily="18" charset="0"/>
              </a:rPr>
              <a:t>Україні</a:t>
            </a:r>
            <a:r>
              <a:rPr lang="ru-RU" sz="2400" dirty="0" smtClean="0">
                <a:latin typeface="Cambria" pitchFamily="18" charset="0"/>
              </a:rPr>
              <a:t> - 21), </a:t>
            </a:r>
            <a:r>
              <a:rPr lang="ru-RU" sz="2400" dirty="0" err="1" smtClean="0">
                <a:latin typeface="Cambria" pitchFamily="18" charset="0"/>
              </a:rPr>
              <a:t>які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поширені</a:t>
            </a:r>
            <a:r>
              <a:rPr lang="ru-RU" sz="2400" dirty="0" smtClean="0">
                <a:latin typeface="Cambria" pitchFamily="18" charset="0"/>
              </a:rPr>
              <a:t> на </a:t>
            </a:r>
            <a:r>
              <a:rPr lang="ru-RU" sz="2400" dirty="0" err="1" smtClean="0">
                <a:latin typeface="Cambria" pitchFamily="18" charset="0"/>
              </a:rPr>
              <a:t>всіх</a:t>
            </a:r>
            <a:r>
              <a:rPr lang="ru-RU" sz="2400" dirty="0" smtClean="0">
                <a:latin typeface="Cambria" pitchFamily="18" charset="0"/>
              </a:rPr>
              <a:t> континентах, </a:t>
            </a:r>
            <a:r>
              <a:rPr lang="ru-RU" sz="2400" dirty="0" err="1" smtClean="0">
                <a:latin typeface="Cambria" pitchFamily="18" charset="0"/>
              </a:rPr>
              <a:t>окрім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Антарктиди</a:t>
            </a:r>
            <a:r>
              <a:rPr lang="ru-RU" sz="2400" dirty="0" smtClean="0">
                <a:latin typeface="Cambria" pitchFamily="18" charset="0"/>
              </a:rPr>
              <a:t>. 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4" name="Рисунок 3" descr="Repti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143248"/>
            <a:ext cx="4009465" cy="2979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28662" y="142852"/>
          <a:ext cx="8715436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Покриви тіла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Зовнішній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шар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покривів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плазунів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на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відміну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земноводних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роговіє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Шкіра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суха, практично без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залоз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вкрита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роговими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лусками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щитками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пластинками -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похідними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покривного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епітелію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Такі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покриви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захищають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тварин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механічних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ушкоджень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зайвих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втрат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вологи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Щільний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покрив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заважає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росту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плазунів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тому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періодично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змінюється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старий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скидається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тварина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росте,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поки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новий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latin typeface="Century Gothic" pitchFamily="34" charset="0"/>
              </a:rPr>
              <a:t>зроговів</a:t>
            </a: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229600" cy="1143000"/>
          </a:xfrm>
        </p:spPr>
        <p:txBody>
          <a:bodyPr/>
          <a:lstStyle/>
          <a:p>
            <a:r>
              <a:rPr lang="uk-UA" dirty="0" err="1" smtClean="0"/>
              <a:t>Склет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86058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u="sng" dirty="0" smtClean="0"/>
              <a:t>Скелет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плазунів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подібний</a:t>
            </a:r>
            <a:r>
              <a:rPr lang="ru-RU" sz="1600" dirty="0" smtClean="0"/>
              <a:t> до </a:t>
            </a:r>
            <a:r>
              <a:rPr lang="ru-RU" sz="1600" dirty="0" err="1" smtClean="0"/>
              <a:t>земноводних</a:t>
            </a:r>
            <a:r>
              <a:rPr lang="ru-RU" sz="1600" dirty="0" smtClean="0"/>
              <a:t> план </a:t>
            </a:r>
            <a:r>
              <a:rPr lang="ru-RU" sz="1600" dirty="0" err="1" smtClean="0"/>
              <a:t>будови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відрізняється</a:t>
            </a:r>
            <a:r>
              <a:rPr lang="ru-RU" sz="1600" dirty="0" smtClean="0"/>
              <a:t> низкою </a:t>
            </a:r>
            <a:r>
              <a:rPr lang="ru-RU" sz="1600" dirty="0" err="1" smtClean="0"/>
              <a:t>особливостей</a:t>
            </a:r>
            <a:r>
              <a:rPr lang="ru-RU" sz="1600" dirty="0" smtClean="0"/>
              <a:t>. Так, </a:t>
            </a:r>
            <a:r>
              <a:rPr lang="ru-RU" sz="1600" dirty="0" err="1" smtClean="0"/>
              <a:t>їхній</a:t>
            </a:r>
            <a:r>
              <a:rPr lang="ru-RU" sz="1600" dirty="0" smtClean="0"/>
              <a:t> хребет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диференційований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п'яти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відділів</a:t>
            </a:r>
            <a:r>
              <a:rPr lang="ru-RU" sz="1600" dirty="0" smtClean="0"/>
              <a:t>:</a:t>
            </a:r>
            <a:endParaRPr lang="ru-RU" sz="1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071670" y="3214686"/>
          <a:ext cx="4810116" cy="364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image0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785794"/>
            <a:ext cx="4314825" cy="2047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9286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1.череп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Відділи</a:t>
            </a:r>
            <a:r>
              <a:rPr lang="ru-RU" dirty="0" smtClean="0"/>
              <a:t> хребта: </a:t>
            </a:r>
          </a:p>
          <a:p>
            <a:r>
              <a:rPr lang="ru-RU" dirty="0" smtClean="0"/>
              <a:t>2 — </a:t>
            </a:r>
            <a:r>
              <a:rPr lang="ru-RU" dirty="0" err="1" smtClean="0"/>
              <a:t>шийний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 — </a:t>
            </a:r>
            <a:r>
              <a:rPr lang="ru-RU" dirty="0" err="1" smtClean="0"/>
              <a:t>грудний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4 — </a:t>
            </a:r>
            <a:r>
              <a:rPr lang="ru-RU" dirty="0" err="1" smtClean="0"/>
              <a:t>поперековий</a:t>
            </a:r>
            <a:r>
              <a:rPr lang="ru-RU" dirty="0" smtClean="0"/>
              <a:t>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00" y="8572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 — </a:t>
            </a:r>
            <a:r>
              <a:rPr lang="ru-RU" dirty="0" err="1" smtClean="0"/>
              <a:t>крижовий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6 — </a:t>
            </a:r>
            <a:r>
              <a:rPr lang="ru-RU" dirty="0" err="1" smtClean="0"/>
              <a:t>хвостовий</a:t>
            </a:r>
            <a:r>
              <a:rPr lang="ru-RU" dirty="0" smtClean="0"/>
              <a:t>; </a:t>
            </a:r>
          </a:p>
          <a:p>
            <a:r>
              <a:rPr lang="ru-RU" dirty="0" smtClean="0"/>
              <a:t>7 — стопа; </a:t>
            </a:r>
          </a:p>
          <a:p>
            <a:r>
              <a:rPr lang="ru-RU" dirty="0" smtClean="0"/>
              <a:t>8 — кисть; </a:t>
            </a:r>
          </a:p>
          <a:p>
            <a:r>
              <a:rPr lang="ru-RU" dirty="0" smtClean="0"/>
              <a:t>9 — лопатка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Мускулатура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latin typeface="Century Gothic" pitchFamily="34" charset="0"/>
                <a:cs typeface="Mangal" pitchFamily="2"/>
              </a:rPr>
              <a:t>Мускулатура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плазунів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краще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розвинена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,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порівняно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із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земноводними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. З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появою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справжньої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грудної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клітки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з'являються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міжреберні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м'язи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,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які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забезпечують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дихальні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 </a:t>
            </a:r>
            <a:r>
              <a:rPr lang="ru-RU" dirty="0" err="1" smtClean="0">
                <a:latin typeface="Century Gothic" pitchFamily="34" charset="0"/>
                <a:cs typeface="Mangal" pitchFamily="2"/>
              </a:rPr>
              <a:t>рухи</a:t>
            </a:r>
            <a:r>
              <a:rPr lang="ru-RU" dirty="0" smtClean="0">
                <a:latin typeface="Century Gothic" pitchFamily="34" charset="0"/>
                <a:cs typeface="Mangal" pitchFamily="2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alumma_parsonii000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143380"/>
            <a:ext cx="3288682" cy="2523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/>
              <a:t>Розмноження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Book Antiqua" pitchFamily="18" charset="0"/>
              </a:rPr>
              <a:t>Плазуни</a:t>
            </a:r>
            <a:r>
              <a:rPr lang="ru-RU" dirty="0" smtClean="0">
                <a:latin typeface="Book Antiqua" pitchFamily="18" charset="0"/>
              </a:rPr>
              <a:t> - </a:t>
            </a:r>
            <a:r>
              <a:rPr lang="ru-RU" dirty="0" err="1" smtClean="0">
                <a:latin typeface="Book Antiqua" pitchFamily="18" charset="0"/>
              </a:rPr>
              <a:t>роздільностатеві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тварини</a:t>
            </a:r>
            <a:r>
              <a:rPr lang="ru-RU" dirty="0" smtClean="0">
                <a:latin typeface="Book Antiqua" pitchFamily="18" charset="0"/>
              </a:rPr>
              <a:t>. </a:t>
            </a:r>
            <a:r>
              <a:rPr lang="ru-RU" dirty="0" err="1" smtClean="0">
                <a:latin typeface="Book Antiqua" pitchFamily="18" charset="0"/>
              </a:rPr>
              <a:t>Запліднення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внутрішнє</a:t>
            </a:r>
            <a:r>
              <a:rPr lang="ru-RU" dirty="0" smtClean="0">
                <a:latin typeface="Book Antiqua" pitchFamily="18" charset="0"/>
              </a:rPr>
              <a:t>. 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     У </a:t>
            </a:r>
            <a:r>
              <a:rPr lang="ru-RU" dirty="0" err="1" smtClean="0">
                <a:latin typeface="Book Antiqua" pitchFamily="18" charset="0"/>
              </a:rPr>
              <a:t>деяких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плазунів</a:t>
            </a:r>
            <a:r>
              <a:rPr lang="ru-RU" dirty="0" smtClean="0">
                <a:latin typeface="Book Antiqua" pitchFamily="18" charset="0"/>
              </a:rPr>
              <a:t> добре </a:t>
            </a:r>
            <a:r>
              <a:rPr lang="ru-RU" dirty="0" err="1" smtClean="0">
                <a:latin typeface="Book Antiqua" pitchFamily="18" charset="0"/>
              </a:rPr>
              <a:t>виражена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турбота</a:t>
            </a:r>
            <a:r>
              <a:rPr lang="ru-RU" dirty="0" smtClean="0">
                <a:latin typeface="Book Antiqua" pitchFamily="18" charset="0"/>
              </a:rPr>
              <a:t> про </a:t>
            </a:r>
            <a:r>
              <a:rPr lang="ru-RU" dirty="0" err="1" smtClean="0">
                <a:latin typeface="Book Antiqua" pitchFamily="18" charset="0"/>
              </a:rPr>
              <a:t>нащадків</a:t>
            </a:r>
            <a:r>
              <a:rPr lang="ru-RU" dirty="0" smtClean="0">
                <a:latin typeface="Book Antiqua" pitchFamily="18" charset="0"/>
              </a:rPr>
              <a:t>.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Рисунок 3" descr="250px-Tuata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964547"/>
            <a:ext cx="3429024" cy="2414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/>
              <a:t>Нервова</a:t>
            </a:r>
            <a:r>
              <a:rPr lang="ru-RU" u="sng" dirty="0" smtClean="0"/>
              <a:t>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Book Antiqua" pitchFamily="18" charset="0"/>
              </a:rPr>
              <a:t>Нервова</a:t>
            </a:r>
            <a:r>
              <a:rPr lang="ru-RU" sz="2800" dirty="0" smtClean="0">
                <a:latin typeface="Book Antiqua" pitchFamily="18" charset="0"/>
              </a:rPr>
              <a:t> система у </a:t>
            </a:r>
            <a:r>
              <a:rPr lang="ru-RU" sz="2800" dirty="0" err="1" smtClean="0">
                <a:latin typeface="Book Antiqua" pitchFamily="18" charset="0"/>
              </a:rPr>
              <a:t>плазунів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краще</a:t>
            </a:r>
            <a:r>
              <a:rPr lang="ru-RU" sz="2800" dirty="0" smtClean="0">
                <a:latin typeface="Book Antiqua" pitchFamily="18" charset="0"/>
              </a:rPr>
              <a:t>, </a:t>
            </a:r>
            <a:r>
              <a:rPr lang="ru-RU" sz="2800" dirty="0" err="1" smtClean="0">
                <a:latin typeface="Book Antiqua" pitchFamily="18" charset="0"/>
              </a:rPr>
              <a:t>ніж</a:t>
            </a:r>
            <a:r>
              <a:rPr lang="ru-RU" sz="2800" dirty="0" smtClean="0">
                <a:latin typeface="Book Antiqua" pitchFamily="18" charset="0"/>
              </a:rPr>
              <a:t> у </a:t>
            </a:r>
            <a:r>
              <a:rPr lang="ru-RU" sz="2800" dirty="0" err="1" smtClean="0">
                <a:latin typeface="Book Antiqua" pitchFamily="18" charset="0"/>
              </a:rPr>
              <a:t>земноводних</a:t>
            </a:r>
            <a:r>
              <a:rPr lang="ru-RU" sz="2800" dirty="0" smtClean="0">
                <a:latin typeface="Book Antiqua" pitchFamily="18" charset="0"/>
              </a:rPr>
              <a:t>, </a:t>
            </a:r>
            <a:r>
              <a:rPr lang="ru-RU" sz="2800" dirty="0" err="1" smtClean="0">
                <a:latin typeface="Book Antiqua" pitchFamily="18" charset="0"/>
              </a:rPr>
              <a:t>розвинені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півкулі</a:t>
            </a:r>
            <a:r>
              <a:rPr lang="ru-RU" sz="2800" dirty="0" smtClean="0">
                <a:latin typeface="Book Antiqua" pitchFamily="18" charset="0"/>
              </a:rPr>
              <a:t> головного </a:t>
            </a:r>
            <a:r>
              <a:rPr lang="ru-RU" sz="2800" dirty="0" err="1" smtClean="0">
                <a:latin typeface="Book Antiqua" pitchFamily="18" charset="0"/>
              </a:rPr>
              <a:t>мозку</a:t>
            </a:r>
            <a:r>
              <a:rPr lang="ru-RU" sz="2800" dirty="0" smtClean="0">
                <a:latin typeface="Book Antiqua" pitchFamily="18" charset="0"/>
              </a:rPr>
              <a:t> (</a:t>
            </a:r>
            <a:r>
              <a:rPr lang="ru-RU" sz="2800" dirty="0" err="1" smtClean="0">
                <a:latin typeface="Book Antiqua" pitchFamily="18" charset="0"/>
              </a:rPr>
              <a:t>передній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мозок</a:t>
            </a:r>
            <a:r>
              <a:rPr lang="ru-RU" sz="2800" dirty="0" smtClean="0">
                <a:latin typeface="Book Antiqua" pitchFamily="18" charset="0"/>
              </a:rPr>
              <a:t>). Вони </a:t>
            </a:r>
            <a:r>
              <a:rPr lang="ru-RU" sz="2800" dirty="0" err="1" smtClean="0">
                <a:latin typeface="Book Antiqua" pitchFamily="18" charset="0"/>
              </a:rPr>
              <a:t>вкриті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сірою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речовиною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сукупністю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тіл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мільйонів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нервових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клітин</a:t>
            </a:r>
            <a:r>
              <a:rPr lang="ru-RU" sz="2800" dirty="0" smtClean="0">
                <a:latin typeface="Book Antiqua" pitchFamily="18" charset="0"/>
              </a:rPr>
              <a:t>. </a:t>
            </a:r>
            <a:r>
              <a:rPr lang="ru-RU" sz="2800" dirty="0" err="1" smtClean="0">
                <a:latin typeface="Book Antiqua" pitchFamily="18" charset="0"/>
              </a:rPr>
              <a:t>Ця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сіра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речовина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формує</a:t>
            </a:r>
            <a:r>
              <a:rPr lang="ru-RU" sz="2800" dirty="0" smtClean="0">
                <a:latin typeface="Book Antiqua" pitchFamily="18" charset="0"/>
              </a:rPr>
              <a:t> кору </a:t>
            </a:r>
            <a:r>
              <a:rPr lang="ru-RU" sz="2800" dirty="0" err="1" smtClean="0">
                <a:latin typeface="Book Antiqua" pitchFamily="18" charset="0"/>
              </a:rPr>
              <a:t>півкуль</a:t>
            </a:r>
            <a:r>
              <a:rPr lang="ru-RU" sz="2800" dirty="0" smtClean="0">
                <a:latin typeface="Book Antiqua" pitchFamily="18" charset="0"/>
              </a:rPr>
              <a:t> головного </a:t>
            </a:r>
            <a:r>
              <a:rPr lang="ru-RU" sz="2800" dirty="0" err="1" smtClean="0">
                <a:latin typeface="Book Antiqua" pitchFamily="18" charset="0"/>
              </a:rPr>
              <a:t>мозку</a:t>
            </a:r>
            <a:r>
              <a:rPr lang="ru-RU" sz="2800" dirty="0" smtClean="0">
                <a:latin typeface="Book Antiqua" pitchFamily="18" charset="0"/>
              </a:rPr>
              <a:t>. </a:t>
            </a:r>
            <a:r>
              <a:rPr lang="ru-RU" sz="2800" dirty="0" err="1" smtClean="0">
                <a:latin typeface="Book Antiqua" pitchFamily="18" charset="0"/>
              </a:rPr>
              <a:t>Мозочок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розвинений</a:t>
            </a:r>
            <a:r>
              <a:rPr lang="ru-RU" sz="2800" dirty="0" smtClean="0">
                <a:latin typeface="Book Antiqua" pitchFamily="18" charset="0"/>
              </a:rPr>
              <a:t> добре, </a:t>
            </a:r>
            <a:r>
              <a:rPr lang="ru-RU" sz="2800" dirty="0" err="1" smtClean="0">
                <a:latin typeface="Book Antiqua" pitchFamily="18" charset="0"/>
              </a:rPr>
              <a:t>що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зумовлено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необхідністю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координації</a:t>
            </a:r>
            <a:r>
              <a:rPr lang="ru-RU" sz="2800" dirty="0" smtClean="0">
                <a:latin typeface="Book Antiqua" pitchFamily="18" charset="0"/>
              </a:rPr>
              <a:t> (</a:t>
            </a:r>
            <a:r>
              <a:rPr lang="ru-RU" sz="2800" dirty="0" err="1" smtClean="0">
                <a:latin typeface="Book Antiqua" pitchFamily="18" charset="0"/>
              </a:rPr>
              <a:t>узгодження</a:t>
            </a:r>
            <a:r>
              <a:rPr lang="ru-RU" sz="2800" dirty="0" smtClean="0">
                <a:latin typeface="Book Antiqua" pitchFamily="18" charset="0"/>
              </a:rPr>
              <a:t>) </a:t>
            </a:r>
            <a:r>
              <a:rPr lang="ru-RU" sz="2800" dirty="0" err="1" smtClean="0">
                <a:latin typeface="Book Antiqua" pitchFamily="18" charset="0"/>
              </a:rPr>
              <a:t>складних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dirty="0" err="1" smtClean="0">
                <a:latin typeface="Book Antiqua" pitchFamily="18" charset="0"/>
              </a:rPr>
              <a:t>рухів</a:t>
            </a:r>
            <a:r>
              <a:rPr lang="ru-RU" sz="2800" dirty="0" smtClean="0">
                <a:latin typeface="Book Antiqua" pitchFamily="18" charset="0"/>
              </a:rPr>
              <a:t>.</a:t>
            </a:r>
            <a:br>
              <a:rPr lang="ru-RU" sz="2800" dirty="0" smtClean="0">
                <a:latin typeface="Book Antiqua" pitchFamily="18" charset="0"/>
              </a:rPr>
            </a:b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будова</a:t>
            </a:r>
            <a:endParaRPr lang="ru-RU" dirty="0"/>
          </a:p>
        </p:txBody>
      </p:sp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2214554"/>
            <a:ext cx="5304272" cy="3000396"/>
          </a:xfrm>
        </p:spPr>
      </p:pic>
      <p:sp>
        <p:nvSpPr>
          <p:cNvPr id="5" name="Прямоугольник 4"/>
          <p:cNvSpPr/>
          <p:nvPr/>
        </p:nvSpPr>
        <p:spPr>
          <a:xfrm>
            <a:off x="6143636" y="24288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1 - голова; </a:t>
            </a:r>
          </a:p>
          <a:p>
            <a:r>
              <a:rPr lang="ru-RU" dirty="0" smtClean="0">
                <a:latin typeface="Arial Black" pitchFamily="34" charset="0"/>
              </a:rPr>
              <a:t>2 - шия; </a:t>
            </a:r>
          </a:p>
          <a:p>
            <a:r>
              <a:rPr lang="ru-RU" dirty="0" smtClean="0">
                <a:latin typeface="Arial Black" pitchFamily="34" charset="0"/>
              </a:rPr>
              <a:t>3 - </a:t>
            </a:r>
            <a:r>
              <a:rPr lang="ru-RU" dirty="0" err="1" smtClean="0">
                <a:latin typeface="Arial Black" pitchFamily="34" charset="0"/>
              </a:rPr>
              <a:t>тулуб</a:t>
            </a:r>
            <a:r>
              <a:rPr lang="ru-RU" dirty="0" smtClean="0">
                <a:latin typeface="Arial Black" pitchFamily="34" charset="0"/>
              </a:rPr>
              <a:t>; </a:t>
            </a:r>
          </a:p>
          <a:p>
            <a:r>
              <a:rPr lang="ru-RU" dirty="0" smtClean="0">
                <a:latin typeface="Arial Black" pitchFamily="34" charset="0"/>
              </a:rPr>
              <a:t>4 - </a:t>
            </a:r>
            <a:r>
              <a:rPr lang="ru-RU" dirty="0" err="1" smtClean="0">
                <a:latin typeface="Arial Black" pitchFamily="34" charset="0"/>
              </a:rPr>
              <a:t>хвіст</a:t>
            </a:r>
            <a:r>
              <a:rPr lang="ru-RU" dirty="0" smtClean="0">
                <a:latin typeface="Arial Black" pitchFamily="34" charset="0"/>
              </a:rPr>
              <a:t>; </a:t>
            </a:r>
          </a:p>
          <a:p>
            <a:r>
              <a:rPr lang="ru-RU" dirty="0" smtClean="0">
                <a:latin typeface="Arial Black" pitchFamily="34" charset="0"/>
              </a:rPr>
              <a:t>5 - </a:t>
            </a:r>
            <a:r>
              <a:rPr lang="ru-RU" dirty="0" err="1" smtClean="0">
                <a:latin typeface="Arial Black" pitchFamily="34" charset="0"/>
              </a:rPr>
              <a:t>парні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кінцівки</a:t>
            </a:r>
            <a:r>
              <a:rPr lang="ru-RU" dirty="0" smtClean="0">
                <a:latin typeface="Arial Black" pitchFamily="34" charset="0"/>
              </a:rPr>
              <a:t>; </a:t>
            </a:r>
          </a:p>
          <a:p>
            <a:r>
              <a:rPr lang="ru-RU" dirty="0" smtClean="0">
                <a:latin typeface="Arial Black" pitchFamily="34" charset="0"/>
              </a:rPr>
              <a:t>6 - </a:t>
            </a:r>
            <a:r>
              <a:rPr lang="ru-RU" dirty="0" err="1" smtClean="0">
                <a:latin typeface="Arial Black" pitchFamily="34" charset="0"/>
              </a:rPr>
              <a:t>слуховий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отвір</a:t>
            </a:r>
            <a:r>
              <a:rPr lang="ru-RU" dirty="0" smtClean="0">
                <a:latin typeface="Arial Black" pitchFamily="34" charset="0"/>
              </a:rPr>
              <a:t>; </a:t>
            </a:r>
          </a:p>
          <a:p>
            <a:r>
              <a:rPr lang="ru-RU" dirty="0" smtClean="0">
                <a:latin typeface="Arial Black" pitchFamily="34" charset="0"/>
              </a:rPr>
              <a:t>7 - око; </a:t>
            </a:r>
          </a:p>
          <a:p>
            <a:r>
              <a:rPr lang="ru-RU" dirty="0" smtClean="0">
                <a:latin typeface="Arial Black" pitchFamily="34" charset="0"/>
              </a:rPr>
              <a:t>8 - рот; </a:t>
            </a:r>
          </a:p>
          <a:p>
            <a:r>
              <a:rPr lang="ru-RU" dirty="0" smtClean="0">
                <a:latin typeface="Arial Black" pitchFamily="34" charset="0"/>
              </a:rPr>
              <a:t>9 - </a:t>
            </a:r>
            <a:r>
              <a:rPr lang="ru-RU" dirty="0" err="1" smtClean="0">
                <a:latin typeface="Arial Black" pitchFamily="34" charset="0"/>
              </a:rPr>
              <a:t>ніздрі</a:t>
            </a:r>
            <a:r>
              <a:rPr lang="ru-RU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391</Words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Плазуни</vt:lpstr>
      <vt:lpstr>Слайд 2</vt:lpstr>
      <vt:lpstr>Слайд 3</vt:lpstr>
      <vt:lpstr>Покриви тіла</vt:lpstr>
      <vt:lpstr>Склет</vt:lpstr>
      <vt:lpstr>Мускулатура</vt:lpstr>
      <vt:lpstr>Розмноження</vt:lpstr>
      <vt:lpstr>Нервова система</vt:lpstr>
      <vt:lpstr>Зовнішня будова</vt:lpstr>
      <vt:lpstr>Кровоносна система</vt:lpstr>
      <vt:lpstr>Органи дихання</vt:lpstr>
      <vt:lpstr>Внутрішня будова</vt:lpstr>
      <vt:lpstr>Органи чуттів</vt:lpstr>
      <vt:lpstr>Харчування </vt:lpstr>
      <vt:lpstr>Значення для людини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2012-02-26T14:57:57Z</dcterms:modified>
</cp:coreProperties>
</file>