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D44E5-4395-437C-BDDC-DA0A4FDDF6A8}" type="doc">
      <dgm:prSet loTypeId="urn:microsoft.com/office/officeart/2005/8/layout/orgChart1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86E5F248-7BE6-4589-BC5A-76F9537E9C1E}">
      <dgm:prSet phldrT="[Текст]"/>
      <dgm:spPr/>
      <dgm:t>
        <a:bodyPr/>
        <a:lstStyle/>
        <a:p>
          <a:r>
            <a:rPr lang="uk-UA" dirty="0" err="1" smtClean="0"/>
            <a:t>Післязародковий</a:t>
          </a:r>
          <a:r>
            <a:rPr lang="uk-UA" dirty="0" smtClean="0"/>
            <a:t> розвиток може бути</a:t>
          </a:r>
          <a:endParaRPr lang="uk-UA" dirty="0"/>
        </a:p>
      </dgm:t>
    </dgm:pt>
    <dgm:pt modelId="{DD9B6299-ECCA-41FC-A4D7-98BA040FF249}" type="parTrans" cxnId="{F78D9724-FEB6-46F5-9963-1B6AE436F555}">
      <dgm:prSet/>
      <dgm:spPr/>
      <dgm:t>
        <a:bodyPr/>
        <a:lstStyle/>
        <a:p>
          <a:endParaRPr lang="uk-UA"/>
        </a:p>
      </dgm:t>
    </dgm:pt>
    <dgm:pt modelId="{CD06A967-2B10-4685-9E3E-96F6D3D933E7}" type="sibTrans" cxnId="{F78D9724-FEB6-46F5-9963-1B6AE436F555}">
      <dgm:prSet/>
      <dgm:spPr/>
      <dgm:t>
        <a:bodyPr/>
        <a:lstStyle/>
        <a:p>
          <a:endParaRPr lang="uk-UA"/>
        </a:p>
      </dgm:t>
    </dgm:pt>
    <dgm:pt modelId="{D3BCF478-D854-4060-A28D-7274AF412B0A}">
      <dgm:prSet phldrT="[Текст]"/>
      <dgm:spPr/>
      <dgm:t>
        <a:bodyPr/>
        <a:lstStyle/>
        <a:p>
          <a:r>
            <a:rPr lang="uk-UA" dirty="0" smtClean="0"/>
            <a:t>Прямий</a:t>
          </a:r>
          <a:endParaRPr lang="uk-UA" dirty="0"/>
        </a:p>
      </dgm:t>
    </dgm:pt>
    <dgm:pt modelId="{BC034E51-32E4-43AF-8ABF-59750A0ED055}" type="parTrans" cxnId="{E9AECB28-9783-451B-A319-91076473EEA3}">
      <dgm:prSet/>
      <dgm:spPr/>
      <dgm:t>
        <a:bodyPr/>
        <a:lstStyle/>
        <a:p>
          <a:endParaRPr lang="uk-UA"/>
        </a:p>
      </dgm:t>
    </dgm:pt>
    <dgm:pt modelId="{4B80B08E-28E8-430A-B6AD-AF869A55B655}" type="sibTrans" cxnId="{E9AECB28-9783-451B-A319-91076473EEA3}">
      <dgm:prSet/>
      <dgm:spPr/>
      <dgm:t>
        <a:bodyPr/>
        <a:lstStyle/>
        <a:p>
          <a:endParaRPr lang="uk-UA"/>
        </a:p>
      </dgm:t>
    </dgm:pt>
    <dgm:pt modelId="{FC164A09-393C-489F-8E1A-F120F43F9FA7}">
      <dgm:prSet phldrT="[Текст]"/>
      <dgm:spPr/>
      <dgm:t>
        <a:bodyPr/>
        <a:lstStyle/>
        <a:p>
          <a:r>
            <a:rPr lang="uk-UA" dirty="0" smtClean="0"/>
            <a:t>Непрямий</a:t>
          </a:r>
          <a:endParaRPr lang="uk-UA" dirty="0"/>
        </a:p>
      </dgm:t>
    </dgm:pt>
    <dgm:pt modelId="{F6391E8E-0E32-40A8-8081-36EC3786C27C}" type="parTrans" cxnId="{54E66F06-47B8-4631-A817-C3FF4B2B2CB1}">
      <dgm:prSet/>
      <dgm:spPr/>
      <dgm:t>
        <a:bodyPr/>
        <a:lstStyle/>
        <a:p>
          <a:endParaRPr lang="uk-UA"/>
        </a:p>
      </dgm:t>
    </dgm:pt>
    <dgm:pt modelId="{751477C7-EC13-449F-AE1E-3461DD76087E}" type="sibTrans" cxnId="{54E66F06-47B8-4631-A817-C3FF4B2B2CB1}">
      <dgm:prSet/>
      <dgm:spPr/>
      <dgm:t>
        <a:bodyPr/>
        <a:lstStyle/>
        <a:p>
          <a:endParaRPr lang="uk-UA"/>
        </a:p>
      </dgm:t>
    </dgm:pt>
    <dgm:pt modelId="{DB9D203E-E52F-49B0-BC15-600F98D4876B}" type="pres">
      <dgm:prSet presAssocID="{D46D44E5-4395-437C-BDDC-DA0A4FDDF6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855FDFE-21DE-4F31-B365-3EF12DAD7792}" type="pres">
      <dgm:prSet presAssocID="{86E5F248-7BE6-4589-BC5A-76F9537E9C1E}" presName="hierRoot1" presStyleCnt="0">
        <dgm:presLayoutVars>
          <dgm:hierBranch val="init"/>
        </dgm:presLayoutVars>
      </dgm:prSet>
      <dgm:spPr/>
    </dgm:pt>
    <dgm:pt modelId="{9971958E-0C39-4844-900F-20EE92DAFB13}" type="pres">
      <dgm:prSet presAssocID="{86E5F248-7BE6-4589-BC5A-76F9537E9C1E}" presName="rootComposite1" presStyleCnt="0"/>
      <dgm:spPr/>
    </dgm:pt>
    <dgm:pt modelId="{D91895CB-AF76-4D24-B5EF-09352DB037B9}" type="pres">
      <dgm:prSet presAssocID="{86E5F248-7BE6-4589-BC5A-76F9537E9C1E}" presName="rootText1" presStyleLbl="node0" presStyleIdx="0" presStyleCnt="1" custScaleX="2214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CC88355-B6CF-42A9-9F5F-BEB6D106CF67}" type="pres">
      <dgm:prSet presAssocID="{86E5F248-7BE6-4589-BC5A-76F9537E9C1E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DCD4884-6177-41F3-9F06-26E9843B5BB3}" type="pres">
      <dgm:prSet presAssocID="{86E5F248-7BE6-4589-BC5A-76F9537E9C1E}" presName="hierChild2" presStyleCnt="0"/>
      <dgm:spPr/>
    </dgm:pt>
    <dgm:pt modelId="{B6B85F79-EA2B-40C7-BE8D-02D35F474A6E}" type="pres">
      <dgm:prSet presAssocID="{BC034E51-32E4-43AF-8ABF-59750A0ED055}" presName="Name37" presStyleLbl="parChTrans1D2" presStyleIdx="0" presStyleCnt="2"/>
      <dgm:spPr/>
      <dgm:t>
        <a:bodyPr/>
        <a:lstStyle/>
        <a:p>
          <a:endParaRPr lang="uk-UA"/>
        </a:p>
      </dgm:t>
    </dgm:pt>
    <dgm:pt modelId="{EBBB5009-2D95-441F-8E57-194D587FDB81}" type="pres">
      <dgm:prSet presAssocID="{D3BCF478-D854-4060-A28D-7274AF412B0A}" presName="hierRoot2" presStyleCnt="0">
        <dgm:presLayoutVars>
          <dgm:hierBranch val="init"/>
        </dgm:presLayoutVars>
      </dgm:prSet>
      <dgm:spPr/>
    </dgm:pt>
    <dgm:pt modelId="{FC7E0A56-C8A3-4BC9-A45B-B24186CAD65D}" type="pres">
      <dgm:prSet presAssocID="{D3BCF478-D854-4060-A28D-7274AF412B0A}" presName="rootComposite" presStyleCnt="0"/>
      <dgm:spPr/>
    </dgm:pt>
    <dgm:pt modelId="{17139E7E-7BD0-4ED6-9D88-CEBE4B4EA3D8}" type="pres">
      <dgm:prSet presAssocID="{D3BCF478-D854-4060-A28D-7274AF412B0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63C59FF-4C3E-4A86-AE15-B76D677F77BF}" type="pres">
      <dgm:prSet presAssocID="{D3BCF478-D854-4060-A28D-7274AF412B0A}" presName="rootConnector" presStyleLbl="node2" presStyleIdx="0" presStyleCnt="2"/>
      <dgm:spPr/>
      <dgm:t>
        <a:bodyPr/>
        <a:lstStyle/>
        <a:p>
          <a:endParaRPr lang="uk-UA"/>
        </a:p>
      </dgm:t>
    </dgm:pt>
    <dgm:pt modelId="{CC1FA094-7E31-4D46-9BBE-C8DF7F68B8FF}" type="pres">
      <dgm:prSet presAssocID="{D3BCF478-D854-4060-A28D-7274AF412B0A}" presName="hierChild4" presStyleCnt="0"/>
      <dgm:spPr/>
    </dgm:pt>
    <dgm:pt modelId="{1817F22C-6641-40D4-9772-19DB082E57D2}" type="pres">
      <dgm:prSet presAssocID="{D3BCF478-D854-4060-A28D-7274AF412B0A}" presName="hierChild5" presStyleCnt="0"/>
      <dgm:spPr/>
    </dgm:pt>
    <dgm:pt modelId="{24A2661C-1CD9-445C-B2B8-A38737335039}" type="pres">
      <dgm:prSet presAssocID="{F6391E8E-0E32-40A8-8081-36EC3786C27C}" presName="Name37" presStyleLbl="parChTrans1D2" presStyleIdx="1" presStyleCnt="2"/>
      <dgm:spPr/>
      <dgm:t>
        <a:bodyPr/>
        <a:lstStyle/>
        <a:p>
          <a:endParaRPr lang="uk-UA"/>
        </a:p>
      </dgm:t>
    </dgm:pt>
    <dgm:pt modelId="{E9F73187-6658-4425-96D0-FF77CB6EA654}" type="pres">
      <dgm:prSet presAssocID="{FC164A09-393C-489F-8E1A-F120F43F9FA7}" presName="hierRoot2" presStyleCnt="0">
        <dgm:presLayoutVars>
          <dgm:hierBranch val="init"/>
        </dgm:presLayoutVars>
      </dgm:prSet>
      <dgm:spPr/>
    </dgm:pt>
    <dgm:pt modelId="{EF02521F-765B-439F-A2FC-71C640953094}" type="pres">
      <dgm:prSet presAssocID="{FC164A09-393C-489F-8E1A-F120F43F9FA7}" presName="rootComposite" presStyleCnt="0"/>
      <dgm:spPr/>
    </dgm:pt>
    <dgm:pt modelId="{354E063B-1037-49D5-BC09-EA428DCBDF58}" type="pres">
      <dgm:prSet presAssocID="{FC164A09-393C-489F-8E1A-F120F43F9F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34F93B-5337-4F2C-ABF3-153E810D9B94}" type="pres">
      <dgm:prSet presAssocID="{FC164A09-393C-489F-8E1A-F120F43F9FA7}" presName="rootConnector" presStyleLbl="node2" presStyleIdx="1" presStyleCnt="2"/>
      <dgm:spPr/>
      <dgm:t>
        <a:bodyPr/>
        <a:lstStyle/>
        <a:p>
          <a:endParaRPr lang="uk-UA"/>
        </a:p>
      </dgm:t>
    </dgm:pt>
    <dgm:pt modelId="{33755F20-0F61-4C0E-BE56-5E20D6D8D8B4}" type="pres">
      <dgm:prSet presAssocID="{FC164A09-393C-489F-8E1A-F120F43F9FA7}" presName="hierChild4" presStyleCnt="0"/>
      <dgm:spPr/>
    </dgm:pt>
    <dgm:pt modelId="{A9575358-32C3-4B45-94F6-EB0A912804A6}" type="pres">
      <dgm:prSet presAssocID="{FC164A09-393C-489F-8E1A-F120F43F9FA7}" presName="hierChild5" presStyleCnt="0"/>
      <dgm:spPr/>
    </dgm:pt>
    <dgm:pt modelId="{43083E1A-32C3-40D4-B631-846A44C68BE6}" type="pres">
      <dgm:prSet presAssocID="{86E5F248-7BE6-4589-BC5A-76F9537E9C1E}" presName="hierChild3" presStyleCnt="0"/>
      <dgm:spPr/>
    </dgm:pt>
  </dgm:ptLst>
  <dgm:cxnLst>
    <dgm:cxn modelId="{F78D9724-FEB6-46F5-9963-1B6AE436F555}" srcId="{D46D44E5-4395-437C-BDDC-DA0A4FDDF6A8}" destId="{86E5F248-7BE6-4589-BC5A-76F9537E9C1E}" srcOrd="0" destOrd="0" parTransId="{DD9B6299-ECCA-41FC-A4D7-98BA040FF249}" sibTransId="{CD06A967-2B10-4685-9E3E-96F6D3D933E7}"/>
    <dgm:cxn modelId="{F5EDDB30-0A18-41EC-8CA4-78739259058C}" type="presOf" srcId="{86E5F248-7BE6-4589-BC5A-76F9537E9C1E}" destId="{D91895CB-AF76-4D24-B5EF-09352DB037B9}" srcOrd="0" destOrd="0" presId="urn:microsoft.com/office/officeart/2005/8/layout/orgChart1"/>
    <dgm:cxn modelId="{B11F922D-3D62-4E5C-BAE6-958F6297B723}" type="presOf" srcId="{D3BCF478-D854-4060-A28D-7274AF412B0A}" destId="{B63C59FF-4C3E-4A86-AE15-B76D677F77BF}" srcOrd="1" destOrd="0" presId="urn:microsoft.com/office/officeart/2005/8/layout/orgChart1"/>
    <dgm:cxn modelId="{33220FF8-F5A2-49FA-8DED-DBD040435A32}" type="presOf" srcId="{D3BCF478-D854-4060-A28D-7274AF412B0A}" destId="{17139E7E-7BD0-4ED6-9D88-CEBE4B4EA3D8}" srcOrd="0" destOrd="0" presId="urn:microsoft.com/office/officeart/2005/8/layout/orgChart1"/>
    <dgm:cxn modelId="{652A419F-43F1-4E4E-AC17-E374BADA65EE}" type="presOf" srcId="{BC034E51-32E4-43AF-8ABF-59750A0ED055}" destId="{B6B85F79-EA2B-40C7-BE8D-02D35F474A6E}" srcOrd="0" destOrd="0" presId="urn:microsoft.com/office/officeart/2005/8/layout/orgChart1"/>
    <dgm:cxn modelId="{63053CB1-D47D-4565-9263-6445C9457F82}" type="presOf" srcId="{FC164A09-393C-489F-8E1A-F120F43F9FA7}" destId="{354E063B-1037-49D5-BC09-EA428DCBDF58}" srcOrd="0" destOrd="0" presId="urn:microsoft.com/office/officeart/2005/8/layout/orgChart1"/>
    <dgm:cxn modelId="{E9AECB28-9783-451B-A319-91076473EEA3}" srcId="{86E5F248-7BE6-4589-BC5A-76F9537E9C1E}" destId="{D3BCF478-D854-4060-A28D-7274AF412B0A}" srcOrd="0" destOrd="0" parTransId="{BC034E51-32E4-43AF-8ABF-59750A0ED055}" sibTransId="{4B80B08E-28E8-430A-B6AD-AF869A55B655}"/>
    <dgm:cxn modelId="{33D0EB5F-CF5D-4718-9B34-538785D3221D}" type="presOf" srcId="{F6391E8E-0E32-40A8-8081-36EC3786C27C}" destId="{24A2661C-1CD9-445C-B2B8-A38737335039}" srcOrd="0" destOrd="0" presId="urn:microsoft.com/office/officeart/2005/8/layout/orgChart1"/>
    <dgm:cxn modelId="{17074DF7-F205-4518-8C05-34E44B629657}" type="presOf" srcId="{D46D44E5-4395-437C-BDDC-DA0A4FDDF6A8}" destId="{DB9D203E-E52F-49B0-BC15-600F98D4876B}" srcOrd="0" destOrd="0" presId="urn:microsoft.com/office/officeart/2005/8/layout/orgChart1"/>
    <dgm:cxn modelId="{BFA64476-578D-4455-A5B3-254D72FE087E}" type="presOf" srcId="{FC164A09-393C-489F-8E1A-F120F43F9FA7}" destId="{6834F93B-5337-4F2C-ABF3-153E810D9B94}" srcOrd="1" destOrd="0" presId="urn:microsoft.com/office/officeart/2005/8/layout/orgChart1"/>
    <dgm:cxn modelId="{F275999B-73D3-42BF-8460-48B4EDEF016F}" type="presOf" srcId="{86E5F248-7BE6-4589-BC5A-76F9537E9C1E}" destId="{BCC88355-B6CF-42A9-9F5F-BEB6D106CF67}" srcOrd="1" destOrd="0" presId="urn:microsoft.com/office/officeart/2005/8/layout/orgChart1"/>
    <dgm:cxn modelId="{54E66F06-47B8-4631-A817-C3FF4B2B2CB1}" srcId="{86E5F248-7BE6-4589-BC5A-76F9537E9C1E}" destId="{FC164A09-393C-489F-8E1A-F120F43F9FA7}" srcOrd="1" destOrd="0" parTransId="{F6391E8E-0E32-40A8-8081-36EC3786C27C}" sibTransId="{751477C7-EC13-449F-AE1E-3461DD76087E}"/>
    <dgm:cxn modelId="{414280C1-09D5-45C9-BFAD-5D1165776DA9}" type="presParOf" srcId="{DB9D203E-E52F-49B0-BC15-600F98D4876B}" destId="{7855FDFE-21DE-4F31-B365-3EF12DAD7792}" srcOrd="0" destOrd="0" presId="urn:microsoft.com/office/officeart/2005/8/layout/orgChart1"/>
    <dgm:cxn modelId="{0334C85C-BBEE-4977-AF31-EBE61921BA01}" type="presParOf" srcId="{7855FDFE-21DE-4F31-B365-3EF12DAD7792}" destId="{9971958E-0C39-4844-900F-20EE92DAFB13}" srcOrd="0" destOrd="0" presId="urn:microsoft.com/office/officeart/2005/8/layout/orgChart1"/>
    <dgm:cxn modelId="{CA86FD58-2845-4FCD-A852-58B6B2BACD21}" type="presParOf" srcId="{9971958E-0C39-4844-900F-20EE92DAFB13}" destId="{D91895CB-AF76-4D24-B5EF-09352DB037B9}" srcOrd="0" destOrd="0" presId="urn:microsoft.com/office/officeart/2005/8/layout/orgChart1"/>
    <dgm:cxn modelId="{E7AE962B-531C-4FE9-8512-A06A622686C3}" type="presParOf" srcId="{9971958E-0C39-4844-900F-20EE92DAFB13}" destId="{BCC88355-B6CF-42A9-9F5F-BEB6D106CF67}" srcOrd="1" destOrd="0" presId="urn:microsoft.com/office/officeart/2005/8/layout/orgChart1"/>
    <dgm:cxn modelId="{A201B138-48B8-43D2-9835-BA5C72CB6615}" type="presParOf" srcId="{7855FDFE-21DE-4F31-B365-3EF12DAD7792}" destId="{6DCD4884-6177-41F3-9F06-26E9843B5BB3}" srcOrd="1" destOrd="0" presId="urn:microsoft.com/office/officeart/2005/8/layout/orgChart1"/>
    <dgm:cxn modelId="{DE0A82FB-8713-435F-8B31-04BE473D3937}" type="presParOf" srcId="{6DCD4884-6177-41F3-9F06-26E9843B5BB3}" destId="{B6B85F79-EA2B-40C7-BE8D-02D35F474A6E}" srcOrd="0" destOrd="0" presId="urn:microsoft.com/office/officeart/2005/8/layout/orgChart1"/>
    <dgm:cxn modelId="{3192DD6C-3663-4A73-BDC5-A44F38C2AE99}" type="presParOf" srcId="{6DCD4884-6177-41F3-9F06-26E9843B5BB3}" destId="{EBBB5009-2D95-441F-8E57-194D587FDB81}" srcOrd="1" destOrd="0" presId="urn:microsoft.com/office/officeart/2005/8/layout/orgChart1"/>
    <dgm:cxn modelId="{5BB95D48-B15B-4C86-B296-27ED3B1B3D8E}" type="presParOf" srcId="{EBBB5009-2D95-441F-8E57-194D587FDB81}" destId="{FC7E0A56-C8A3-4BC9-A45B-B24186CAD65D}" srcOrd="0" destOrd="0" presId="urn:microsoft.com/office/officeart/2005/8/layout/orgChart1"/>
    <dgm:cxn modelId="{E1225AE2-5672-4801-9647-1553769F5CA6}" type="presParOf" srcId="{FC7E0A56-C8A3-4BC9-A45B-B24186CAD65D}" destId="{17139E7E-7BD0-4ED6-9D88-CEBE4B4EA3D8}" srcOrd="0" destOrd="0" presId="urn:microsoft.com/office/officeart/2005/8/layout/orgChart1"/>
    <dgm:cxn modelId="{1CCFAC6A-E096-44EC-9C06-928F2025CC0A}" type="presParOf" srcId="{FC7E0A56-C8A3-4BC9-A45B-B24186CAD65D}" destId="{B63C59FF-4C3E-4A86-AE15-B76D677F77BF}" srcOrd="1" destOrd="0" presId="urn:microsoft.com/office/officeart/2005/8/layout/orgChart1"/>
    <dgm:cxn modelId="{0797A225-A7D2-4C3B-82F3-1337F31095E6}" type="presParOf" srcId="{EBBB5009-2D95-441F-8E57-194D587FDB81}" destId="{CC1FA094-7E31-4D46-9BBE-C8DF7F68B8FF}" srcOrd="1" destOrd="0" presId="urn:microsoft.com/office/officeart/2005/8/layout/orgChart1"/>
    <dgm:cxn modelId="{DF8F6E0A-483E-40A2-BE81-04C75DD3916D}" type="presParOf" srcId="{EBBB5009-2D95-441F-8E57-194D587FDB81}" destId="{1817F22C-6641-40D4-9772-19DB082E57D2}" srcOrd="2" destOrd="0" presId="urn:microsoft.com/office/officeart/2005/8/layout/orgChart1"/>
    <dgm:cxn modelId="{45667D8C-F001-4E02-A08C-6C53AF1486AB}" type="presParOf" srcId="{6DCD4884-6177-41F3-9F06-26E9843B5BB3}" destId="{24A2661C-1CD9-445C-B2B8-A38737335039}" srcOrd="2" destOrd="0" presId="urn:microsoft.com/office/officeart/2005/8/layout/orgChart1"/>
    <dgm:cxn modelId="{10CFA3D1-9821-4094-A179-1845B46A466B}" type="presParOf" srcId="{6DCD4884-6177-41F3-9F06-26E9843B5BB3}" destId="{E9F73187-6658-4425-96D0-FF77CB6EA654}" srcOrd="3" destOrd="0" presId="urn:microsoft.com/office/officeart/2005/8/layout/orgChart1"/>
    <dgm:cxn modelId="{1F4FF8AD-BD37-4E86-AB33-FEC631FC1755}" type="presParOf" srcId="{E9F73187-6658-4425-96D0-FF77CB6EA654}" destId="{EF02521F-765B-439F-A2FC-71C640953094}" srcOrd="0" destOrd="0" presId="urn:microsoft.com/office/officeart/2005/8/layout/orgChart1"/>
    <dgm:cxn modelId="{873D525B-B3B2-4E7D-8A2E-111CB0F00256}" type="presParOf" srcId="{EF02521F-765B-439F-A2FC-71C640953094}" destId="{354E063B-1037-49D5-BC09-EA428DCBDF58}" srcOrd="0" destOrd="0" presId="urn:microsoft.com/office/officeart/2005/8/layout/orgChart1"/>
    <dgm:cxn modelId="{95705FB7-17FA-46D9-B9F8-6F29746C1EB1}" type="presParOf" srcId="{EF02521F-765B-439F-A2FC-71C640953094}" destId="{6834F93B-5337-4F2C-ABF3-153E810D9B94}" srcOrd="1" destOrd="0" presId="urn:microsoft.com/office/officeart/2005/8/layout/orgChart1"/>
    <dgm:cxn modelId="{7414B4EE-0A9B-495E-BDC3-AA6863BA8354}" type="presParOf" srcId="{E9F73187-6658-4425-96D0-FF77CB6EA654}" destId="{33755F20-0F61-4C0E-BE56-5E20D6D8D8B4}" srcOrd="1" destOrd="0" presId="urn:microsoft.com/office/officeart/2005/8/layout/orgChart1"/>
    <dgm:cxn modelId="{9FDB41C2-E225-49F4-B734-A05973852E4D}" type="presParOf" srcId="{E9F73187-6658-4425-96D0-FF77CB6EA654}" destId="{A9575358-32C3-4B45-94F6-EB0A912804A6}" srcOrd="2" destOrd="0" presId="urn:microsoft.com/office/officeart/2005/8/layout/orgChart1"/>
    <dgm:cxn modelId="{953ABA89-BDAE-437F-9963-300E037CA823}" type="presParOf" srcId="{7855FDFE-21DE-4F31-B365-3EF12DAD7792}" destId="{43083E1A-32C3-40D4-B631-846A44C68B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A2661C-1CD9-445C-B2B8-A38737335039}">
      <dsp:nvSpPr>
        <dsp:cNvPr id="0" name=""/>
        <dsp:cNvSpPr/>
      </dsp:nvSpPr>
      <dsp:spPr>
        <a:xfrm>
          <a:off x="3996444" y="1190443"/>
          <a:ext cx="1438844" cy="49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16"/>
              </a:lnTo>
              <a:lnTo>
                <a:pt x="1438844" y="249716"/>
              </a:lnTo>
              <a:lnTo>
                <a:pt x="1438844" y="499433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85F79-EA2B-40C7-BE8D-02D35F474A6E}">
      <dsp:nvSpPr>
        <dsp:cNvPr id="0" name=""/>
        <dsp:cNvSpPr/>
      </dsp:nvSpPr>
      <dsp:spPr>
        <a:xfrm>
          <a:off x="2557599" y="1190443"/>
          <a:ext cx="1438844" cy="499433"/>
        </a:xfrm>
        <a:custGeom>
          <a:avLst/>
          <a:gdLst/>
          <a:ahLst/>
          <a:cxnLst/>
          <a:rect l="0" t="0" r="0" b="0"/>
          <a:pathLst>
            <a:path>
              <a:moveTo>
                <a:pt x="1438844" y="0"/>
              </a:moveTo>
              <a:lnTo>
                <a:pt x="1438844" y="249716"/>
              </a:lnTo>
              <a:lnTo>
                <a:pt x="0" y="249716"/>
              </a:lnTo>
              <a:lnTo>
                <a:pt x="0" y="499433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895CB-AF76-4D24-B5EF-09352DB037B9}">
      <dsp:nvSpPr>
        <dsp:cNvPr id="0" name=""/>
        <dsp:cNvSpPr/>
      </dsp:nvSpPr>
      <dsp:spPr>
        <a:xfrm>
          <a:off x="1363656" y="1315"/>
          <a:ext cx="5265575" cy="1189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err="1" smtClean="0"/>
            <a:t>Післязародковий</a:t>
          </a:r>
          <a:r>
            <a:rPr lang="uk-UA" sz="3900" kern="1200" dirty="0" smtClean="0"/>
            <a:t> розвиток може бути</a:t>
          </a:r>
          <a:endParaRPr lang="uk-UA" sz="3900" kern="1200" dirty="0"/>
        </a:p>
      </dsp:txBody>
      <dsp:txXfrm>
        <a:off x="1363656" y="1315"/>
        <a:ext cx="5265575" cy="1189127"/>
      </dsp:txXfrm>
    </dsp:sp>
    <dsp:sp modelId="{17139E7E-7BD0-4ED6-9D88-CEBE4B4EA3D8}">
      <dsp:nvSpPr>
        <dsp:cNvPr id="0" name=""/>
        <dsp:cNvSpPr/>
      </dsp:nvSpPr>
      <dsp:spPr>
        <a:xfrm>
          <a:off x="1368472" y="1689876"/>
          <a:ext cx="2378254" cy="1189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Прямий</a:t>
          </a:r>
          <a:endParaRPr lang="uk-UA" sz="3900" kern="1200" dirty="0"/>
        </a:p>
      </dsp:txBody>
      <dsp:txXfrm>
        <a:off x="1368472" y="1689876"/>
        <a:ext cx="2378254" cy="1189127"/>
      </dsp:txXfrm>
    </dsp:sp>
    <dsp:sp modelId="{354E063B-1037-49D5-BC09-EA428DCBDF58}">
      <dsp:nvSpPr>
        <dsp:cNvPr id="0" name=""/>
        <dsp:cNvSpPr/>
      </dsp:nvSpPr>
      <dsp:spPr>
        <a:xfrm>
          <a:off x="4246160" y="1689876"/>
          <a:ext cx="2378254" cy="1189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/>
            <a:t>Непрямий</a:t>
          </a:r>
          <a:endParaRPr lang="uk-UA" sz="3900" kern="1200" dirty="0"/>
        </a:p>
      </dsp:txBody>
      <dsp:txXfrm>
        <a:off x="4246160" y="1689876"/>
        <a:ext cx="2378254" cy="1189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556792"/>
            <a:ext cx="4701208" cy="11296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Презетація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uk-UA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852936"/>
            <a:ext cx="7200800" cy="1752600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Постембріональний розвиток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43808" y="476672"/>
            <a:ext cx="4032448" cy="61926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Непрямий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відбувається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кілька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послідовних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етапів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(фаз), на кожному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тварина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характеризується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певними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особливостями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будови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життєвих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функцій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Наприклад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у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процесі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розвитку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комах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неповним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перетворенням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виділяють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фази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яйця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личинки та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дорослої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комахи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клопи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бабки,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таргани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прямокрилі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воші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а при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розвитку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повним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перетворенням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яйця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личинки,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лялечки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дорослої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комахи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метелики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жуки,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перетинчастокрилі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блохи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).</a:t>
            </a:r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538958" cy="48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052736"/>
            <a:ext cx="1818878" cy="491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640960" cy="180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При цьому особливе значення має фаза лялечки, на якій відбувається докорінна перебудова організму: за участю </a:t>
            </a:r>
            <a:r>
              <a:rPr lang="uk-UA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лізосом</a:t>
            </a:r>
            <a:r>
              <a:rPr lang="uk-UA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перетравлюється більшість внутрішніх органів личинки (травна, м'язова, видільна системи тощо), а з особливих зародкових клітин формуються тканини та органи дорослої комахи. </a:t>
            </a:r>
          </a:p>
          <a:p>
            <a:endParaRPr lang="uk-UA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88991"/>
            <a:ext cx="4248472" cy="358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964488" cy="31683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i="1" dirty="0" smtClean="0">
                <a:solidFill>
                  <a:schemeClr val="tx1">
                    <a:lumMod val="85000"/>
                  </a:schemeClr>
                </a:solidFill>
              </a:rPr>
              <a:t>     Непрямий тип розвитку забезпечує кілька важливих біологічних функцій, які сприяють існуванню виду. </a:t>
            </a:r>
          </a:p>
          <a:p>
            <a:endParaRPr lang="uk-UA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chemeClr val="tx1">
                    <a:lumMod val="85000"/>
                  </a:schemeClr>
                </a:solidFill>
              </a:rPr>
              <a:t>     На певній фазі розвитку тварина отримує найбільше поживних речовин, потрібних для завершення розвитку. У комах цю функцію здійснює личинка (так, гусінь метеликів за час свого розвитку може збільшувати масу тіла в 10 000 разів і більше). Дорослі комахи не ростуть і живляться тільки для підтримання обміну речовин чи розвитку статевих продуктів, а деякі не живляться взагалі, використовуючи запаси поживних речовин, накопичені личинкою (наприклад, одноденки, шовковичний шовкопряд, оводи).</a:t>
            </a:r>
          </a:p>
          <a:p>
            <a:endParaRPr lang="uk-UA" i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723020"/>
            <a:ext cx="8737009" cy="294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340768"/>
            <a:ext cx="8568952" cy="28083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   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Розвиток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перетворенням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має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ряд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переваг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перед прямим способом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розвитку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: 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личинка, як правило,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використовує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джерело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живлення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відмінне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від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дорослої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особини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що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призводить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до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послаблення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внутрішньовидової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конкуренції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за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ресурси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у губок,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кишковопорожнинних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багатощетинкових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червів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личинка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рухома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служить для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розселення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виду;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личинки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деяких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видів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ракоподібних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павукоподібних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земноводних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)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здатні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</a:rPr>
              <a:t>розмножуватись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uk-UA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Переваги непрямого розвитку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05064"/>
            <a:ext cx="4065134" cy="246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uk-UA" sz="8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92696"/>
            <a:ext cx="4644008" cy="5767536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 err="1" smtClean="0">
                <a:solidFill>
                  <a:srgbClr val="92D050"/>
                </a:solidFill>
              </a:rPr>
              <a:t>Післязародковий</a:t>
            </a:r>
            <a:r>
              <a:rPr lang="uk-UA" b="1" i="1" dirty="0" smtClean="0">
                <a:solidFill>
                  <a:srgbClr val="92D050"/>
                </a:solidFill>
              </a:rPr>
              <a:t> (постембріональний) розвиток </a:t>
            </a:r>
            <a:r>
              <a:rPr lang="uk-UA" i="1" dirty="0" smtClean="0">
                <a:solidFill>
                  <a:srgbClr val="92D050"/>
                </a:solidFill>
              </a:rPr>
              <a:t>- це період, який триває від народження або виходу із оболонок, що вкривають зародок, до настання здатності до розмноження. </a:t>
            </a:r>
          </a:p>
          <a:p>
            <a:r>
              <a:rPr lang="uk-UA" i="1" dirty="0" smtClean="0">
                <a:solidFill>
                  <a:srgbClr val="92D050"/>
                </a:solidFill>
              </a:rPr>
              <a:t>У цей період відбуваються ріст організму і диференціювання деяких органів (наприклад, статевих залоз).</a:t>
            </a:r>
            <a:endParaRPr lang="uk-UA" i="1" dirty="0">
              <a:solidFill>
                <a:srgbClr val="92D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20229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620688"/>
          <a:ext cx="799288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789040"/>
            <a:ext cx="2396022" cy="263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789040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0"/>
            <a:ext cx="5997352" cy="1143000"/>
          </a:xfrm>
        </p:spPr>
        <p:txBody>
          <a:bodyPr/>
          <a:lstStyle/>
          <a:p>
            <a:r>
              <a:rPr lang="uk-UA" dirty="0" smtClean="0"/>
              <a:t>Прямий розвиток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7776864" cy="18722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За прямого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щойно</a:t>
            </a:r>
            <a:r>
              <a:rPr lang="ru-RU" dirty="0" smtClean="0"/>
              <a:t> </a:t>
            </a:r>
            <a:r>
              <a:rPr lang="ru-RU" dirty="0" err="1" smtClean="0"/>
              <a:t>народжена</a:t>
            </a:r>
            <a:r>
              <a:rPr lang="ru-RU" dirty="0" smtClean="0"/>
              <a:t> </a:t>
            </a:r>
            <a:r>
              <a:rPr lang="ru-RU" dirty="0" err="1" smtClean="0"/>
              <a:t>тварина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дорослу</a:t>
            </a:r>
            <a:r>
              <a:rPr lang="ru-RU" dirty="0" smtClean="0"/>
              <a:t>. </a:t>
            </a:r>
            <a:r>
              <a:rPr lang="ru-RU" dirty="0" err="1" smtClean="0"/>
              <a:t>Прямий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можливий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ембріонізації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89040"/>
            <a:ext cx="5073921" cy="269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5760640" cy="33123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</a:t>
            </a:r>
            <a:r>
              <a:rPr lang="uk-UA" b="1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Ембріонізація</a:t>
            </a:r>
            <a:r>
              <a:rPr lang="uk-UA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uk-UA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явище, коли зародковий період подовжується за рахунок живлення зародка поживними речовинами материнського організму (плацентарні ссавці, деякі хрящові риби) або яйця (плазуни, птахи)</a:t>
            </a:r>
            <a:endParaRPr lang="uk-UA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4664"/>
            <a:ext cx="2520280" cy="60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764704"/>
            <a:ext cx="8136904" cy="17281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Біологічне значення </a:t>
            </a:r>
            <a:r>
              <a:rPr lang="uk-U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ембріонізації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розвитку полягає в тому, що народжується або вилуплюється з яйцевих оболонок тварина на вищому рівні розвитку. Це зменшує вразливість організму при дії зовнішніх чинників. 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92896"/>
            <a:ext cx="4219565" cy="293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4011804" cy="299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55892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появи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світ</a:t>
            </a:r>
            <a:r>
              <a:rPr lang="ru-RU" sz="2400" dirty="0" smtClean="0"/>
              <a:t> такого </a:t>
            </a:r>
            <a:r>
              <a:rPr lang="ru-RU" sz="2400" dirty="0" err="1" smtClean="0"/>
              <a:t>зародка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справжнім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живонародженням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75856" y="332656"/>
            <a:ext cx="5868144" cy="3528392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/>
              <a:t>У плацентарних ссавців, деяких сумчастих, акул, скорпіонів одна із зародкових оболонок зростається зі стінками розширеної частини яйцепроводів (матки). Через стінки цього органа до зародка надходять поживні речовини та кисень і виводяться продукти обміну речовин та вуглекислий газ.</a:t>
            </a:r>
            <a:endParaRPr lang="uk-UA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291" y="3861048"/>
            <a:ext cx="36484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3825478"/>
            <a:ext cx="4176464" cy="279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3082763" cy="31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87824" y="476672"/>
            <a:ext cx="5760640" cy="3240360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Прямий розвиток характерний також для деяких кишковопорожнинних (гідри), малощетинкових </a:t>
            </a:r>
            <a:r>
              <a:rPr lang="uk-UA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червів</a:t>
            </a:r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деяких ракоподібних (дафнії, річковий рак), павуків, деяких молюсків (прісноводні та наземні черевоногі, головоногі), хрящових риб, плазунів, птахів, ссавців.</a:t>
            </a:r>
            <a:endParaRPr lang="uk-UA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8952"/>
            <a:ext cx="2833785" cy="313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15641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b="9240"/>
          <a:stretch>
            <a:fillRect/>
          </a:stretch>
        </p:blipFill>
        <p:spPr bwMode="auto">
          <a:xfrm>
            <a:off x="251520" y="3789040"/>
            <a:ext cx="3984206" cy="271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628800"/>
            <a:ext cx="5338763" cy="4525962"/>
          </a:xfrm>
        </p:spPr>
        <p:txBody>
          <a:bodyPr>
            <a:normAutofit fontScale="70000" lnSpcReduction="20000"/>
          </a:bodyPr>
          <a:lstStyle/>
          <a:p>
            <a:r>
              <a:rPr lang="uk-UA" i="1" dirty="0" smtClean="0">
                <a:solidFill>
                  <a:schemeClr val="tx2">
                    <a:lumMod val="90000"/>
                  </a:schemeClr>
                </a:solidFill>
              </a:rPr>
              <a:t>Непрямий розвиток супроводжується значними змінами у будові організму, завдяки яким личинка перетворюється на дорослу особину. Личинка - фаза </a:t>
            </a:r>
            <a:r>
              <a:rPr lang="uk-UA" i="1" dirty="0" err="1" smtClean="0">
                <a:solidFill>
                  <a:schemeClr val="tx2">
                    <a:lumMod val="90000"/>
                  </a:schemeClr>
                </a:solidFill>
              </a:rPr>
              <a:t>післязародкового</a:t>
            </a:r>
            <a:r>
              <a:rPr lang="uk-UA" i="1" dirty="0" smtClean="0">
                <a:solidFill>
                  <a:schemeClr val="tx2">
                    <a:lumMod val="90000"/>
                  </a:schemeClr>
                </a:solidFill>
              </a:rPr>
              <a:t> розвитку багатьох безхребетних (більшість кишковопорожнинних, плоских, круглих і кільчастих </a:t>
            </a:r>
            <a:r>
              <a:rPr lang="uk-UA" i="1" dirty="0" err="1" smtClean="0">
                <a:solidFill>
                  <a:schemeClr val="tx2">
                    <a:lumMod val="90000"/>
                  </a:schemeClr>
                </a:solidFill>
              </a:rPr>
              <a:t>червів</a:t>
            </a:r>
            <a:r>
              <a:rPr lang="uk-UA" i="1" dirty="0" smtClean="0">
                <a:solidFill>
                  <a:schemeClr val="tx2">
                    <a:lumMod val="90000"/>
                  </a:schemeClr>
                </a:solidFill>
              </a:rPr>
              <a:t>, молюсків, комахи, голкошкірі тощо) і деяких хребетних (ланцетники, кісткові риби, земноводні тощо) тварин, у яких запаси поживних речовин в яйці недостатні для завершення процесів формування органів та їхніх систем, притаманних дорослій особині.</a:t>
            </a:r>
            <a:endParaRPr lang="uk-UA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Непрямий розвиток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2197596" cy="483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</TotalTime>
  <Words>597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Презетація  </vt:lpstr>
      <vt:lpstr>Слайд 2</vt:lpstr>
      <vt:lpstr>Слайд 3</vt:lpstr>
      <vt:lpstr>Прямий розвиток</vt:lpstr>
      <vt:lpstr>Слайд 5</vt:lpstr>
      <vt:lpstr>Слайд 6</vt:lpstr>
      <vt:lpstr>Слайд 7</vt:lpstr>
      <vt:lpstr>Слайд 8</vt:lpstr>
      <vt:lpstr>Непрямий розвиток</vt:lpstr>
      <vt:lpstr>Слайд 10</vt:lpstr>
      <vt:lpstr>Слайд 11</vt:lpstr>
      <vt:lpstr>Слайд 12</vt:lpstr>
      <vt:lpstr>Переваги непрямого розвитку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Презетація</dc:title>
  <dc:creator>адмін</dc:creator>
  <cp:lastModifiedBy>адмін</cp:lastModifiedBy>
  <cp:revision>12</cp:revision>
  <dcterms:created xsi:type="dcterms:W3CDTF">2014-01-21T16:02:54Z</dcterms:created>
  <dcterms:modified xsi:type="dcterms:W3CDTF">2014-06-06T19:16:47Z</dcterms:modified>
</cp:coreProperties>
</file>