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  <p:sldId id="274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5" autoAdjust="0"/>
    <p:restoredTop sz="94660"/>
  </p:normalViewPr>
  <p:slideViewPr>
    <p:cSldViewPr>
      <p:cViewPr varScale="1">
        <p:scale>
          <a:sx n="68" d="100"/>
          <a:sy n="68" d="100"/>
        </p:scale>
        <p:origin x="-7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3" descr="C:\Users\malves\AppData\Local\Microsoft\Windows\Temporary Internet Files\Content.IE5\QMPKWOLA\MPj04331930000[1]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93284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981200"/>
            <a:ext cx="9144000" cy="1295400"/>
          </a:xfrm>
        </p:spPr>
        <p:txBody>
          <a:bodyPr>
            <a:normAutofit/>
          </a:bodyPr>
          <a:lstStyle>
            <a:lvl1pPr>
              <a:defRPr sz="4800" b="1" cap="none" spc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uk-UA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276600"/>
            <a:ext cx="9144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9AF639D-3F8E-4176-9870-4493B101339D}" type="datetimeFigureOut">
              <a:rPr lang="uk-UA" smtClean="0"/>
              <a:pPr/>
              <a:t>15.12.2013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041C851-617C-424A-822D-ADE69283BAF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639D-3F8E-4176-9870-4493B101339D}" type="datetimeFigureOut">
              <a:rPr lang="uk-UA" smtClean="0"/>
              <a:pPr/>
              <a:t>15.12.2013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C851-617C-424A-822D-ADE69283BAF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639D-3F8E-4176-9870-4493B101339D}" type="datetimeFigureOut">
              <a:rPr lang="uk-UA" smtClean="0"/>
              <a:pPr/>
              <a:t>15.12.2013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C851-617C-424A-822D-ADE69283BAF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639D-3F8E-4176-9870-4493B101339D}" type="datetimeFigureOut">
              <a:rPr lang="uk-UA" smtClean="0"/>
              <a:pPr/>
              <a:t>15.12.2013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C851-617C-424A-822D-ADE69283BAF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639D-3F8E-4176-9870-4493B101339D}" type="datetimeFigureOut">
              <a:rPr lang="uk-UA" smtClean="0"/>
              <a:pPr/>
              <a:t>15.12.2013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C851-617C-424A-822D-ADE69283BAF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639D-3F8E-4176-9870-4493B101339D}" type="datetimeFigureOut">
              <a:rPr lang="uk-UA" smtClean="0"/>
              <a:pPr/>
              <a:t>15.12.2013</a:t>
            </a:fld>
            <a:endParaRPr lang="uk-UA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C851-617C-424A-822D-ADE69283BAF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639D-3F8E-4176-9870-4493B101339D}" type="datetimeFigureOut">
              <a:rPr lang="uk-UA" smtClean="0"/>
              <a:pPr/>
              <a:t>15.12.2013</a:t>
            </a:fld>
            <a:endParaRPr lang="uk-UA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C851-617C-424A-822D-ADE69283BAF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639D-3F8E-4176-9870-4493B101339D}" type="datetimeFigureOut">
              <a:rPr lang="uk-UA" smtClean="0"/>
              <a:pPr/>
              <a:t>15.12.2013</a:t>
            </a:fld>
            <a:endParaRPr lang="uk-UA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C851-617C-424A-822D-ADE69283BAF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639D-3F8E-4176-9870-4493B101339D}" type="datetimeFigureOut">
              <a:rPr lang="uk-UA" smtClean="0"/>
              <a:pPr/>
              <a:t>15.12.2013</a:t>
            </a:fld>
            <a:endParaRPr lang="uk-UA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C851-617C-424A-822D-ADE69283BAF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639D-3F8E-4176-9870-4493B101339D}" type="datetimeFigureOut">
              <a:rPr lang="uk-UA" smtClean="0"/>
              <a:pPr/>
              <a:t>15.12.2013</a:t>
            </a:fld>
            <a:endParaRPr lang="uk-UA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C851-617C-424A-822D-ADE69283BAF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639D-3F8E-4176-9870-4493B101339D}" type="datetimeFigureOut">
              <a:rPr lang="uk-UA" smtClean="0"/>
              <a:pPr/>
              <a:t>15.12.2013</a:t>
            </a:fld>
            <a:endParaRPr lang="uk-UA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C851-617C-424A-822D-ADE69283BAF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3" descr="C:\Users\malves\AppData\Local\Microsoft\Windows\Temporary Internet Files\Content.IE5\QMPKWOLA\MPj04331930000[1].jpg"/>
          <p:cNvPicPr>
            <a:picLocks noChangeAspect="1" noChangeArrowheads="1"/>
          </p:cNvPicPr>
          <p:nvPr/>
        </p:nvPicPr>
        <p:blipFill>
          <a:blip r:embed="rId13" cstate="print">
            <a:lum bright="92000" contrast="-90000"/>
          </a:blip>
          <a:srcRect/>
          <a:stretch>
            <a:fillRect/>
          </a:stretch>
        </p:blipFill>
        <p:spPr bwMode="auto">
          <a:xfrm>
            <a:off x="0" y="0"/>
            <a:ext cx="9144000" cy="6932840"/>
          </a:xfrm>
          <a:prstGeom prst="rect">
            <a:avLst/>
          </a:prstGeom>
          <a:noFill/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Образец заголовка</a:t>
            </a:r>
            <a:endParaRPr lang="uk-UA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764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  <a:lumOff val="5000"/>
                  </a:schemeClr>
                </a:solidFill>
              </a:defRPr>
            </a:lvl1pPr>
          </a:lstStyle>
          <a:p>
            <a:fld id="{89AF639D-3F8E-4176-9870-4493B101339D}" type="datetimeFigureOut">
              <a:rPr lang="uk-UA" smtClean="0"/>
              <a:pPr/>
              <a:t>15.12.2013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041C851-617C-424A-822D-ADE69283BAF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lang="ru-RU" sz="4800" b="1" kern="1200" cap="none" spc="0" dirty="0">
          <a:ln w="1905"/>
          <a:solidFill>
            <a:srgbClr val="0070C0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/>
              <a:t>Особиста</a:t>
            </a:r>
            <a:r>
              <a:rPr lang="ru-RU" b="1" dirty="0"/>
              <a:t> </a:t>
            </a:r>
            <a:r>
              <a:rPr lang="ru-RU" b="1" dirty="0" err="1"/>
              <a:t>гігієна</a:t>
            </a:r>
            <a:r>
              <a:rPr lang="ru-RU" b="1" dirty="0"/>
              <a:t> </a:t>
            </a:r>
            <a:r>
              <a:rPr lang="ru-RU" b="1" dirty="0" smtClean="0"/>
              <a:t>школяра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Розмаїтий Дмитро, 9-Б клас</a:t>
            </a:r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16623"/>
          </a:xfrm>
        </p:spPr>
        <p:txBody>
          <a:bodyPr>
            <a:no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підлітковому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</a:t>
            </a:r>
            <a:r>
              <a:rPr lang="ru-RU" dirty="0" err="1" smtClean="0"/>
              <a:t>актуальним</a:t>
            </a:r>
            <a:r>
              <a:rPr lang="ru-RU" dirty="0" smtClean="0"/>
              <a:t> для </a:t>
            </a:r>
            <a:r>
              <a:rPr lang="ru-RU" dirty="0" err="1" smtClean="0"/>
              <a:t>дівчат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декоративної</a:t>
            </a:r>
            <a:r>
              <a:rPr lang="ru-RU" dirty="0" smtClean="0"/>
              <a:t> косметики. </a:t>
            </a:r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 smtClean="0"/>
              <a:t>розуміти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декоративної</a:t>
            </a:r>
            <a:r>
              <a:rPr lang="ru-RU" dirty="0" smtClean="0"/>
              <a:t> косметики – </a:t>
            </a:r>
            <a:r>
              <a:rPr lang="ru-RU" dirty="0" err="1" smtClean="0"/>
              <a:t>підкреслити</a:t>
            </a:r>
            <a:r>
              <a:rPr lang="ru-RU" dirty="0" smtClean="0"/>
              <a:t> </a:t>
            </a:r>
            <a:r>
              <a:rPr lang="ru-RU" dirty="0" err="1" smtClean="0"/>
              <a:t>найкращі</a:t>
            </a:r>
            <a:r>
              <a:rPr lang="ru-RU" dirty="0" smtClean="0"/>
              <a:t> </a:t>
            </a:r>
            <a:r>
              <a:rPr lang="ru-RU" dirty="0" err="1" smtClean="0"/>
              <a:t>індивідуальні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, тому не </a:t>
            </a:r>
            <a:r>
              <a:rPr lang="ru-RU" dirty="0" err="1" smtClean="0"/>
              <a:t>слід</a:t>
            </a:r>
            <a:r>
              <a:rPr lang="ru-RU" dirty="0" smtClean="0"/>
              <a:t> нею </a:t>
            </a:r>
            <a:r>
              <a:rPr lang="ru-RU" dirty="0" err="1" smtClean="0"/>
              <a:t>зловживати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надмір</a:t>
            </a:r>
            <a:r>
              <a:rPr lang="ru-RU" dirty="0" smtClean="0"/>
              <a:t> косметики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поглибити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шкірою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smtClean="0"/>
              <a:t>                             </a:t>
            </a:r>
            <a:r>
              <a:rPr lang="ru-RU" dirty="0" err="1" smtClean="0"/>
              <a:t>алергічні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.</a:t>
            </a:r>
          </a:p>
        </p:txBody>
      </p:sp>
      <p:pic>
        <p:nvPicPr>
          <p:cNvPr id="27650" name="Picture 2" descr="http://im1-tub-ua.yandex.net/i?id=247854298-2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697760"/>
            <a:ext cx="2793910" cy="2160240"/>
          </a:xfrm>
          <a:prstGeom prst="rect">
            <a:avLst/>
          </a:prstGeom>
          <a:noFill/>
        </p:spPr>
      </p:pic>
      <p:pic>
        <p:nvPicPr>
          <p:cNvPr id="27652" name="Picture 4" descr="Дерматит аллергический на косметик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789040"/>
            <a:ext cx="2016224" cy="284302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Тіло та руки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920951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 smtClean="0"/>
              <a:t>привчити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en-US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smtClean="0"/>
              <a:t>час </a:t>
            </a:r>
            <a:r>
              <a:rPr lang="ru-RU" dirty="0" err="1" smtClean="0"/>
              <a:t>умивання</a:t>
            </a:r>
            <a:r>
              <a:rPr lang="ru-RU" dirty="0" smtClean="0"/>
              <a:t> </a:t>
            </a:r>
            <a:r>
              <a:rPr lang="ru-RU" dirty="0" err="1" smtClean="0"/>
              <a:t>мити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, </a:t>
            </a:r>
            <a:r>
              <a:rPr lang="ru-RU" dirty="0" err="1" smtClean="0"/>
              <a:t>шию</a:t>
            </a:r>
            <a:r>
              <a:rPr lang="ru-RU" dirty="0" smtClean="0"/>
              <a:t> та </a:t>
            </a:r>
            <a:r>
              <a:rPr lang="ru-RU" dirty="0" err="1" smtClean="0"/>
              <a:t>вуха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err="1" smtClean="0"/>
              <a:t>чистити</a:t>
            </a:r>
            <a:r>
              <a:rPr lang="ru-RU" dirty="0" smtClean="0"/>
              <a:t> </a:t>
            </a:r>
            <a:r>
              <a:rPr lang="ru-RU" dirty="0" err="1" smtClean="0"/>
              <a:t>ніс</a:t>
            </a:r>
            <a:r>
              <a:rPr lang="ru-RU" dirty="0" smtClean="0"/>
              <a:t>, </a:t>
            </a:r>
            <a:r>
              <a:rPr lang="ru-RU" dirty="0" err="1" smtClean="0"/>
              <a:t>спочатку</a:t>
            </a:r>
            <a:r>
              <a:rPr lang="ru-RU" dirty="0" smtClean="0"/>
              <a:t> одну, </a:t>
            </a:r>
            <a:r>
              <a:rPr lang="ru-RU" dirty="0" err="1" smtClean="0"/>
              <a:t>потім</a:t>
            </a:r>
            <a:r>
              <a:rPr lang="ru-RU" dirty="0" smtClean="0"/>
              <a:t> другу </a:t>
            </a:r>
            <a:r>
              <a:rPr lang="ru-RU" dirty="0" err="1" smtClean="0"/>
              <a:t>ніздрю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Купатися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не </a:t>
            </a:r>
            <a:r>
              <a:rPr lang="ru-RU" dirty="0" err="1" smtClean="0"/>
              <a:t>рідше</a:t>
            </a:r>
            <a:r>
              <a:rPr lang="ru-RU" dirty="0" smtClean="0"/>
              <a:t> одного разу на </a:t>
            </a:r>
            <a:r>
              <a:rPr lang="ru-RU" dirty="0" err="1" smtClean="0"/>
              <a:t>тиждень</a:t>
            </a:r>
            <a:r>
              <a:rPr lang="ru-RU" dirty="0" smtClean="0"/>
              <a:t>. Температура води повинна </a:t>
            </a:r>
            <a:r>
              <a:rPr lang="ru-RU" dirty="0" err="1" smtClean="0"/>
              <a:t>сягати</a:t>
            </a:r>
            <a:r>
              <a:rPr lang="ru-RU" dirty="0" smtClean="0"/>
              <a:t> 37–38 </a:t>
            </a:r>
            <a:r>
              <a:rPr lang="ru-RU" baseline="30000" dirty="0" err="1" smtClean="0"/>
              <a:t>o</a:t>
            </a:r>
            <a:r>
              <a:rPr lang="ru-RU" dirty="0" err="1" smtClean="0"/>
              <a:t>С</a:t>
            </a:r>
            <a:r>
              <a:rPr lang="ru-RU" dirty="0" smtClean="0"/>
              <a:t>, </a:t>
            </a:r>
            <a:r>
              <a:rPr lang="ru-RU" dirty="0" err="1" smtClean="0"/>
              <a:t>тривалість</a:t>
            </a:r>
            <a:r>
              <a:rPr lang="en-US" dirty="0" smtClean="0"/>
              <a:t> </a:t>
            </a:r>
            <a:r>
              <a:rPr lang="ru-RU" dirty="0" smtClean="0"/>
              <a:t>                                        </a:t>
            </a:r>
            <a:r>
              <a:rPr lang="ru-RU" dirty="0" err="1" smtClean="0"/>
              <a:t>купання</a:t>
            </a:r>
            <a:r>
              <a:rPr lang="ru-RU" dirty="0" smtClean="0"/>
              <a:t> 10–15 </a:t>
            </a:r>
            <a:r>
              <a:rPr lang="ru-RU" dirty="0" err="1" smtClean="0"/>
              <a:t>хв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en-US" dirty="0" smtClean="0"/>
              <a:t>                                       </a:t>
            </a:r>
            <a:r>
              <a:rPr lang="ru-RU" dirty="0" err="1" smtClean="0"/>
              <a:t>можливість</a:t>
            </a:r>
            <a:r>
              <a:rPr lang="ru-RU" dirty="0" smtClean="0"/>
              <a:t>, душ </a:t>
            </a:r>
            <a:r>
              <a:rPr lang="ru-RU" dirty="0" err="1" smtClean="0"/>
              <a:t>варто</a:t>
            </a:r>
            <a:r>
              <a:rPr lang="ru-RU" dirty="0" smtClean="0"/>
              <a:t>                                              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щоденно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smtClean="0"/>
              <a:t>                                              не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милом, </a:t>
            </a:r>
            <a:r>
              <a:rPr lang="ru-RU" dirty="0" err="1" smtClean="0"/>
              <a:t>щоб</a:t>
            </a:r>
            <a:r>
              <a:rPr lang="ru-RU" dirty="0" smtClean="0"/>
              <a:t>                                          не </a:t>
            </a:r>
            <a:r>
              <a:rPr lang="ru-RU" dirty="0" err="1" smtClean="0"/>
              <a:t>пересушити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26626" name="Picture 2" descr="/Files/images/i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700300" cy="1628800"/>
          </a:xfrm>
          <a:prstGeom prst="rect">
            <a:avLst/>
          </a:prstGeom>
          <a:noFill/>
        </p:spPr>
      </p:pic>
      <p:pic>
        <p:nvPicPr>
          <p:cNvPr id="26632" name="Picture 8" descr="Дерматолог считает, что люди слишком часто моютс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077072"/>
            <a:ext cx="4067944" cy="278092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Особливо </a:t>
            </a:r>
            <a:r>
              <a:rPr lang="ru-RU" sz="2400" dirty="0" err="1" smtClean="0"/>
              <a:t>важливо</a:t>
            </a:r>
            <a:r>
              <a:rPr lang="ru-RU" sz="2400" dirty="0" smtClean="0"/>
              <a:t> </a:t>
            </a:r>
            <a:r>
              <a:rPr lang="ru-RU" sz="2400" dirty="0" err="1" smtClean="0"/>
              <a:t>стежити</a:t>
            </a:r>
            <a:r>
              <a:rPr lang="ru-RU" sz="2400" dirty="0" smtClean="0"/>
              <a:t> за чистотою рук. </a:t>
            </a:r>
            <a:r>
              <a:rPr lang="ru-RU" sz="2400" dirty="0" err="1" smtClean="0"/>
              <a:t>Змалечку</a:t>
            </a:r>
            <a:r>
              <a:rPr lang="ru-RU" sz="2400" dirty="0" smtClean="0"/>
              <a:t> </a:t>
            </a:r>
            <a:r>
              <a:rPr lang="ru-RU" sz="2400" dirty="0" err="1" smtClean="0"/>
              <a:t>дитині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потрібно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пояснювати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руками </a:t>
            </a:r>
            <a:r>
              <a:rPr lang="ru-RU" sz="2400" dirty="0" err="1" smtClean="0"/>
              <a:t>людина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бере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предмети</a:t>
            </a:r>
            <a:r>
              <a:rPr lang="ru-RU" sz="2400" dirty="0" smtClean="0"/>
              <a:t>: </a:t>
            </a:r>
            <a:r>
              <a:rPr lang="ru-RU" sz="2400" dirty="0" err="1" smtClean="0"/>
              <a:t>олівці</a:t>
            </a:r>
            <a:r>
              <a:rPr lang="ru-RU" sz="2400" dirty="0" smtClean="0"/>
              <a:t>, ручки, книги, </a:t>
            </a:r>
            <a:r>
              <a:rPr lang="ru-RU" sz="2400" dirty="0" err="1" smtClean="0"/>
              <a:t>зошити</a:t>
            </a:r>
            <a:r>
              <a:rPr lang="ru-RU" sz="2400" dirty="0" smtClean="0"/>
              <a:t>, </a:t>
            </a:r>
            <a:r>
              <a:rPr lang="ru-RU" sz="2400" dirty="0" err="1" smtClean="0"/>
              <a:t>м’ячі</a:t>
            </a:r>
            <a:r>
              <a:rPr lang="ru-RU" sz="2400" dirty="0" smtClean="0"/>
              <a:t>, </a:t>
            </a:r>
            <a:r>
              <a:rPr lang="ru-RU" sz="2400" dirty="0" err="1" smtClean="0"/>
              <a:t>іграшки</a:t>
            </a:r>
            <a:r>
              <a:rPr lang="ru-RU" sz="2400" dirty="0" smtClean="0"/>
              <a:t>, гладить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, </a:t>
            </a:r>
            <a:r>
              <a:rPr lang="ru-RU" sz="2400" dirty="0" err="1" smtClean="0"/>
              <a:t>береться</a:t>
            </a:r>
            <a:r>
              <a:rPr lang="ru-RU" sz="2400" dirty="0" smtClean="0"/>
              <a:t> за ручки дверей, </a:t>
            </a:r>
            <a:r>
              <a:rPr lang="ru-RU" sz="2400" dirty="0" err="1" smtClean="0"/>
              <a:t>торкається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предметів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туалетних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кімнатах</a:t>
            </a:r>
            <a:r>
              <a:rPr lang="ru-RU" sz="2400" dirty="0" smtClean="0"/>
              <a:t>. На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предметах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бруд</a:t>
            </a:r>
            <a:r>
              <a:rPr lang="ru-RU" sz="2400" dirty="0" smtClean="0"/>
              <a:t>, часто </a:t>
            </a:r>
            <a:r>
              <a:rPr lang="ru-RU" sz="2400" dirty="0" err="1" smtClean="0"/>
              <a:t>невидимий</a:t>
            </a:r>
            <a:r>
              <a:rPr lang="ru-RU" sz="2400" dirty="0" smtClean="0"/>
              <a:t> для ока,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залишається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шкірі</a:t>
            </a:r>
            <a:r>
              <a:rPr lang="ru-RU" sz="2400" dirty="0" smtClean="0"/>
              <a:t> </a:t>
            </a:r>
            <a:r>
              <a:rPr lang="ru-RU" sz="2400" dirty="0" err="1" smtClean="0"/>
              <a:t>пальців</a:t>
            </a:r>
            <a:r>
              <a:rPr lang="ru-RU" sz="2400" dirty="0" smtClean="0"/>
              <a:t>.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 smtClean="0"/>
              <a:t>брати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немитими</a:t>
            </a:r>
            <a:r>
              <a:rPr lang="ru-RU" sz="2400" dirty="0" smtClean="0"/>
              <a:t> руками </a:t>
            </a:r>
            <a:r>
              <a:rPr lang="ru-RU" sz="2400" dirty="0" err="1" smtClean="0"/>
              <a:t>продукти</a:t>
            </a:r>
            <a:r>
              <a:rPr lang="ru-RU" sz="2400" dirty="0" smtClean="0"/>
              <a:t> </a:t>
            </a:r>
            <a:r>
              <a:rPr lang="ru-RU" sz="2400" dirty="0" err="1" smtClean="0"/>
              <a:t>харчування</a:t>
            </a:r>
            <a:r>
              <a:rPr lang="ru-RU" sz="2400" dirty="0" smtClean="0"/>
              <a:t> (</a:t>
            </a:r>
            <a:r>
              <a:rPr lang="ru-RU" sz="2400" dirty="0" err="1" smtClean="0"/>
              <a:t>хліб</a:t>
            </a:r>
            <a:r>
              <a:rPr lang="ru-RU" sz="2400" dirty="0" smtClean="0"/>
              <a:t>, </a:t>
            </a:r>
            <a:r>
              <a:rPr lang="ru-RU" sz="2400" dirty="0" err="1" smtClean="0"/>
              <a:t>яблука</a:t>
            </a:r>
            <a:r>
              <a:rPr lang="ru-RU" sz="2400" dirty="0" smtClean="0"/>
              <a:t>, </a:t>
            </a:r>
            <a:r>
              <a:rPr lang="ru-RU" sz="2400" dirty="0" err="1" smtClean="0"/>
              <a:t>цукерки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), </a:t>
            </a:r>
            <a:r>
              <a:rPr lang="ru-RU" sz="2400" dirty="0" err="1" smtClean="0"/>
              <a:t>торкатися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обличчя</a:t>
            </a:r>
            <a:r>
              <a:rPr lang="ru-RU" sz="2400" dirty="0" smtClean="0"/>
              <a:t>, то </a:t>
            </a:r>
            <a:r>
              <a:rPr lang="ru-RU" sz="2400" dirty="0" err="1" smtClean="0"/>
              <a:t>цей</a:t>
            </a:r>
            <a:r>
              <a:rPr lang="ru-RU" sz="2400" dirty="0" smtClean="0"/>
              <a:t> </a:t>
            </a:r>
            <a:r>
              <a:rPr lang="ru-RU" sz="2400" dirty="0" err="1" smtClean="0"/>
              <a:t>бруд</a:t>
            </a:r>
            <a:r>
              <a:rPr lang="ru-RU" sz="2400" dirty="0" smtClean="0"/>
              <a:t> через рот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потрапити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організм</a:t>
            </a:r>
            <a:r>
              <a:rPr lang="ru-RU" sz="2400" dirty="0" smtClean="0"/>
              <a:t>. З </a:t>
            </a:r>
            <a:r>
              <a:rPr lang="ru-RU" sz="2400" dirty="0" err="1" smtClean="0"/>
              <a:t>брудом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різні</a:t>
            </a:r>
            <a:r>
              <a:rPr lang="ru-RU" sz="2400" dirty="0" smtClean="0"/>
              <a:t> </a:t>
            </a:r>
            <a:r>
              <a:rPr lang="ru-RU" sz="2400" dirty="0" err="1" smtClean="0"/>
              <a:t>хвороби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хворої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здоровій</a:t>
            </a:r>
            <a:r>
              <a:rPr lang="ru-RU" sz="2400" dirty="0" smtClean="0"/>
              <a:t>.</a:t>
            </a:r>
            <a:endParaRPr lang="uk-UA" sz="2400" dirty="0"/>
          </a:p>
        </p:txBody>
      </p:sp>
      <p:pic>
        <p:nvPicPr>
          <p:cNvPr id="25602" name="Picture 2" descr="http://im4-tub-ua.yandex.net/i?id=667391270-5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96" y="4554506"/>
            <a:ext cx="3203848" cy="2402886"/>
          </a:xfrm>
          <a:prstGeom prst="rect">
            <a:avLst/>
          </a:prstGeom>
          <a:noFill/>
        </p:spPr>
      </p:pic>
      <p:pic>
        <p:nvPicPr>
          <p:cNvPr id="25604" name="Picture 4" descr="http://im3-tub-ua.yandex.net/i?id=109872469-6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365104"/>
            <a:ext cx="3456384" cy="259228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/>
          </a:bodyPr>
          <a:lstStyle/>
          <a:p>
            <a:r>
              <a:rPr lang="ru-RU" dirty="0" smtClean="0"/>
              <a:t>І </a:t>
            </a:r>
            <a:r>
              <a:rPr lang="ru-RU" dirty="0" err="1" smtClean="0"/>
              <a:t>дорослі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мити</a:t>
            </a:r>
            <a:r>
              <a:rPr lang="ru-RU" dirty="0" smtClean="0"/>
              <a:t> руки </a:t>
            </a:r>
            <a:r>
              <a:rPr lang="ru-RU" dirty="0" err="1" smtClean="0"/>
              <a:t>з</a:t>
            </a:r>
            <a:r>
              <a:rPr lang="ru-RU" dirty="0" smtClean="0"/>
              <a:t> милом перед </a:t>
            </a:r>
            <a:r>
              <a:rPr lang="ru-RU" dirty="0" err="1" smtClean="0"/>
              <a:t>кожним</a:t>
            </a:r>
            <a:r>
              <a:rPr lang="ru-RU" dirty="0" smtClean="0"/>
              <a:t> </a:t>
            </a:r>
            <a:r>
              <a:rPr lang="ru-RU" dirty="0" err="1" smtClean="0"/>
              <a:t>прийомом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громадських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, </a:t>
            </a:r>
            <a:r>
              <a:rPr lang="ru-RU" dirty="0" err="1" smtClean="0"/>
              <a:t>перед</a:t>
            </a:r>
            <a:r>
              <a:rPr lang="ru-RU" dirty="0" smtClean="0"/>
              <a:t> початком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занять,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ігор</a:t>
            </a:r>
            <a:r>
              <a:rPr lang="ru-RU" dirty="0" smtClean="0"/>
              <a:t>, </a:t>
            </a:r>
            <a:r>
              <a:rPr lang="ru-RU" dirty="0" err="1" smtClean="0"/>
              <a:t>гімнастичних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, </a:t>
            </a:r>
            <a:r>
              <a:rPr lang="ru-RU" dirty="0" err="1" smtClean="0"/>
              <a:t>роботи</a:t>
            </a:r>
            <a:r>
              <a:rPr lang="ru-RU" dirty="0" smtClean="0"/>
              <a:t> (</a:t>
            </a:r>
            <a:r>
              <a:rPr lang="ru-RU" dirty="0" err="1" smtClean="0"/>
              <a:t>прибирання</a:t>
            </a:r>
            <a:r>
              <a:rPr lang="ru-RU" dirty="0" smtClean="0"/>
              <a:t> </a:t>
            </a:r>
            <a:r>
              <a:rPr lang="ru-RU" dirty="0" err="1" smtClean="0"/>
              <a:t>кімнати</a:t>
            </a:r>
            <a:r>
              <a:rPr lang="ru-RU" dirty="0" smtClean="0"/>
              <a:t>, робота на </a:t>
            </a:r>
            <a:r>
              <a:rPr lang="ru-RU" dirty="0" err="1" smtClean="0"/>
              <a:t>городі</a:t>
            </a:r>
            <a:r>
              <a:rPr lang="ru-RU" dirty="0" smtClean="0"/>
              <a:t>), </a:t>
            </a:r>
            <a:r>
              <a:rPr lang="ru-RU" dirty="0" err="1" smtClean="0"/>
              <a:t>після</a:t>
            </a:r>
            <a:r>
              <a:rPr lang="ru-RU" dirty="0" smtClean="0"/>
              <a:t> кожного </a:t>
            </a:r>
            <a:r>
              <a:rPr lang="ru-RU" dirty="0" err="1" smtClean="0"/>
              <a:t>відвідування</a:t>
            </a:r>
            <a:r>
              <a:rPr lang="ru-RU" dirty="0" smtClean="0"/>
              <a:t> туалету </a:t>
            </a:r>
            <a:r>
              <a:rPr lang="ru-RU" dirty="0" err="1" smtClean="0"/>
              <a:t>і</a:t>
            </a:r>
            <a:r>
              <a:rPr lang="ru-RU" dirty="0" smtClean="0"/>
              <a:t> перед сном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24578" name="Picture 2" descr="http://im1-tub-ua.yandex.net/i?id=455524686-0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293096"/>
            <a:ext cx="3367261" cy="2244841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4038600" cy="6120679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користуватися</a:t>
            </a:r>
            <a:r>
              <a:rPr lang="ru-RU" dirty="0" smtClean="0"/>
              <a:t> </a:t>
            </a:r>
            <a:r>
              <a:rPr lang="ru-RU" dirty="0" err="1" smtClean="0"/>
              <a:t>гострими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забрудненими</a:t>
            </a:r>
            <a:r>
              <a:rPr lang="ru-RU" dirty="0" smtClean="0"/>
              <a:t> предметами,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надягнути</a:t>
            </a:r>
            <a:r>
              <a:rPr lang="ru-RU" dirty="0" smtClean="0"/>
              <a:t> </a:t>
            </a:r>
            <a:r>
              <a:rPr lang="ru-RU" dirty="0" err="1" smtClean="0"/>
              <a:t>гумові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брезентові</a:t>
            </a:r>
            <a:r>
              <a:rPr lang="ru-RU" dirty="0" smtClean="0"/>
              <a:t> </a:t>
            </a:r>
            <a:r>
              <a:rPr lang="ru-RU" dirty="0" err="1" smtClean="0"/>
              <a:t>рукавиці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прання</a:t>
            </a:r>
            <a:r>
              <a:rPr lang="ru-RU" dirty="0" smtClean="0"/>
              <a:t>, </a:t>
            </a:r>
            <a:r>
              <a:rPr lang="ru-RU" dirty="0" err="1" smtClean="0"/>
              <a:t>прибирання</a:t>
            </a:r>
            <a:r>
              <a:rPr lang="ru-RU" dirty="0" smtClean="0"/>
              <a:t> </a:t>
            </a:r>
            <a:r>
              <a:rPr lang="ru-RU" dirty="0" err="1" smtClean="0"/>
              <a:t>житла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скористатися</a:t>
            </a:r>
            <a:r>
              <a:rPr lang="ru-RU" dirty="0" smtClean="0"/>
              <a:t> </a:t>
            </a:r>
            <a:r>
              <a:rPr lang="ru-RU" dirty="0" err="1" smtClean="0"/>
              <a:t>захисними</a:t>
            </a:r>
            <a:r>
              <a:rPr lang="ru-RU" dirty="0" smtClean="0"/>
              <a:t> кремами.</a:t>
            </a:r>
          </a:p>
          <a:p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попередити</a:t>
            </a:r>
            <a:r>
              <a:rPr lang="ru-RU" dirty="0" smtClean="0"/>
              <a:t> </a:t>
            </a:r>
            <a:r>
              <a:rPr lang="ru-RU" dirty="0" err="1" smtClean="0"/>
              <a:t>пересушування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, руки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миття</a:t>
            </a:r>
            <a:r>
              <a:rPr lang="ru-RU" dirty="0" smtClean="0"/>
              <a:t> добре </a:t>
            </a:r>
            <a:r>
              <a:rPr lang="ru-RU" dirty="0" err="1" smtClean="0"/>
              <a:t>витирають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pic>
        <p:nvPicPr>
          <p:cNvPr id="23554" name="Picture 2" descr="http://im5-tub-ua.yandex.net/i?id=615059090-1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980728"/>
            <a:ext cx="3240360" cy="3919791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Ноги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1"/>
            <a:ext cx="6131024" cy="4525963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 err="1" smtClean="0"/>
              <a:t>Постійного</a:t>
            </a:r>
            <a:r>
              <a:rPr lang="ru-RU" sz="3600" dirty="0" smtClean="0"/>
              <a:t> догляду </a:t>
            </a:r>
            <a:r>
              <a:rPr lang="ru-RU" sz="3600" dirty="0" err="1" smtClean="0"/>
              <a:t>потребують</a:t>
            </a:r>
            <a:r>
              <a:rPr lang="ru-RU" sz="3600" dirty="0" smtClean="0"/>
              <a:t> </a:t>
            </a:r>
            <a:r>
              <a:rPr lang="ru-RU" sz="3600" dirty="0" err="1" smtClean="0"/>
              <a:t>також</a:t>
            </a:r>
            <a:r>
              <a:rPr lang="ru-RU" sz="3600" dirty="0" smtClean="0"/>
              <a:t> ноги. </a:t>
            </a:r>
            <a:r>
              <a:rPr lang="ru-RU" sz="3600" dirty="0" err="1" smtClean="0"/>
              <a:t>Їх</a:t>
            </a:r>
            <a:r>
              <a:rPr lang="ru-RU" sz="3600" dirty="0" smtClean="0"/>
              <a:t> </a:t>
            </a:r>
            <a:r>
              <a:rPr lang="ru-RU" sz="3600" dirty="0" err="1" smtClean="0"/>
              <a:t>миють</a:t>
            </a:r>
            <a:r>
              <a:rPr lang="ru-RU" sz="3600" dirty="0" smtClean="0"/>
              <a:t> </a:t>
            </a:r>
            <a:r>
              <a:rPr lang="ru-RU" sz="3600" dirty="0" err="1" smtClean="0"/>
              <a:t>щоденно</a:t>
            </a:r>
            <a:r>
              <a:rPr lang="ru-RU" sz="3600" dirty="0" smtClean="0"/>
              <a:t> перед сном </a:t>
            </a:r>
            <a:r>
              <a:rPr lang="ru-RU" sz="3600" dirty="0" err="1" smtClean="0"/>
              <a:t>прохолодною</a:t>
            </a:r>
            <a:r>
              <a:rPr lang="ru-RU" sz="3600" dirty="0" smtClean="0"/>
              <a:t> водою </a:t>
            </a:r>
            <a:r>
              <a:rPr lang="ru-RU" sz="3600" dirty="0" err="1" smtClean="0"/>
              <a:t>з</a:t>
            </a:r>
            <a:r>
              <a:rPr lang="ru-RU" sz="3600" dirty="0" smtClean="0"/>
              <a:t> милом, тому </a:t>
            </a:r>
            <a:r>
              <a:rPr lang="ru-RU" sz="3600" dirty="0" err="1" smtClean="0"/>
              <a:t>що</a:t>
            </a:r>
            <a:r>
              <a:rPr lang="ru-RU" sz="3600" dirty="0" smtClean="0"/>
              <a:t> на ногах особливо сильно </a:t>
            </a:r>
            <a:r>
              <a:rPr lang="ru-RU" sz="3600" dirty="0" err="1" smtClean="0"/>
              <a:t>потіє</a:t>
            </a:r>
            <a:r>
              <a:rPr lang="ru-RU" sz="3600" dirty="0" smtClean="0"/>
              <a:t> </a:t>
            </a:r>
            <a:r>
              <a:rPr lang="ru-RU" sz="3600" dirty="0" err="1" smtClean="0"/>
              <a:t>шкіра</a:t>
            </a:r>
            <a:r>
              <a:rPr lang="ru-RU" sz="3600" dirty="0" smtClean="0"/>
              <a:t> </a:t>
            </a:r>
            <a:r>
              <a:rPr lang="ru-RU" sz="3600" dirty="0" err="1" smtClean="0"/>
              <a:t>й</a:t>
            </a:r>
            <a:r>
              <a:rPr lang="ru-RU" sz="3600" dirty="0" smtClean="0"/>
              <a:t> </a:t>
            </a:r>
            <a:r>
              <a:rPr lang="ru-RU" sz="3600" dirty="0" err="1" smtClean="0"/>
              <a:t>накопичується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бруд</a:t>
            </a:r>
            <a:r>
              <a:rPr lang="ru-RU" sz="3600" dirty="0" smtClean="0"/>
              <a:t>. </a:t>
            </a:r>
            <a:r>
              <a:rPr lang="ru-RU" sz="3600" dirty="0" err="1" smtClean="0"/>
              <a:t>Після</a:t>
            </a:r>
            <a:r>
              <a:rPr lang="ru-RU" sz="3600" dirty="0" smtClean="0"/>
              <a:t> </a:t>
            </a:r>
            <a:r>
              <a:rPr lang="ru-RU" sz="3600" dirty="0" err="1" smtClean="0"/>
              <a:t>миття</a:t>
            </a:r>
            <a:r>
              <a:rPr lang="ru-RU" sz="3600" dirty="0" smtClean="0"/>
              <a:t> ноги </a:t>
            </a:r>
            <a:r>
              <a:rPr lang="ru-RU" sz="3600" dirty="0" err="1" smtClean="0"/>
              <a:t>потрібно</a:t>
            </a:r>
            <a:r>
              <a:rPr lang="ru-RU" sz="3600" dirty="0" smtClean="0"/>
              <a:t> </a:t>
            </a:r>
            <a:r>
              <a:rPr lang="ru-RU" sz="3600" dirty="0" err="1" smtClean="0"/>
              <a:t>ретельно</a:t>
            </a:r>
            <a:r>
              <a:rPr lang="ru-RU" sz="3600" dirty="0" smtClean="0"/>
              <a:t> </a:t>
            </a:r>
            <a:r>
              <a:rPr lang="ru-RU" sz="3600" dirty="0" err="1" smtClean="0"/>
              <a:t>витирати</a:t>
            </a:r>
            <a:r>
              <a:rPr lang="ru-RU" sz="3600" dirty="0" smtClean="0"/>
              <a:t> </a:t>
            </a:r>
            <a:r>
              <a:rPr lang="ru-RU" sz="3600" dirty="0" err="1" smtClean="0"/>
              <a:t>спеціальним</a:t>
            </a:r>
            <a:r>
              <a:rPr lang="ru-RU" sz="3600" dirty="0" smtClean="0"/>
              <a:t> рушником, особливо </a:t>
            </a:r>
            <a:r>
              <a:rPr lang="ru-RU" sz="3600" dirty="0" err="1" smtClean="0"/>
              <a:t>між</a:t>
            </a:r>
            <a:r>
              <a:rPr lang="ru-RU" sz="3600" dirty="0" smtClean="0"/>
              <a:t> </a:t>
            </a:r>
            <a:r>
              <a:rPr lang="ru-RU" sz="3600" dirty="0" err="1" smtClean="0"/>
              <a:t>пальцями</a:t>
            </a:r>
            <a:r>
              <a:rPr lang="ru-RU" sz="3600" dirty="0" smtClean="0"/>
              <a:t>.</a:t>
            </a:r>
            <a:endParaRPr lang="ru-RU" sz="3600" b="1" dirty="0" smtClean="0"/>
          </a:p>
        </p:txBody>
      </p:sp>
      <p:pic>
        <p:nvPicPr>
          <p:cNvPr id="22534" name="Picture 6" descr="http://www.sarkosa.com/vb/imgcache/49461.imgcach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1328" y="1484784"/>
            <a:ext cx="2762672" cy="276267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1"/>
            <a:ext cx="8291264" cy="453650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Нерегулярне</a:t>
            </a:r>
            <a:r>
              <a:rPr lang="ru-RU" dirty="0" smtClean="0"/>
              <a:t> </a:t>
            </a:r>
            <a:r>
              <a:rPr lang="ru-RU" dirty="0" err="1" smtClean="0"/>
              <a:t>миття</a:t>
            </a:r>
            <a:r>
              <a:rPr lang="ru-RU" dirty="0" smtClean="0"/>
              <a:t> </a:t>
            </a:r>
            <a:r>
              <a:rPr lang="ru-RU" dirty="0" err="1" smtClean="0"/>
              <a:t>ніг</a:t>
            </a:r>
            <a:r>
              <a:rPr lang="ru-RU" dirty="0" smtClean="0"/>
              <a:t>, </a:t>
            </a:r>
            <a:r>
              <a:rPr lang="ru-RU" dirty="0" err="1" smtClean="0"/>
              <a:t>носіння</a:t>
            </a:r>
            <a:r>
              <a:rPr lang="ru-RU" dirty="0" smtClean="0"/>
              <a:t> </a:t>
            </a:r>
            <a:r>
              <a:rPr lang="ru-RU" dirty="0" err="1" smtClean="0"/>
              <a:t>брудних</a:t>
            </a:r>
            <a:r>
              <a:rPr lang="ru-RU" dirty="0" smtClean="0"/>
              <a:t> </a:t>
            </a:r>
            <a:r>
              <a:rPr lang="ru-RU" dirty="0" err="1" smtClean="0"/>
              <a:t>шкарпеток</a:t>
            </a:r>
            <a:r>
              <a:rPr lang="ru-RU" dirty="0" smtClean="0"/>
              <a:t>, </a:t>
            </a:r>
            <a:r>
              <a:rPr lang="ru-RU" dirty="0" err="1" smtClean="0"/>
              <a:t>панчіх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появі</a:t>
            </a:r>
            <a:r>
              <a:rPr lang="ru-RU" dirty="0" smtClean="0"/>
              <a:t> </a:t>
            </a:r>
            <a:r>
              <a:rPr lang="ru-RU" dirty="0" err="1" smtClean="0"/>
              <a:t>зопрілостей</a:t>
            </a:r>
            <a:r>
              <a:rPr lang="ru-RU" dirty="0" smtClean="0"/>
              <a:t> та </a:t>
            </a:r>
            <a:r>
              <a:rPr lang="ru-RU" dirty="0" err="1" smtClean="0"/>
              <a:t>натертостей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грибкових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. </a:t>
            </a:r>
            <a:r>
              <a:rPr lang="ru-RU" dirty="0" err="1" smtClean="0"/>
              <a:t>Аби</a:t>
            </a:r>
            <a:r>
              <a:rPr lang="ru-RU" dirty="0" smtClean="0"/>
              <a:t> </a:t>
            </a:r>
            <a:r>
              <a:rPr lang="ru-RU" dirty="0" err="1" smtClean="0"/>
              <a:t>запобігти</a:t>
            </a:r>
            <a:r>
              <a:rPr lang="ru-RU" dirty="0" smtClean="0"/>
              <a:t> </a:t>
            </a:r>
            <a:r>
              <a:rPr lang="ru-RU" dirty="0" err="1" smtClean="0"/>
              <a:t>неприємним</a:t>
            </a:r>
            <a:r>
              <a:rPr lang="ru-RU" dirty="0" smtClean="0"/>
              <a:t> </a:t>
            </a:r>
            <a:r>
              <a:rPr lang="ru-RU" dirty="0" err="1" smtClean="0"/>
              <a:t>наслідкам</a:t>
            </a:r>
            <a:r>
              <a:rPr lang="ru-RU" dirty="0" smtClean="0"/>
              <a:t>, не </a:t>
            </a:r>
            <a:r>
              <a:rPr lang="ru-RU" dirty="0" err="1" smtClean="0"/>
              <a:t>рекомендується</a:t>
            </a:r>
            <a:r>
              <a:rPr lang="ru-RU" dirty="0" smtClean="0"/>
              <a:t> </a:t>
            </a:r>
            <a:r>
              <a:rPr lang="ru-RU" dirty="0" err="1" smtClean="0"/>
              <a:t>одягати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міряти</a:t>
            </a:r>
            <a:r>
              <a:rPr lang="ru-RU" dirty="0" smtClean="0"/>
              <a:t> </a:t>
            </a:r>
            <a:r>
              <a:rPr lang="ru-RU" dirty="0" err="1" smtClean="0"/>
              <a:t>чуже</a:t>
            </a:r>
            <a:r>
              <a:rPr lang="ru-RU" dirty="0" smtClean="0"/>
              <a:t> </a:t>
            </a:r>
            <a:r>
              <a:rPr lang="ru-RU" dirty="0" err="1" smtClean="0"/>
              <a:t>взуття</a:t>
            </a:r>
            <a:r>
              <a:rPr lang="ru-RU" dirty="0" smtClean="0"/>
              <a:t>. У </a:t>
            </a:r>
            <a:r>
              <a:rPr lang="ru-RU" dirty="0" err="1" smtClean="0"/>
              <a:t>лазні</a:t>
            </a:r>
            <a:r>
              <a:rPr lang="ru-RU" dirty="0" smtClean="0"/>
              <a:t>, </a:t>
            </a:r>
            <a:r>
              <a:rPr lang="ru-RU" dirty="0" err="1" smtClean="0"/>
              <a:t>басейні</a:t>
            </a:r>
            <a:r>
              <a:rPr lang="ru-RU" dirty="0" smtClean="0"/>
              <a:t>, на </a:t>
            </a:r>
            <a:r>
              <a:rPr lang="ru-RU" dirty="0" err="1" smtClean="0"/>
              <a:t>пляжі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надягати</a:t>
            </a:r>
            <a:r>
              <a:rPr lang="ru-RU" dirty="0" smtClean="0"/>
              <a:t>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капці</a:t>
            </a:r>
            <a:r>
              <a:rPr lang="ru-RU" dirty="0" smtClean="0"/>
              <a:t>. </a:t>
            </a:r>
            <a:r>
              <a:rPr lang="ru-RU" dirty="0" err="1" smtClean="0"/>
              <a:t>Панчохи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шкарпетки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міняти</a:t>
            </a:r>
            <a:r>
              <a:rPr lang="ru-RU" dirty="0" smtClean="0"/>
              <a:t> не </a:t>
            </a:r>
            <a:r>
              <a:rPr lang="ru-RU" dirty="0" err="1" smtClean="0"/>
              <a:t>рідше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через день. </a:t>
            </a:r>
            <a:r>
              <a:rPr lang="ru-RU" dirty="0" err="1" smtClean="0"/>
              <a:t>Вдома</a:t>
            </a:r>
            <a:r>
              <a:rPr lang="ru-RU" dirty="0" smtClean="0"/>
              <a:t> – </a:t>
            </a:r>
            <a:r>
              <a:rPr lang="ru-RU" dirty="0" err="1" smtClean="0"/>
              <a:t>перевдягатися</a:t>
            </a:r>
            <a:r>
              <a:rPr lang="ru-RU" dirty="0" smtClean="0"/>
              <a:t> у </a:t>
            </a:r>
            <a:r>
              <a:rPr lang="ru-RU" dirty="0" err="1" smtClean="0"/>
              <a:t>домашні</a:t>
            </a:r>
            <a:r>
              <a:rPr lang="ru-RU" dirty="0" smtClean="0"/>
              <a:t> черевики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капці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21506" name="Picture 2" descr="http://im2-tub-ua.yandex.net/i?id=198015067-6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085184"/>
            <a:ext cx="2659334" cy="1788790"/>
          </a:xfrm>
          <a:prstGeom prst="rect">
            <a:avLst/>
          </a:prstGeom>
          <a:noFill/>
        </p:spPr>
      </p:pic>
      <p:pic>
        <p:nvPicPr>
          <p:cNvPr id="21508" name="Picture 4" descr="http://im4-tub-ua.yandex.net/i?id=458427594-4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751766"/>
            <a:ext cx="2808312" cy="210623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9"/>
            <a:ext cx="5698976" cy="5581676"/>
          </a:xfrm>
        </p:spPr>
        <p:txBody>
          <a:bodyPr>
            <a:normAutofit fontScale="70000" lnSpcReduction="20000"/>
          </a:bodyPr>
          <a:lstStyle/>
          <a:p>
            <a:r>
              <a:rPr lang="ru-RU" sz="4300" dirty="0" err="1" smtClean="0"/>
              <a:t>Якщо</a:t>
            </a:r>
            <a:r>
              <a:rPr lang="ru-RU" sz="4300" dirty="0" smtClean="0"/>
              <a:t> на </a:t>
            </a:r>
            <a:r>
              <a:rPr lang="ru-RU" sz="4300" dirty="0" err="1" smtClean="0"/>
              <a:t>шкірі</a:t>
            </a:r>
            <a:r>
              <a:rPr lang="ru-RU" sz="4300" dirty="0" smtClean="0"/>
              <a:t> </a:t>
            </a:r>
            <a:r>
              <a:rPr lang="ru-RU" sz="4300" dirty="0" err="1" smtClean="0"/>
              <a:t>ніг</a:t>
            </a:r>
            <a:r>
              <a:rPr lang="ru-RU" sz="4300" dirty="0" smtClean="0"/>
              <a:t> </a:t>
            </a:r>
            <a:r>
              <a:rPr lang="ru-RU" sz="4300" dirty="0" err="1" smtClean="0"/>
              <a:t>є</a:t>
            </a:r>
            <a:r>
              <a:rPr lang="ru-RU" sz="4300" dirty="0" smtClean="0"/>
              <a:t> </a:t>
            </a:r>
            <a:r>
              <a:rPr lang="ru-RU" sz="4300" dirty="0" err="1" smtClean="0"/>
              <a:t>потертості</a:t>
            </a:r>
            <a:r>
              <a:rPr lang="ru-RU" sz="4300" dirty="0" smtClean="0"/>
              <a:t> </a:t>
            </a:r>
            <a:r>
              <a:rPr lang="ru-RU" sz="4300" dirty="0" err="1" smtClean="0"/>
              <a:t>або</a:t>
            </a:r>
            <a:r>
              <a:rPr lang="ru-RU" sz="4300" dirty="0" smtClean="0"/>
              <a:t> </a:t>
            </a:r>
            <a:r>
              <a:rPr lang="ru-RU" sz="4300" dirty="0" err="1" smtClean="0"/>
              <a:t>дрібні</a:t>
            </a:r>
            <a:r>
              <a:rPr lang="ru-RU" sz="4300" dirty="0" smtClean="0"/>
              <a:t> </a:t>
            </a:r>
            <a:r>
              <a:rPr lang="ru-RU" sz="4300" dirty="0" err="1" smtClean="0"/>
              <a:t>тріщинки</a:t>
            </a:r>
            <a:r>
              <a:rPr lang="ru-RU" sz="4300" dirty="0" smtClean="0"/>
              <a:t>, то </a:t>
            </a:r>
            <a:r>
              <a:rPr lang="ru-RU" sz="4300" dirty="0" err="1" smtClean="0"/>
              <a:t>корисно</a:t>
            </a:r>
            <a:r>
              <a:rPr lang="ru-RU" sz="4300" dirty="0" smtClean="0"/>
              <a:t> </a:t>
            </a:r>
            <a:r>
              <a:rPr lang="ru-RU" sz="4300" dirty="0" err="1" smtClean="0"/>
              <a:t>робити</a:t>
            </a:r>
            <a:r>
              <a:rPr lang="ru-RU" sz="4300" dirty="0" smtClean="0"/>
              <a:t> ванну </a:t>
            </a:r>
            <a:r>
              <a:rPr lang="ru-RU" sz="4300" dirty="0" err="1" smtClean="0"/>
              <a:t>з</a:t>
            </a:r>
            <a:r>
              <a:rPr lang="ru-RU" sz="4300" dirty="0" smtClean="0"/>
              <a:t> календулою (на 1 </a:t>
            </a:r>
            <a:r>
              <a:rPr lang="ru-RU" sz="4300" dirty="0" err="1" smtClean="0"/>
              <a:t>літр</a:t>
            </a:r>
            <a:r>
              <a:rPr lang="ru-RU" sz="4300" dirty="0" smtClean="0"/>
              <a:t> води 1 </a:t>
            </a:r>
            <a:r>
              <a:rPr lang="ru-RU" sz="4300" dirty="0" err="1" smtClean="0"/>
              <a:t>столова</a:t>
            </a:r>
            <a:r>
              <a:rPr lang="ru-RU" sz="4300" dirty="0" smtClean="0"/>
              <a:t> ложка </a:t>
            </a:r>
            <a:r>
              <a:rPr lang="ru-RU" sz="4300" dirty="0" err="1" smtClean="0"/>
              <a:t>календули</a:t>
            </a:r>
            <a:r>
              <a:rPr lang="ru-RU" sz="4300" dirty="0" smtClean="0"/>
              <a:t>).</a:t>
            </a:r>
          </a:p>
          <a:p>
            <a:r>
              <a:rPr lang="ru-RU" sz="4300" dirty="0" smtClean="0"/>
              <a:t>Для </a:t>
            </a:r>
            <a:r>
              <a:rPr lang="ru-RU" sz="4300" dirty="0" err="1" smtClean="0"/>
              <a:t>профілактики</a:t>
            </a:r>
            <a:r>
              <a:rPr lang="ru-RU" sz="4300" dirty="0" smtClean="0"/>
              <a:t> </a:t>
            </a:r>
            <a:r>
              <a:rPr lang="ru-RU" sz="4300" dirty="0" err="1" smtClean="0"/>
              <a:t>грибкових</a:t>
            </a:r>
            <a:r>
              <a:rPr lang="ru-RU" sz="4300" dirty="0" smtClean="0"/>
              <a:t> </a:t>
            </a:r>
            <a:r>
              <a:rPr lang="ru-RU" sz="4300" dirty="0" err="1" smtClean="0"/>
              <a:t>захворювань</a:t>
            </a:r>
            <a:r>
              <a:rPr lang="ru-RU" sz="4300" dirty="0" smtClean="0"/>
              <a:t> </a:t>
            </a:r>
            <a:r>
              <a:rPr lang="ru-RU" sz="4300" dirty="0" err="1" smtClean="0"/>
              <a:t>рекомендують</a:t>
            </a:r>
            <a:r>
              <a:rPr lang="ru-RU" sz="4300" dirty="0" smtClean="0"/>
              <a:t> 2–3 рази на </a:t>
            </a:r>
            <a:r>
              <a:rPr lang="ru-RU" sz="4300" dirty="0" err="1" smtClean="0"/>
              <a:t>тиждень</a:t>
            </a:r>
            <a:r>
              <a:rPr lang="ru-RU" sz="4300" dirty="0" smtClean="0"/>
              <a:t> </a:t>
            </a:r>
            <a:r>
              <a:rPr lang="ru-RU" sz="4300" dirty="0" err="1" smtClean="0"/>
              <a:t>протирати</a:t>
            </a:r>
            <a:r>
              <a:rPr lang="ru-RU" sz="4300" dirty="0" smtClean="0"/>
              <a:t> </a:t>
            </a:r>
            <a:r>
              <a:rPr lang="ru-RU" sz="4300" dirty="0" err="1" smtClean="0"/>
              <a:t>шкіру</a:t>
            </a:r>
            <a:r>
              <a:rPr lang="ru-RU" sz="4300" dirty="0" smtClean="0"/>
              <a:t> </a:t>
            </a:r>
            <a:r>
              <a:rPr lang="ru-RU" sz="4300" dirty="0" err="1" smtClean="0"/>
              <a:t>ніг</a:t>
            </a:r>
            <a:r>
              <a:rPr lang="ru-RU" sz="4300" dirty="0" smtClean="0"/>
              <a:t> </a:t>
            </a:r>
            <a:r>
              <a:rPr lang="ru-RU" sz="4300" dirty="0" err="1" smtClean="0"/>
              <a:t>столовим</a:t>
            </a:r>
            <a:r>
              <a:rPr lang="ru-RU" sz="4300" dirty="0" smtClean="0"/>
              <a:t> оцтом </a:t>
            </a:r>
            <a:r>
              <a:rPr lang="ru-RU" sz="4300" dirty="0" err="1" smtClean="0"/>
              <a:t>або</a:t>
            </a:r>
            <a:r>
              <a:rPr lang="ru-RU" sz="4300" dirty="0" smtClean="0"/>
              <a:t> </a:t>
            </a:r>
            <a:r>
              <a:rPr lang="ru-RU" sz="4300" dirty="0" err="1" smtClean="0"/>
              <a:t>спеціальним</a:t>
            </a:r>
            <a:r>
              <a:rPr lang="ru-RU" sz="4300" dirty="0" smtClean="0"/>
              <a:t> </a:t>
            </a:r>
            <a:r>
              <a:rPr lang="ru-RU" sz="4300" dirty="0" err="1" smtClean="0"/>
              <a:t>лосьйоном</a:t>
            </a:r>
            <a:r>
              <a:rPr lang="ru-RU" sz="4300" dirty="0" smtClean="0"/>
              <a:t>. У </a:t>
            </a:r>
            <a:r>
              <a:rPr lang="ru-RU" sz="4300" dirty="0" err="1" smtClean="0"/>
              <a:t>окремих</a:t>
            </a:r>
            <a:r>
              <a:rPr lang="ru-RU" sz="4300" dirty="0" smtClean="0"/>
              <a:t> </a:t>
            </a:r>
            <a:r>
              <a:rPr lang="ru-RU" sz="4300" dirty="0" err="1" smtClean="0"/>
              <a:t>випадках</a:t>
            </a:r>
            <a:r>
              <a:rPr lang="ru-RU" sz="4300" dirty="0" smtClean="0"/>
              <a:t> </a:t>
            </a:r>
            <a:r>
              <a:rPr lang="ru-RU" sz="4300" dirty="0" err="1" smtClean="0"/>
              <a:t>доцільно</a:t>
            </a:r>
            <a:r>
              <a:rPr lang="ru-RU" sz="4300" dirty="0" smtClean="0"/>
              <a:t> </a:t>
            </a:r>
            <a:r>
              <a:rPr lang="ru-RU" sz="4300" dirty="0" err="1" smtClean="0"/>
              <a:t>застосовувати</a:t>
            </a:r>
            <a:r>
              <a:rPr lang="ru-RU" sz="4300" dirty="0" smtClean="0"/>
              <a:t> </a:t>
            </a:r>
            <a:r>
              <a:rPr lang="ru-RU" sz="4300" dirty="0" err="1" smtClean="0"/>
              <a:t>пом’якшувальні</a:t>
            </a:r>
            <a:r>
              <a:rPr lang="ru-RU" sz="4300" dirty="0" smtClean="0"/>
              <a:t> </a:t>
            </a:r>
            <a:r>
              <a:rPr lang="ru-RU" sz="4300" dirty="0" err="1" smtClean="0"/>
              <a:t>гелі</a:t>
            </a:r>
            <a:r>
              <a:rPr lang="ru-RU" sz="4300" dirty="0" smtClean="0"/>
              <a:t> та </a:t>
            </a:r>
            <a:r>
              <a:rPr lang="ru-RU" sz="4300" dirty="0" err="1" smtClean="0"/>
              <a:t>креми</a:t>
            </a:r>
            <a:r>
              <a:rPr lang="ru-RU" sz="4300" dirty="0" smtClean="0"/>
              <a:t> для </a:t>
            </a:r>
            <a:r>
              <a:rPr lang="ru-RU" sz="4300" dirty="0" err="1" smtClean="0"/>
              <a:t>ніг</a:t>
            </a:r>
            <a:r>
              <a:rPr lang="ru-RU" sz="4300" dirty="0" smtClean="0"/>
              <a:t>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196752"/>
            <a:ext cx="2736304" cy="3963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3"/>
            <a:ext cx="5842992" cy="53656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 метою </a:t>
            </a:r>
            <a:r>
              <a:rPr lang="ru-RU" dirty="0" err="1" smtClean="0"/>
              <a:t>загартовування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підлітка</a:t>
            </a:r>
            <a:r>
              <a:rPr lang="ru-RU" dirty="0" smtClean="0"/>
              <a:t> перед сном </a:t>
            </a:r>
            <a:r>
              <a:rPr lang="ru-RU" dirty="0" err="1" smtClean="0"/>
              <a:t>корисно</a:t>
            </a:r>
            <a:r>
              <a:rPr lang="ru-RU" dirty="0" smtClean="0"/>
              <a:t> </a:t>
            </a:r>
            <a:r>
              <a:rPr lang="ru-RU" dirty="0" err="1" smtClean="0"/>
              <a:t>мити</a:t>
            </a:r>
            <a:r>
              <a:rPr lang="ru-RU" dirty="0" smtClean="0"/>
              <a:t> ноги </a:t>
            </a:r>
            <a:r>
              <a:rPr lang="ru-RU" dirty="0" err="1" smtClean="0"/>
              <a:t>з</a:t>
            </a:r>
            <a:r>
              <a:rPr lang="ru-RU" dirty="0" smtClean="0"/>
              <a:t> милом,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знижуючи</a:t>
            </a:r>
            <a:r>
              <a:rPr lang="ru-RU" dirty="0" smtClean="0"/>
              <a:t> температуру води. </a:t>
            </a:r>
            <a:r>
              <a:rPr lang="ru-RU" dirty="0" err="1" smtClean="0"/>
              <a:t>Якщо</a:t>
            </a:r>
            <a:r>
              <a:rPr lang="ru-RU" dirty="0" smtClean="0"/>
              <a:t> ноги </a:t>
            </a:r>
            <a:r>
              <a:rPr lang="ru-RU" dirty="0" err="1" smtClean="0"/>
              <a:t>потіють</a:t>
            </a:r>
            <a:r>
              <a:rPr lang="ru-RU" dirty="0" smtClean="0"/>
              <a:t>, то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миття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добре </a:t>
            </a:r>
            <a:r>
              <a:rPr lang="ru-RU" dirty="0" err="1" smtClean="0"/>
              <a:t>висушують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обтирають</a:t>
            </a:r>
            <a:r>
              <a:rPr lang="ru-RU" dirty="0" smtClean="0"/>
              <a:t> 5% </a:t>
            </a:r>
            <a:r>
              <a:rPr lang="ru-RU" dirty="0" err="1" smtClean="0"/>
              <a:t>розчином</a:t>
            </a:r>
            <a:r>
              <a:rPr lang="ru-RU" dirty="0" smtClean="0"/>
              <a:t> </a:t>
            </a:r>
            <a:r>
              <a:rPr lang="ru-RU" dirty="0" err="1" smtClean="0"/>
              <a:t>формаліну</a:t>
            </a:r>
            <a:r>
              <a:rPr lang="ru-RU" dirty="0" smtClean="0"/>
              <a:t>.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припудрювати</a:t>
            </a:r>
            <a:r>
              <a:rPr lang="ru-RU" dirty="0" smtClean="0"/>
              <a:t> ноги порошком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борної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(10 г) </a:t>
            </a:r>
            <a:r>
              <a:rPr lang="ru-RU" dirty="0" err="1" smtClean="0"/>
              <a:t>і</a:t>
            </a:r>
            <a:r>
              <a:rPr lang="ru-RU" dirty="0" smtClean="0"/>
              <a:t> тальку </a:t>
            </a:r>
            <a:r>
              <a:rPr lang="en-US" dirty="0" smtClean="0"/>
              <a:t>           </a:t>
            </a:r>
            <a:r>
              <a:rPr lang="ru-RU" dirty="0" smtClean="0"/>
              <a:t>(</a:t>
            </a:r>
            <a:r>
              <a:rPr lang="ru-RU" dirty="0" smtClean="0"/>
              <a:t>90 г); при сильному </a:t>
            </a:r>
            <a:r>
              <a:rPr lang="ru-RU" dirty="0" err="1" smtClean="0"/>
              <a:t>потінні</a:t>
            </a:r>
            <a:r>
              <a:rPr lang="ru-RU" dirty="0" smtClean="0"/>
              <a:t> </a:t>
            </a:r>
            <a:r>
              <a:rPr lang="ru-RU" dirty="0" err="1" smtClean="0"/>
              <a:t>ніг</a:t>
            </a:r>
            <a:r>
              <a:rPr lang="ru-RU" dirty="0" smtClean="0"/>
              <a:t> до </a:t>
            </a:r>
            <a:r>
              <a:rPr lang="ru-RU" dirty="0" err="1" smtClean="0"/>
              <a:t>суміші</a:t>
            </a:r>
            <a:r>
              <a:rPr lang="ru-RU" dirty="0" smtClean="0"/>
              <a:t> </a:t>
            </a:r>
            <a:r>
              <a:rPr lang="ru-RU" dirty="0" err="1" smtClean="0"/>
              <a:t>додають</a:t>
            </a:r>
            <a:r>
              <a:rPr lang="ru-RU" dirty="0" smtClean="0"/>
              <a:t> 3 г </a:t>
            </a:r>
            <a:r>
              <a:rPr lang="ru-RU" dirty="0" err="1" smtClean="0"/>
              <a:t>саліцилової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Picture 4" descr="http://im1-tub-ua.yandex.net/i?id=35268585-6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76672"/>
            <a:ext cx="2549563" cy="338437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Нігті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1"/>
            <a:ext cx="8219256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Догляду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нігті</a:t>
            </a:r>
            <a:r>
              <a:rPr lang="ru-RU" dirty="0" smtClean="0"/>
              <a:t> на </a:t>
            </a:r>
            <a:r>
              <a:rPr lang="ru-RU" dirty="0" err="1" smtClean="0"/>
              <a:t>пальцях</a:t>
            </a:r>
            <a:r>
              <a:rPr lang="ru-RU" dirty="0" smtClean="0"/>
              <a:t> рук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ніг</a:t>
            </a:r>
            <a:r>
              <a:rPr lang="ru-RU" dirty="0" smtClean="0"/>
              <a:t>. </a:t>
            </a:r>
            <a:r>
              <a:rPr lang="ru-RU" dirty="0" err="1" smtClean="0"/>
              <a:t>Брудні</a:t>
            </a:r>
            <a:r>
              <a:rPr lang="ru-RU" dirty="0" smtClean="0"/>
              <a:t> </a:t>
            </a:r>
            <a:r>
              <a:rPr lang="ru-RU" dirty="0" err="1" smtClean="0"/>
              <a:t>нігті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неакуратної</a:t>
            </a:r>
            <a:r>
              <a:rPr lang="ru-RU" dirty="0" smtClean="0"/>
              <a:t>, </a:t>
            </a:r>
            <a:r>
              <a:rPr lang="ru-RU" dirty="0" err="1" smtClean="0"/>
              <a:t>неохайної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яка не </a:t>
            </a:r>
            <a:r>
              <a:rPr lang="ru-RU" dirty="0" err="1" smtClean="0"/>
              <a:t>дотримується</a:t>
            </a:r>
            <a:r>
              <a:rPr lang="ru-RU" dirty="0" smtClean="0"/>
              <a:t> правил </a:t>
            </a:r>
            <a:r>
              <a:rPr lang="ru-RU" dirty="0" err="1" smtClean="0"/>
              <a:t>особистої</a:t>
            </a:r>
            <a:r>
              <a:rPr lang="ru-RU" dirty="0" smtClean="0"/>
              <a:t> </a:t>
            </a:r>
            <a:r>
              <a:rPr lang="ru-RU" dirty="0" err="1" smtClean="0"/>
              <a:t>гігієни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Нігті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акуратно</a:t>
            </a:r>
            <a:r>
              <a:rPr lang="ru-RU" dirty="0" smtClean="0"/>
              <a:t> </a:t>
            </a:r>
            <a:r>
              <a:rPr lang="ru-RU" dirty="0" err="1" smtClean="0"/>
              <a:t>підстригати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довгими</a:t>
            </a:r>
            <a:r>
              <a:rPr lang="ru-RU" dirty="0" smtClean="0"/>
              <a:t> </a:t>
            </a:r>
            <a:r>
              <a:rPr lang="ru-RU" dirty="0" err="1" smtClean="0"/>
              <a:t>нігтями</a:t>
            </a:r>
            <a:r>
              <a:rPr lang="ru-RU" dirty="0" smtClean="0"/>
              <a:t> </a:t>
            </a:r>
            <a:r>
              <a:rPr lang="en-US" dirty="0" smtClean="0"/>
              <a:t>                                           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накопичується</a:t>
            </a:r>
            <a:r>
              <a:rPr lang="ru-RU" dirty="0" smtClean="0"/>
              <a:t> </a:t>
            </a:r>
            <a:r>
              <a:rPr lang="en-US" dirty="0" smtClean="0"/>
              <a:t>                                                   </a:t>
            </a:r>
            <a:r>
              <a:rPr lang="ru-RU" dirty="0" err="1" smtClean="0"/>
              <a:t>бруд</a:t>
            </a:r>
            <a:r>
              <a:rPr lang="ru-RU" dirty="0" smtClean="0"/>
              <a:t>, </a:t>
            </a:r>
            <a:r>
              <a:rPr lang="ru-RU" dirty="0" err="1" smtClean="0"/>
              <a:t>видалити</a:t>
            </a:r>
            <a:r>
              <a:rPr lang="ru-RU" dirty="0" smtClean="0"/>
              <a:t>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. </a:t>
            </a:r>
            <a:r>
              <a:rPr lang="en-US" dirty="0" smtClean="0"/>
              <a:t>                                          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smtClean="0"/>
              <a:t>того, </a:t>
            </a:r>
            <a:r>
              <a:rPr lang="ru-RU" dirty="0" err="1" smtClean="0"/>
              <a:t>довгими</a:t>
            </a:r>
            <a:r>
              <a:rPr lang="ru-RU" dirty="0" smtClean="0"/>
              <a:t> </a:t>
            </a:r>
            <a:r>
              <a:rPr lang="ru-RU" dirty="0" err="1" smtClean="0"/>
              <a:t>нігтями</a:t>
            </a:r>
            <a:r>
              <a:rPr lang="ru-RU" dirty="0" smtClean="0"/>
              <a:t> </a:t>
            </a:r>
            <a:r>
              <a:rPr lang="en-US" dirty="0" smtClean="0"/>
              <a:t>                                                    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подряпати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 </a:t>
            </a:r>
            <a:r>
              <a:rPr lang="en-US" dirty="0" smtClean="0"/>
              <a:t>                                                 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оточуючим</a:t>
            </a:r>
            <a:r>
              <a:rPr lang="ru-RU" dirty="0" smtClean="0"/>
              <a:t>.</a:t>
            </a:r>
          </a:p>
        </p:txBody>
      </p:sp>
      <p:pic>
        <p:nvPicPr>
          <p:cNvPr id="18436" name="Picture 4" descr="http://im5-tub-ua.yandex.net/i?id=9645677-4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260931"/>
            <a:ext cx="3635896" cy="2597069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5581676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особистою</a:t>
            </a:r>
            <a:r>
              <a:rPr lang="ru-RU" dirty="0" smtClean="0"/>
              <a:t> </a:t>
            </a:r>
            <a:r>
              <a:rPr lang="ru-RU" dirty="0" err="1" smtClean="0"/>
              <a:t>гігієною</a:t>
            </a:r>
            <a:r>
              <a:rPr lang="ru-RU" dirty="0" smtClean="0"/>
              <a:t> </a:t>
            </a:r>
            <a:r>
              <a:rPr lang="ru-RU" dirty="0" err="1" smtClean="0"/>
              <a:t>розуміють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гігієнічних</a:t>
            </a:r>
            <a:r>
              <a:rPr lang="ru-RU" dirty="0" smtClean="0"/>
              <a:t> правил,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сприяють</a:t>
            </a:r>
            <a:r>
              <a:rPr lang="ru-RU" dirty="0" smtClean="0"/>
              <a:t> </a:t>
            </a:r>
            <a:r>
              <a:rPr lang="ru-RU" dirty="0" err="1" smtClean="0"/>
              <a:t>зміцненню</a:t>
            </a:r>
            <a:r>
              <a:rPr lang="ru-RU" dirty="0" smtClean="0"/>
              <a:t> та </a:t>
            </a:r>
            <a:r>
              <a:rPr lang="ru-RU" dirty="0" err="1" smtClean="0"/>
              <a:t>збереженню</a:t>
            </a:r>
            <a:r>
              <a:rPr lang="ru-RU" dirty="0" smtClean="0"/>
              <a:t> </a:t>
            </a:r>
            <a:r>
              <a:rPr lang="ru-RU" dirty="0" err="1" smtClean="0"/>
              <a:t>здоров’я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збільшенню</a:t>
            </a:r>
            <a:r>
              <a:rPr lang="ru-RU" dirty="0" smtClean="0"/>
              <a:t> </a:t>
            </a:r>
            <a:r>
              <a:rPr lang="ru-RU" dirty="0" err="1" smtClean="0"/>
              <a:t>тривалості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активного </a:t>
            </a:r>
            <a:r>
              <a:rPr lang="ru-RU" dirty="0" err="1" smtClean="0"/>
              <a:t>життя</a:t>
            </a:r>
            <a:r>
              <a:rPr lang="ru-RU" dirty="0" smtClean="0"/>
              <a:t>. Вона </a:t>
            </a:r>
            <a:r>
              <a:rPr lang="ru-RU" dirty="0" err="1" smtClean="0"/>
              <a:t>включає</a:t>
            </a:r>
            <a:r>
              <a:rPr lang="ru-RU" dirty="0" smtClean="0"/>
              <a:t> правила </a:t>
            </a:r>
            <a:r>
              <a:rPr lang="ru-RU" dirty="0" err="1" smtClean="0"/>
              <a:t>гігієнічного</a:t>
            </a:r>
            <a:r>
              <a:rPr lang="ru-RU" dirty="0" smtClean="0"/>
              <a:t> </a:t>
            </a:r>
            <a:r>
              <a:rPr lang="ru-RU" dirty="0" err="1" smtClean="0"/>
              <a:t>утримання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</a:t>
            </a:r>
            <a:r>
              <a:rPr lang="ru-RU" dirty="0" err="1" smtClean="0"/>
              <a:t>порожнини</a:t>
            </a:r>
            <a:r>
              <a:rPr lang="ru-RU" dirty="0" smtClean="0"/>
              <a:t> рота,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користування</a:t>
            </a:r>
            <a:r>
              <a:rPr lang="ru-RU" dirty="0" smtClean="0"/>
              <a:t> </a:t>
            </a:r>
            <a:r>
              <a:rPr lang="ru-RU" dirty="0" err="1" smtClean="0"/>
              <a:t>взуттям</a:t>
            </a:r>
            <a:r>
              <a:rPr lang="ru-RU" dirty="0" smtClean="0"/>
              <a:t>, </a:t>
            </a:r>
            <a:r>
              <a:rPr lang="ru-RU" dirty="0" err="1" smtClean="0"/>
              <a:t>білизною</a:t>
            </a:r>
            <a:r>
              <a:rPr lang="ru-RU" dirty="0" smtClean="0"/>
              <a:t>, </a:t>
            </a:r>
            <a:r>
              <a:rPr lang="ru-RU" dirty="0" err="1" smtClean="0"/>
              <a:t>одягом</a:t>
            </a:r>
            <a:r>
              <a:rPr lang="ru-RU" dirty="0" smtClean="0"/>
              <a:t>, </a:t>
            </a:r>
            <a:r>
              <a:rPr lang="ru-RU" dirty="0" err="1" smtClean="0"/>
              <a:t>житлом</a:t>
            </a:r>
            <a:r>
              <a:rPr lang="ru-RU" dirty="0" smtClean="0"/>
              <a:t>,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Підвищенню</a:t>
            </a:r>
            <a:r>
              <a:rPr lang="ru-RU" dirty="0" smtClean="0"/>
              <a:t> </a:t>
            </a:r>
            <a:r>
              <a:rPr lang="ru-RU" dirty="0" err="1" smtClean="0"/>
              <a:t>стійкості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до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несприятливих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, </a:t>
            </a:r>
            <a:r>
              <a:rPr lang="ru-RU" dirty="0" err="1" smtClean="0"/>
              <a:t>пристосуванню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сприяють</a:t>
            </a:r>
            <a:r>
              <a:rPr lang="ru-RU" dirty="0" smtClean="0"/>
              <a:t> </a:t>
            </a:r>
            <a:r>
              <a:rPr lang="ru-RU" dirty="0" err="1" smtClean="0"/>
              <a:t>правильне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, </a:t>
            </a:r>
            <a:r>
              <a:rPr lang="ru-RU" dirty="0" err="1" smtClean="0"/>
              <a:t>гартування</a:t>
            </a:r>
            <a:r>
              <a:rPr lang="ru-RU" dirty="0" smtClean="0"/>
              <a:t>, </a:t>
            </a:r>
            <a:r>
              <a:rPr lang="ru-RU" dirty="0" err="1" smtClean="0"/>
              <a:t>фізкультура</a:t>
            </a:r>
            <a:r>
              <a:rPr lang="ru-RU" dirty="0" smtClean="0"/>
              <a:t>, </a:t>
            </a:r>
            <a:r>
              <a:rPr lang="ru-RU" dirty="0" err="1" smtClean="0"/>
              <a:t>регулярні</a:t>
            </a:r>
            <a:r>
              <a:rPr lang="ru-RU" dirty="0" smtClean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 зарядкою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гігієнічні</a:t>
            </a:r>
            <a:r>
              <a:rPr lang="ru-RU" dirty="0" smtClean="0"/>
              <a:t> заходи.</a:t>
            </a:r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5581676"/>
          </a:xfrm>
        </p:spPr>
        <p:txBody>
          <a:bodyPr/>
          <a:lstStyle/>
          <a:p>
            <a:r>
              <a:rPr lang="ru-RU" dirty="0" err="1" smtClean="0"/>
              <a:t>Швидкість</a:t>
            </a:r>
            <a:r>
              <a:rPr lang="ru-RU" dirty="0" smtClean="0"/>
              <a:t> росту </a:t>
            </a:r>
            <a:r>
              <a:rPr lang="ru-RU" dirty="0" err="1" smtClean="0"/>
              <a:t>нігтів</a:t>
            </a:r>
            <a:r>
              <a:rPr lang="ru-RU" dirty="0" smtClean="0"/>
              <a:t> на руках становить </a:t>
            </a:r>
            <a:r>
              <a:rPr lang="ru-RU" dirty="0" err="1" smtClean="0"/>
              <a:t>приблизно</a:t>
            </a:r>
            <a:r>
              <a:rPr lang="ru-RU" dirty="0" smtClean="0"/>
              <a:t> 1 мм на </a:t>
            </a:r>
            <a:r>
              <a:rPr lang="ru-RU" dirty="0" err="1" smtClean="0"/>
              <a:t>тиждень</a:t>
            </a:r>
            <a:r>
              <a:rPr lang="ru-RU" dirty="0" smtClean="0"/>
              <a:t>, </a:t>
            </a:r>
            <a:r>
              <a:rPr lang="ru-RU" dirty="0" err="1" smtClean="0"/>
              <a:t>на</a:t>
            </a:r>
            <a:r>
              <a:rPr lang="ru-RU" dirty="0" smtClean="0"/>
              <a:t> ногах вони </a:t>
            </a:r>
            <a:r>
              <a:rPr lang="ru-RU" dirty="0" err="1" smtClean="0"/>
              <a:t>ростуть</a:t>
            </a:r>
            <a:r>
              <a:rPr lang="ru-RU" dirty="0" smtClean="0"/>
              <a:t> у 3–4 рази </a:t>
            </a:r>
            <a:r>
              <a:rPr lang="ru-RU" dirty="0" err="1" smtClean="0"/>
              <a:t>повільніше</a:t>
            </a:r>
            <a:r>
              <a:rPr lang="ru-RU" dirty="0" smtClean="0"/>
              <a:t>. Тому </a:t>
            </a:r>
            <a:r>
              <a:rPr lang="ru-RU" dirty="0" err="1" smtClean="0"/>
              <a:t>нігті</a:t>
            </a:r>
            <a:r>
              <a:rPr lang="ru-RU" dirty="0" smtClean="0"/>
              <a:t> на руках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стригти</a:t>
            </a:r>
            <a:r>
              <a:rPr lang="ru-RU" dirty="0" smtClean="0"/>
              <a:t> раз на </a:t>
            </a:r>
            <a:r>
              <a:rPr lang="ru-RU" dirty="0" err="1" smtClean="0"/>
              <a:t>тиждень</a:t>
            </a:r>
            <a:r>
              <a:rPr lang="ru-RU" dirty="0" smtClean="0"/>
              <a:t>, </a:t>
            </a:r>
            <a:r>
              <a:rPr lang="ru-RU" dirty="0" err="1" smtClean="0"/>
              <a:t>роблячи</a:t>
            </a:r>
            <a:r>
              <a:rPr lang="ru-RU" dirty="0" smtClean="0"/>
              <a:t> </a:t>
            </a:r>
            <a:r>
              <a:rPr lang="ru-RU" dirty="0" err="1" smtClean="0"/>
              <a:t>напівкруглий</a:t>
            </a:r>
            <a:r>
              <a:rPr lang="ru-RU" dirty="0" smtClean="0"/>
              <a:t> край, на ногах – раз на 3–4 </a:t>
            </a:r>
            <a:r>
              <a:rPr lang="ru-RU" dirty="0" err="1" smtClean="0"/>
              <a:t>тижні</a:t>
            </a:r>
            <a:r>
              <a:rPr lang="ru-RU" dirty="0" smtClean="0"/>
              <a:t>, </a:t>
            </a:r>
            <a:r>
              <a:rPr lang="ru-RU" dirty="0" err="1" smtClean="0"/>
              <a:t>роблячи</a:t>
            </a:r>
            <a:r>
              <a:rPr lang="ru-RU" dirty="0" smtClean="0"/>
              <a:t> </a:t>
            </a:r>
            <a:r>
              <a:rPr lang="ru-RU" dirty="0" err="1" smtClean="0"/>
              <a:t>прямий</a:t>
            </a:r>
            <a:r>
              <a:rPr lang="ru-RU" dirty="0" smtClean="0"/>
              <a:t> </a:t>
            </a:r>
            <a:r>
              <a:rPr lang="ru-RU" dirty="0" err="1" smtClean="0"/>
              <a:t>зріз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не </a:t>
            </a:r>
            <a:r>
              <a:rPr lang="ru-RU" dirty="0" err="1" smtClean="0"/>
              <a:t>сталося</a:t>
            </a:r>
            <a:r>
              <a:rPr lang="ru-RU" dirty="0" smtClean="0"/>
              <a:t> </a:t>
            </a:r>
            <a:r>
              <a:rPr lang="ru-RU" dirty="0" err="1" smtClean="0"/>
              <a:t>вростання</a:t>
            </a:r>
            <a:r>
              <a:rPr lang="ru-RU" dirty="0" smtClean="0"/>
              <a:t> в </a:t>
            </a:r>
            <a:r>
              <a:rPr lang="ru-RU" dirty="0" err="1" smtClean="0"/>
              <a:t>шкіру</a:t>
            </a:r>
            <a:r>
              <a:rPr lang="ru-RU" dirty="0" smtClean="0"/>
              <a:t>. </a:t>
            </a:r>
            <a:endParaRPr lang="en-US" dirty="0" smtClean="0"/>
          </a:p>
          <a:p>
            <a:pPr>
              <a:buNone/>
            </a:pPr>
            <a:endParaRPr lang="uk-UA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5661248"/>
            <a:ext cx="76666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u="sng" dirty="0" smtClean="0">
                <a:solidFill>
                  <a:schemeClr val="tx2">
                    <a:lumMod val="75000"/>
                  </a:schemeClr>
                </a:solidFill>
              </a:rPr>
              <a:t>У </a:t>
            </a:r>
            <a:r>
              <a:rPr lang="ru-RU" sz="3200" b="1" i="1" u="sng" dirty="0" err="1" smtClean="0">
                <a:solidFill>
                  <a:schemeClr val="tx2">
                    <a:lumMod val="75000"/>
                  </a:schemeClr>
                </a:solidFill>
              </a:rPr>
              <a:t>жодному</a:t>
            </a:r>
            <a:r>
              <a:rPr lang="ru-RU" sz="3200" b="1" i="1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b="1" i="1" u="sng" dirty="0" err="1" smtClean="0">
                <a:solidFill>
                  <a:schemeClr val="tx2">
                    <a:lumMod val="75000"/>
                  </a:schemeClr>
                </a:solidFill>
              </a:rPr>
              <a:t>разі</a:t>
            </a:r>
            <a:r>
              <a:rPr lang="ru-RU" sz="3200" b="1" i="1" u="sng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sz="3200" b="1" i="1" u="sng" dirty="0" err="1" smtClean="0">
                <a:solidFill>
                  <a:schemeClr val="tx2">
                    <a:lumMod val="75000"/>
                  </a:schemeClr>
                </a:solidFill>
              </a:rPr>
              <a:t>можна</a:t>
            </a:r>
            <a:r>
              <a:rPr lang="ru-RU" sz="3200" b="1" i="1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b="1" i="1" u="sng" dirty="0" err="1" smtClean="0">
                <a:solidFill>
                  <a:schemeClr val="tx2">
                    <a:lumMod val="75000"/>
                  </a:schemeClr>
                </a:solidFill>
              </a:rPr>
              <a:t>гризти</a:t>
            </a:r>
            <a:r>
              <a:rPr lang="ru-RU" sz="3200" b="1" i="1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b="1" i="1" u="sng" dirty="0" err="1" smtClean="0">
                <a:solidFill>
                  <a:schemeClr val="tx2">
                    <a:lumMod val="75000"/>
                  </a:schemeClr>
                </a:solidFill>
              </a:rPr>
              <a:t>нігтів</a:t>
            </a:r>
            <a:r>
              <a:rPr lang="ru-RU" sz="3200" b="1" i="1" u="sng" dirty="0" smtClean="0">
                <a:solidFill>
                  <a:schemeClr val="tx2">
                    <a:lumMod val="75000"/>
                  </a:schemeClr>
                </a:solidFill>
              </a:rPr>
              <a:t>!</a:t>
            </a:r>
            <a:endParaRPr lang="uk-UA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4149080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</a:rPr>
              <a:t>Краще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</a:rPr>
              <a:t>стригти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</a:rPr>
              <a:t>нігті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</a:rPr>
              <a:t>після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</a:rPr>
              <a:t>купання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, коли вони </a:t>
            </a:r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</a:rPr>
              <a:t>м’якші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. </a:t>
            </a:r>
            <a:endParaRPr lang="uk-UA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900" y="6893"/>
            <a:ext cx="6372200" cy="6844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Группа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7" name="Picture 5" descr="http://im5-tub-ua.yandex.net/i?id=58787685-34-72&amp;n=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130192" cy="2564904"/>
            </a:xfrm>
            <a:prstGeom prst="rect">
              <a:avLst/>
            </a:prstGeom>
            <a:noFill/>
          </p:spPr>
        </p:pic>
        <p:pic>
          <p:nvPicPr>
            <p:cNvPr id="18" name="Picture 7" descr="http://im6-tub-ua.yandex.net/i?id=92620216-54-72&amp;n=2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23728" y="0"/>
              <a:ext cx="3400948" cy="2580878"/>
            </a:xfrm>
            <a:prstGeom prst="rect">
              <a:avLst/>
            </a:prstGeom>
            <a:noFill/>
          </p:spPr>
        </p:pic>
        <p:pic>
          <p:nvPicPr>
            <p:cNvPr id="19" name="Picture 9" descr="http://im2-tub-ua.yandex.net/i?id=303363428-22-72&amp;n=2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43600" y="0"/>
              <a:ext cx="3600400" cy="2523645"/>
            </a:xfrm>
            <a:prstGeom prst="rect">
              <a:avLst/>
            </a:prstGeom>
            <a:noFill/>
          </p:spPr>
        </p:pic>
        <p:pic>
          <p:nvPicPr>
            <p:cNvPr id="20" name="Picture 11" descr="http://im2-tub-ua.yandex.net/i?id=295742999-02-72&amp;n=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547664" y="2559015"/>
              <a:ext cx="5760640" cy="429898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2" dur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8" dur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3" grpId="0" build="p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4608513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Діти</a:t>
            </a:r>
            <a:r>
              <a:rPr lang="ru-RU" dirty="0" smtClean="0"/>
              <a:t>, а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підлітки</a:t>
            </a:r>
            <a:r>
              <a:rPr lang="ru-RU" dirty="0" smtClean="0"/>
              <a:t>, в </a:t>
            </a:r>
            <a:r>
              <a:rPr lang="ru-RU" dirty="0" err="1" smtClean="0"/>
              <a:t>усьому</a:t>
            </a:r>
            <a:r>
              <a:rPr lang="ru-RU" dirty="0" smtClean="0"/>
              <a:t> </a:t>
            </a:r>
            <a:r>
              <a:rPr lang="ru-RU" dirty="0" err="1" smtClean="0"/>
              <a:t>хочуть</a:t>
            </a:r>
            <a:r>
              <a:rPr lang="ru-RU" dirty="0" smtClean="0"/>
              <a:t> бути схожими на </a:t>
            </a:r>
            <a:r>
              <a:rPr lang="ru-RU" dirty="0" err="1" smtClean="0"/>
              <a:t>дорослих</a:t>
            </a:r>
            <a:r>
              <a:rPr lang="ru-RU" dirty="0" smtClean="0"/>
              <a:t>, тому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рано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цікавити</a:t>
            </a:r>
            <a:r>
              <a:rPr lang="ru-RU" dirty="0" smtClean="0"/>
              <a:t> </a:t>
            </a:r>
            <a:r>
              <a:rPr lang="ru-RU" dirty="0" err="1" smtClean="0"/>
              <a:t>манікюр</a:t>
            </a:r>
            <a:r>
              <a:rPr lang="ru-RU" dirty="0" smtClean="0"/>
              <a:t>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грамотно </a:t>
            </a:r>
            <a:r>
              <a:rPr lang="ru-RU" dirty="0" err="1" smtClean="0"/>
              <a:t>зроблений</a:t>
            </a:r>
            <a:r>
              <a:rPr lang="ru-RU" dirty="0" smtClean="0"/>
              <a:t> </a:t>
            </a:r>
            <a:r>
              <a:rPr lang="ru-RU" dirty="0" err="1" smtClean="0"/>
              <a:t>гігієнічний</a:t>
            </a:r>
            <a:r>
              <a:rPr lang="ru-RU" dirty="0" smtClean="0"/>
              <a:t> </a:t>
            </a:r>
            <a:r>
              <a:rPr lang="ru-RU" dirty="0" err="1" smtClean="0"/>
              <a:t>манікюр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корисний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позбавитися</a:t>
            </a:r>
            <a:r>
              <a:rPr lang="ru-RU" dirty="0" smtClean="0"/>
              <a:t> </a:t>
            </a:r>
            <a:r>
              <a:rPr lang="ru-RU" dirty="0" err="1" smtClean="0"/>
              <a:t>шкідливої</a:t>
            </a:r>
            <a:r>
              <a:rPr lang="ru-RU" dirty="0" smtClean="0"/>
              <a:t> </a:t>
            </a:r>
            <a:r>
              <a:rPr lang="ru-RU" dirty="0" err="1" smtClean="0"/>
              <a:t>звички</a:t>
            </a:r>
            <a:r>
              <a:rPr lang="ru-RU" dirty="0" smtClean="0"/>
              <a:t> </a:t>
            </a:r>
            <a:r>
              <a:rPr lang="ru-RU" dirty="0" err="1" smtClean="0"/>
              <a:t>гризти</a:t>
            </a:r>
            <a:r>
              <a:rPr lang="ru-RU" dirty="0" smtClean="0"/>
              <a:t> </a:t>
            </a:r>
            <a:r>
              <a:rPr lang="ru-RU" dirty="0" err="1" smtClean="0"/>
              <a:t>нігті</a:t>
            </a:r>
            <a:r>
              <a:rPr lang="ru-RU" dirty="0" smtClean="0"/>
              <a:t> та </a:t>
            </a:r>
            <a:r>
              <a:rPr lang="ru-RU" dirty="0" err="1" smtClean="0"/>
              <a:t>кутикули</a:t>
            </a:r>
            <a:r>
              <a:rPr lang="ru-RU" dirty="0" smtClean="0"/>
              <a:t>. </a:t>
            </a:r>
            <a:r>
              <a:rPr lang="ru-RU" dirty="0" err="1" smtClean="0"/>
              <a:t>Спеціалісти</a:t>
            </a:r>
            <a:r>
              <a:rPr lang="ru-RU" dirty="0" smtClean="0"/>
              <a:t> </a:t>
            </a:r>
            <a:r>
              <a:rPr lang="ru-RU" dirty="0" err="1" smtClean="0"/>
              <a:t>радять</a:t>
            </a:r>
            <a:r>
              <a:rPr lang="ru-RU" dirty="0" smtClean="0"/>
              <a:t> </a:t>
            </a:r>
            <a:r>
              <a:rPr lang="ru-RU" dirty="0" err="1" smtClean="0"/>
              <a:t>хоча</a:t>
            </a:r>
            <a:r>
              <a:rPr lang="ru-RU" dirty="0" smtClean="0"/>
              <a:t> б одного разу </a:t>
            </a:r>
            <a:r>
              <a:rPr lang="ru-RU" dirty="0" err="1" smtClean="0"/>
              <a:t>звернутися</a:t>
            </a:r>
            <a:r>
              <a:rPr lang="ru-RU" dirty="0" smtClean="0"/>
              <a:t> до </a:t>
            </a:r>
            <a:r>
              <a:rPr lang="ru-RU" dirty="0" err="1" smtClean="0"/>
              <a:t>професіоналів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навчать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дітей</a:t>
            </a:r>
            <a:r>
              <a:rPr lang="ru-RU" dirty="0" smtClean="0"/>
              <a:t> правильно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манікюр</a:t>
            </a:r>
            <a:r>
              <a:rPr lang="ru-RU" dirty="0" smtClean="0"/>
              <a:t>.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пам’ятати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інструменти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бути </a:t>
            </a:r>
            <a:r>
              <a:rPr lang="ru-RU" dirty="0" err="1" smtClean="0"/>
              <a:t>продезінфікованими</a:t>
            </a:r>
            <a:r>
              <a:rPr lang="ru-RU" dirty="0" smtClean="0"/>
              <a:t>, а лаки не </a:t>
            </a:r>
            <a:r>
              <a:rPr lang="ru-RU" dirty="0" err="1" smtClean="0"/>
              <a:t>вміщувати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 </a:t>
            </a:r>
            <a:r>
              <a:rPr lang="ru-RU" dirty="0" err="1" smtClean="0"/>
              <a:t>Дітям</a:t>
            </a:r>
            <a:r>
              <a:rPr lang="ru-RU" dirty="0" smtClean="0"/>
              <a:t> не </a:t>
            </a:r>
            <a:r>
              <a:rPr lang="ru-RU" dirty="0" err="1" smtClean="0"/>
              <a:t>рекомендується</a:t>
            </a:r>
            <a:r>
              <a:rPr lang="ru-RU" dirty="0" smtClean="0"/>
              <a:t> </a:t>
            </a:r>
            <a:r>
              <a:rPr lang="ru-RU" dirty="0" err="1" smtClean="0"/>
              <a:t>зрізати</a:t>
            </a:r>
            <a:r>
              <a:rPr lang="ru-RU" dirty="0" smtClean="0"/>
              <a:t> </a:t>
            </a:r>
            <a:r>
              <a:rPr lang="ru-RU" dirty="0" err="1" smtClean="0"/>
              <a:t>кутикули</a:t>
            </a:r>
            <a:r>
              <a:rPr lang="ru-RU" dirty="0" smtClean="0"/>
              <a:t> та </a:t>
            </a:r>
            <a:r>
              <a:rPr lang="ru-RU" dirty="0" err="1" smtClean="0"/>
              <a:t>користуватися</a:t>
            </a:r>
            <a:r>
              <a:rPr lang="ru-RU" dirty="0" smtClean="0"/>
              <a:t> пилочкою.</a:t>
            </a:r>
            <a:endParaRPr lang="uk-UA" dirty="0"/>
          </a:p>
        </p:txBody>
      </p:sp>
      <p:pic>
        <p:nvPicPr>
          <p:cNvPr id="16386" name="Picture 2" descr="http://im1-tub-ua.yandex.net/i?id=532687979-4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853186"/>
            <a:ext cx="2659720" cy="2004814"/>
          </a:xfrm>
          <a:prstGeom prst="rect">
            <a:avLst/>
          </a:prstGeom>
          <a:noFill/>
        </p:spPr>
      </p:pic>
      <p:pic>
        <p:nvPicPr>
          <p:cNvPr id="16388" name="Picture 4" descr="http://im5-tub-ua.yandex.net/i?id=116738264-5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5040467" y="4219211"/>
            <a:ext cx="2098314" cy="317926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Волосся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160240"/>
          </a:xfrm>
        </p:spPr>
        <p:txBody>
          <a:bodyPr>
            <a:normAutofit fontScale="77500" lnSpcReduction="20000"/>
          </a:bodyPr>
          <a:lstStyle/>
          <a:p>
            <a:r>
              <a:rPr lang="ru-RU" sz="4000" dirty="0" smtClean="0"/>
              <a:t>На </a:t>
            </a:r>
            <a:r>
              <a:rPr lang="ru-RU" sz="4000" dirty="0" err="1" smtClean="0"/>
              <a:t>голові</a:t>
            </a:r>
            <a:r>
              <a:rPr lang="ru-RU" sz="4000" dirty="0" smtClean="0"/>
              <a:t> </a:t>
            </a:r>
            <a:r>
              <a:rPr lang="ru-RU" sz="4000" dirty="0" err="1" smtClean="0"/>
              <a:t>людини</a:t>
            </a:r>
            <a:r>
              <a:rPr lang="ru-RU" sz="4000" dirty="0" smtClean="0"/>
              <a:t> росте 80–100 тис. </a:t>
            </a:r>
            <a:r>
              <a:rPr lang="ru-RU" sz="4000" dirty="0" err="1" smtClean="0"/>
              <a:t>волосин</a:t>
            </a:r>
            <a:r>
              <a:rPr lang="ru-RU" sz="4000" dirty="0" smtClean="0"/>
              <a:t>. </a:t>
            </a:r>
            <a:r>
              <a:rPr lang="ru-RU" sz="4000" dirty="0" err="1" smtClean="0"/>
              <a:t>Кожна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них </a:t>
            </a:r>
            <a:r>
              <a:rPr lang="ru-RU" sz="4000" dirty="0" err="1" smtClean="0"/>
              <a:t>може</a:t>
            </a:r>
            <a:r>
              <a:rPr lang="ru-RU" sz="4000" dirty="0" smtClean="0"/>
              <a:t> </a:t>
            </a:r>
            <a:r>
              <a:rPr lang="ru-RU" sz="4000" dirty="0" err="1" smtClean="0"/>
              <a:t>жити</a:t>
            </a:r>
            <a:r>
              <a:rPr lang="ru-RU" sz="4000" dirty="0" smtClean="0"/>
              <a:t> 2–4 роки. Нормально, коли за </a:t>
            </a:r>
            <a:r>
              <a:rPr lang="ru-RU" sz="4000" dirty="0" err="1" smtClean="0"/>
              <a:t>добу</a:t>
            </a:r>
            <a:r>
              <a:rPr lang="ru-RU" sz="4000" dirty="0" smtClean="0"/>
              <a:t> </a:t>
            </a:r>
            <a:r>
              <a:rPr lang="ru-RU" sz="4000" dirty="0" err="1" smtClean="0"/>
              <a:t>випадає</a:t>
            </a:r>
            <a:r>
              <a:rPr lang="ru-RU" sz="4000" dirty="0" smtClean="0"/>
              <a:t> </a:t>
            </a:r>
            <a:r>
              <a:rPr lang="ru-RU" sz="4000" dirty="0" err="1" smtClean="0"/>
              <a:t>кілька</a:t>
            </a:r>
            <a:r>
              <a:rPr lang="ru-RU" sz="4000" dirty="0" smtClean="0"/>
              <a:t> </a:t>
            </a:r>
            <a:r>
              <a:rPr lang="ru-RU" sz="4000" dirty="0" err="1" smtClean="0"/>
              <a:t>десятків</a:t>
            </a:r>
            <a:r>
              <a:rPr lang="ru-RU" sz="4000" dirty="0" smtClean="0"/>
              <a:t> </a:t>
            </a:r>
            <a:r>
              <a:rPr lang="ru-RU" sz="4000" dirty="0" err="1" smtClean="0"/>
              <a:t>волосин</a:t>
            </a:r>
            <a:r>
              <a:rPr lang="ru-RU" sz="4000" dirty="0" smtClean="0"/>
              <a:t>. </a:t>
            </a:r>
            <a:r>
              <a:rPr lang="ru-RU" sz="4000" dirty="0" err="1" smtClean="0"/>
              <a:t>Найбільш</a:t>
            </a:r>
            <a:r>
              <a:rPr lang="ru-RU" sz="4000" dirty="0" smtClean="0"/>
              <a:t> </a:t>
            </a:r>
            <a:r>
              <a:rPr lang="ru-RU" sz="4000" dirty="0" err="1" smtClean="0"/>
              <a:t>інтенсивно</a:t>
            </a:r>
            <a:r>
              <a:rPr lang="ru-RU" sz="4000" dirty="0" smtClean="0"/>
              <a:t> </a:t>
            </a:r>
            <a:r>
              <a:rPr lang="ru-RU" sz="4000" dirty="0" err="1" smtClean="0"/>
              <a:t>зміна</a:t>
            </a:r>
            <a:r>
              <a:rPr lang="ru-RU" sz="4000" dirty="0" smtClean="0"/>
              <a:t> </a:t>
            </a:r>
            <a:r>
              <a:rPr lang="ru-RU" sz="4000" dirty="0" err="1" smtClean="0"/>
              <a:t>волосся</a:t>
            </a:r>
            <a:r>
              <a:rPr lang="ru-RU" sz="4000" dirty="0" smtClean="0"/>
              <a:t> </a:t>
            </a:r>
            <a:r>
              <a:rPr lang="ru-RU" sz="4000" dirty="0" err="1" smtClean="0"/>
              <a:t>відбувається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навесні</a:t>
            </a:r>
            <a:r>
              <a:rPr lang="ru-RU" sz="4000" dirty="0" smtClean="0"/>
              <a:t> та </a:t>
            </a:r>
            <a:r>
              <a:rPr lang="ru-RU" sz="4000" dirty="0" err="1" smtClean="0"/>
              <a:t>влітку</a:t>
            </a:r>
            <a:r>
              <a:rPr lang="ru-RU" sz="4000" dirty="0" smtClean="0"/>
              <a:t>.</a:t>
            </a:r>
          </a:p>
          <a:p>
            <a:endParaRPr lang="uk-UA" dirty="0"/>
          </a:p>
        </p:txBody>
      </p:sp>
      <p:pic>
        <p:nvPicPr>
          <p:cNvPr id="15362" name="Picture 2" descr="http://im0-tub-ua.yandex.net/i?id=408514087-4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788" y="3501008"/>
            <a:ext cx="4427984" cy="3356992"/>
          </a:xfrm>
          <a:prstGeom prst="rect">
            <a:avLst/>
          </a:prstGeom>
          <a:noFill/>
        </p:spPr>
      </p:pic>
      <p:pic>
        <p:nvPicPr>
          <p:cNvPr id="15364" name="Picture 4" descr="http://im4-tub-ua.yandex.net/i?id=34699617-0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5772" y="3429000"/>
            <a:ext cx="3960440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5976663"/>
          </a:xfrm>
        </p:spPr>
        <p:txBody>
          <a:bodyPr>
            <a:normAutofit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передчасного</a:t>
            </a:r>
            <a:r>
              <a:rPr lang="ru-RU" dirty="0" smtClean="0"/>
              <a:t> </a:t>
            </a:r>
            <a:r>
              <a:rPr lang="ru-RU" dirty="0" err="1" smtClean="0"/>
              <a:t>посивіння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випадіння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 smtClean="0"/>
              <a:t>призводять</a:t>
            </a:r>
            <a:r>
              <a:rPr lang="ru-RU" dirty="0" smtClean="0"/>
              <a:t> </a:t>
            </a:r>
            <a:r>
              <a:rPr lang="ru-RU" dirty="0" err="1" smtClean="0"/>
              <a:t>нераціональне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, </a:t>
            </a:r>
            <a:r>
              <a:rPr lang="ru-RU" dirty="0" err="1" smtClean="0"/>
              <a:t>емоційні</a:t>
            </a:r>
            <a:r>
              <a:rPr lang="ru-RU" dirty="0" smtClean="0"/>
              <a:t> та </a:t>
            </a:r>
            <a:r>
              <a:rPr lang="ru-RU" dirty="0" err="1" smtClean="0"/>
              <a:t>розумові</a:t>
            </a:r>
            <a:r>
              <a:rPr lang="ru-RU" dirty="0" smtClean="0"/>
              <a:t> </a:t>
            </a:r>
            <a:r>
              <a:rPr lang="ru-RU" dirty="0" err="1" smtClean="0"/>
              <a:t>перевантаження</a:t>
            </a:r>
            <a:r>
              <a:rPr lang="ru-RU" dirty="0" smtClean="0"/>
              <a:t>,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перевтома</a:t>
            </a:r>
            <a:r>
              <a:rPr lang="ru-RU" dirty="0" smtClean="0"/>
              <a:t>. Негативно </a:t>
            </a:r>
            <a:r>
              <a:rPr lang="ru-RU" dirty="0" err="1" smtClean="0"/>
              <a:t>позначаються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інфекційні</a:t>
            </a:r>
            <a:r>
              <a:rPr lang="ru-RU" dirty="0" smtClean="0"/>
              <a:t>, </a:t>
            </a:r>
            <a:r>
              <a:rPr lang="ru-RU" dirty="0" err="1" smtClean="0"/>
              <a:t>хронічні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фізіологічна</a:t>
            </a:r>
            <a:r>
              <a:rPr lang="ru-RU" dirty="0" smtClean="0"/>
              <a:t> </a:t>
            </a:r>
            <a:r>
              <a:rPr lang="ru-RU" dirty="0" err="1" smtClean="0"/>
              <a:t>перебудова</a:t>
            </a:r>
            <a:r>
              <a:rPr lang="ru-RU" dirty="0" smtClean="0"/>
              <a:t>, </a:t>
            </a:r>
            <a:r>
              <a:rPr lang="ru-RU" dirty="0" err="1" smtClean="0"/>
              <a:t>зв’язана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статевим</a:t>
            </a:r>
            <a:r>
              <a:rPr lang="ru-RU" dirty="0" smtClean="0"/>
              <a:t> </a:t>
            </a:r>
            <a:r>
              <a:rPr lang="ru-RU" dirty="0" err="1" smtClean="0"/>
              <a:t>дозріванням</a:t>
            </a:r>
            <a:r>
              <a:rPr lang="ru-RU" dirty="0" smtClean="0"/>
              <a:t>, </a:t>
            </a:r>
            <a:r>
              <a:rPr lang="en-US" dirty="0" smtClean="0"/>
              <a:t>                                            </a:t>
            </a:r>
            <a:r>
              <a:rPr lang="ru-RU" dirty="0" err="1" smtClean="0"/>
              <a:t>вагітністю</a:t>
            </a:r>
            <a:r>
              <a:rPr lang="ru-RU" dirty="0" smtClean="0"/>
              <a:t>, </a:t>
            </a:r>
            <a:r>
              <a:rPr lang="ru-RU" dirty="0" err="1" smtClean="0"/>
              <a:t>старінням</a:t>
            </a:r>
            <a:r>
              <a:rPr lang="ru-RU" dirty="0" smtClean="0"/>
              <a:t>: за </a:t>
            </a:r>
            <a:r>
              <a:rPr lang="en-US" dirty="0" smtClean="0"/>
              <a:t>                                                     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smtClean="0"/>
              <a:t>умов </a:t>
            </a:r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 smtClean="0"/>
              <a:t>тьмяніє</a:t>
            </a:r>
            <a:r>
              <a:rPr lang="ru-RU" dirty="0" smtClean="0"/>
              <a:t>, </a:t>
            </a:r>
            <a:r>
              <a:rPr lang="en-US" dirty="0" smtClean="0"/>
              <a:t>                                        </a:t>
            </a:r>
            <a:r>
              <a:rPr lang="ru-RU" dirty="0" smtClean="0"/>
              <a:t>погано </a:t>
            </a:r>
            <a:r>
              <a:rPr lang="ru-RU" dirty="0" err="1" smtClean="0"/>
              <a:t>лежить</a:t>
            </a:r>
            <a:r>
              <a:rPr lang="ru-RU" dirty="0" smtClean="0"/>
              <a:t>,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en-US" dirty="0" smtClean="0"/>
              <a:t>                                      </a:t>
            </a:r>
            <a:r>
              <a:rPr lang="ru-RU" dirty="0" err="1" smtClean="0"/>
              <a:t>випадати</a:t>
            </a:r>
            <a:r>
              <a:rPr lang="ru-RU" dirty="0" smtClean="0"/>
              <a:t>.</a:t>
            </a:r>
          </a:p>
        </p:txBody>
      </p:sp>
      <p:pic>
        <p:nvPicPr>
          <p:cNvPr id="14338" name="Picture 2" descr="http://im7-tub-ua.yandex.net/i?id=154394858-4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9651" y="4193704"/>
            <a:ext cx="3854349" cy="266429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5797700"/>
          </a:xfrm>
        </p:spPr>
        <p:txBody>
          <a:bodyPr>
            <a:norm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кращого</a:t>
            </a:r>
            <a:r>
              <a:rPr lang="ru-RU" dirty="0" smtClean="0"/>
              <a:t> росту </a:t>
            </a:r>
            <a:r>
              <a:rPr lang="ru-RU" dirty="0" err="1" smtClean="0"/>
              <a:t>волосся</a:t>
            </a:r>
            <a:r>
              <a:rPr lang="ru-RU" dirty="0" smtClean="0"/>
              <a:t> треба час </a:t>
            </a:r>
            <a:r>
              <a:rPr lang="ru-RU" dirty="0" err="1" smtClean="0"/>
              <a:t>від</a:t>
            </a:r>
            <a:r>
              <a:rPr lang="ru-RU" dirty="0" smtClean="0"/>
              <a:t> часу </a:t>
            </a:r>
            <a:r>
              <a:rPr lang="ru-RU" dirty="0" err="1" smtClean="0"/>
              <a:t>змінювати</a:t>
            </a:r>
            <a:r>
              <a:rPr lang="ru-RU" dirty="0" smtClean="0"/>
              <a:t> </a:t>
            </a:r>
            <a:r>
              <a:rPr lang="ru-RU" dirty="0" err="1" smtClean="0"/>
              <a:t>зачіску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кінчики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 smtClean="0"/>
              <a:t>розщеплюються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зрізають</a:t>
            </a:r>
            <a:r>
              <a:rPr lang="ru-RU" dirty="0" smtClean="0"/>
              <a:t>.</a:t>
            </a:r>
            <a:endParaRPr lang="en-US" dirty="0" smtClean="0"/>
          </a:p>
          <a:p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2376457"/>
            <a:ext cx="1890261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7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uk-UA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314" name="Picture 2" descr="http://imggaleri.hurriyet.com.tr/LiveImages/Foto%20Haber/385/HANG%C4%B0%20TARZ%20ONA%20YAKI%C5%9EIYOR/11.jpg"/>
          <p:cNvPicPr>
            <a:picLocks noChangeAspect="1" noChangeArrowheads="1"/>
          </p:cNvPicPr>
          <p:nvPr/>
        </p:nvPicPr>
        <p:blipFill>
          <a:blip r:embed="rId2" cstate="print"/>
          <a:srcRect l="50659"/>
          <a:stretch>
            <a:fillRect/>
          </a:stretch>
        </p:blipFill>
        <p:spPr bwMode="auto">
          <a:xfrm>
            <a:off x="971600" y="2894041"/>
            <a:ext cx="2016224" cy="3054204"/>
          </a:xfrm>
          <a:prstGeom prst="rect">
            <a:avLst/>
          </a:prstGeom>
          <a:noFill/>
        </p:spPr>
      </p:pic>
      <p:pic>
        <p:nvPicPr>
          <p:cNvPr id="13316" name="Picture 4" descr="http://imggaleri.hurriyet.com.tr/LiveImages/Foto%20Haber/385/HANG%C4%B0%20TARZ%20ONA%20YAKI%C5%9EIYOR/11.jpg"/>
          <p:cNvPicPr>
            <a:picLocks noChangeAspect="1" noChangeArrowheads="1"/>
          </p:cNvPicPr>
          <p:nvPr/>
        </p:nvPicPr>
        <p:blipFill>
          <a:blip r:embed="rId2" cstate="print"/>
          <a:srcRect r="51289"/>
          <a:stretch>
            <a:fillRect/>
          </a:stretch>
        </p:blipFill>
        <p:spPr bwMode="auto">
          <a:xfrm>
            <a:off x="5796136" y="3038057"/>
            <a:ext cx="1944216" cy="2983231"/>
          </a:xfrm>
          <a:prstGeom prst="rect">
            <a:avLst/>
          </a:prstGeom>
          <a:noFill/>
        </p:spPr>
      </p:pic>
      <p:sp>
        <p:nvSpPr>
          <p:cNvPr id="5" name="Стрелка вправо 4"/>
          <p:cNvSpPr/>
          <p:nvPr/>
        </p:nvSpPr>
        <p:spPr>
          <a:xfrm>
            <a:off x="3275856" y="3542113"/>
            <a:ext cx="2448272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6" grpId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4320479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Шкідливими</a:t>
            </a:r>
            <a:r>
              <a:rPr lang="ru-RU" dirty="0" smtClean="0"/>
              <a:t> для </a:t>
            </a:r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гаряча</a:t>
            </a:r>
            <a:r>
              <a:rPr lang="ru-RU" dirty="0" smtClean="0"/>
              <a:t> завивка, </a:t>
            </a:r>
            <a:r>
              <a:rPr lang="ru-RU" dirty="0" err="1" smtClean="0"/>
              <a:t>начісування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часте</a:t>
            </a:r>
            <a:r>
              <a:rPr lang="ru-RU" dirty="0" smtClean="0"/>
              <a:t> </a:t>
            </a:r>
            <a:r>
              <a:rPr lang="ru-RU" dirty="0" err="1" smtClean="0"/>
              <a:t>змочування</a:t>
            </a:r>
            <a:r>
              <a:rPr lang="ru-RU" dirty="0" smtClean="0"/>
              <a:t> водою.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при </a:t>
            </a:r>
            <a:r>
              <a:rPr lang="ru-RU" dirty="0" err="1" smtClean="0"/>
              <a:t>гарячій</a:t>
            </a:r>
            <a:r>
              <a:rPr lang="ru-RU" dirty="0" smtClean="0"/>
              <a:t> </a:t>
            </a:r>
            <a:r>
              <a:rPr lang="ru-RU" dirty="0" err="1" smtClean="0"/>
              <a:t>завивці</a:t>
            </a:r>
            <a:r>
              <a:rPr lang="ru-RU" dirty="0" smtClean="0"/>
              <a:t> </a:t>
            </a:r>
            <a:r>
              <a:rPr lang="ru-RU" dirty="0" err="1" smtClean="0"/>
              <a:t>руйнується</a:t>
            </a:r>
            <a:r>
              <a:rPr lang="ru-RU" dirty="0" smtClean="0"/>
              <a:t> структура </a:t>
            </a:r>
            <a:r>
              <a:rPr lang="ru-RU" dirty="0" err="1" smtClean="0"/>
              <a:t>волосини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механічні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, </a:t>
            </a:r>
            <a:r>
              <a:rPr lang="ru-RU" dirty="0" err="1" smtClean="0"/>
              <a:t>начіс</a:t>
            </a:r>
            <a:r>
              <a:rPr lang="ru-RU" dirty="0" smtClean="0"/>
              <a:t> </a:t>
            </a:r>
            <a:r>
              <a:rPr lang="ru-RU" dirty="0" err="1" smtClean="0"/>
              <a:t>сплутує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, </a:t>
            </a:r>
            <a:r>
              <a:rPr lang="ru-RU" dirty="0" err="1" smtClean="0"/>
              <a:t>ускладнює</a:t>
            </a:r>
            <a:r>
              <a:rPr lang="ru-RU" dirty="0" smtClean="0"/>
              <a:t> догляд за ним, а </a:t>
            </a:r>
            <a:r>
              <a:rPr lang="ru-RU" dirty="0" err="1" smtClean="0"/>
              <a:t>часте</a:t>
            </a:r>
            <a:r>
              <a:rPr lang="ru-RU" dirty="0" smtClean="0"/>
              <a:t> </a:t>
            </a:r>
            <a:r>
              <a:rPr lang="ru-RU" dirty="0" err="1" smtClean="0"/>
              <a:t>змочування</a:t>
            </a:r>
            <a:r>
              <a:rPr lang="ru-RU" dirty="0" smtClean="0"/>
              <a:t> водою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затриманню</a:t>
            </a:r>
            <a:r>
              <a:rPr lang="ru-RU" dirty="0" smtClean="0"/>
              <a:t> на </a:t>
            </a:r>
            <a:r>
              <a:rPr lang="ru-RU" dirty="0" err="1" smtClean="0"/>
              <a:t>волоссі</a:t>
            </a:r>
            <a:r>
              <a:rPr lang="ru-RU" dirty="0" smtClean="0"/>
              <a:t> пилу, солей води,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втрачає</a:t>
            </a:r>
            <a:r>
              <a:rPr lang="ru-RU" dirty="0" smtClean="0"/>
              <a:t> </a:t>
            </a:r>
            <a:r>
              <a:rPr lang="ru-RU" dirty="0" err="1" smtClean="0"/>
              <a:t>еластичність</a:t>
            </a:r>
            <a:r>
              <a:rPr lang="ru-RU" dirty="0" smtClean="0"/>
              <a:t>,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ламким</a:t>
            </a:r>
            <a:r>
              <a:rPr lang="ru-RU" dirty="0" smtClean="0"/>
              <a:t>. Так само </a:t>
            </a:r>
            <a:r>
              <a:rPr lang="ru-RU" dirty="0" err="1" smtClean="0"/>
              <a:t>шкідливим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фарбування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, особливо </a:t>
            </a:r>
            <a:r>
              <a:rPr lang="en-US" dirty="0" smtClean="0"/>
              <a:t>                                       </a:t>
            </a:r>
            <a:r>
              <a:rPr lang="ru-RU" dirty="0" err="1" smtClean="0"/>
              <a:t>улюбленими</a:t>
            </a:r>
            <a:r>
              <a:rPr lang="ru-RU" dirty="0" smtClean="0"/>
              <a:t> </a:t>
            </a:r>
            <a:r>
              <a:rPr lang="ru-RU" dirty="0" err="1" smtClean="0"/>
              <a:t>підлітками</a:t>
            </a:r>
            <a:r>
              <a:rPr lang="ru-RU" dirty="0" smtClean="0"/>
              <a:t> </a:t>
            </a:r>
            <a:r>
              <a:rPr lang="ru-RU" dirty="0" err="1" smtClean="0"/>
              <a:t>фарбами</a:t>
            </a:r>
            <a:r>
              <a:rPr lang="ru-RU" dirty="0" smtClean="0"/>
              <a:t> </a:t>
            </a:r>
            <a:r>
              <a:rPr lang="en-US" dirty="0" smtClean="0"/>
              <a:t>                                       </a:t>
            </a:r>
            <a:r>
              <a:rPr lang="ru-RU" dirty="0" err="1" smtClean="0"/>
              <a:t>ядучих</a:t>
            </a:r>
            <a:r>
              <a:rPr lang="ru-RU" dirty="0" smtClean="0"/>
              <a:t> </a:t>
            </a:r>
            <a:r>
              <a:rPr lang="ru-RU" dirty="0" err="1" smtClean="0"/>
              <a:t>кольорів</a:t>
            </a:r>
            <a:r>
              <a:rPr lang="ru-RU" dirty="0" smtClean="0"/>
              <a:t>.</a:t>
            </a:r>
          </a:p>
        </p:txBody>
      </p:sp>
      <p:pic>
        <p:nvPicPr>
          <p:cNvPr id="12290" name="Picture 2" descr="http://im0-tub-ua.yandex.net/i?id=18435953-1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818998"/>
            <a:ext cx="2664296" cy="2039002"/>
          </a:xfrm>
          <a:prstGeom prst="rect">
            <a:avLst/>
          </a:prstGeom>
          <a:noFill/>
        </p:spPr>
      </p:pic>
      <p:pic>
        <p:nvPicPr>
          <p:cNvPr id="12292" name="Picture 4" descr="http://im1-tub-ua.yandex.net/i?id=197557377-3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086011"/>
            <a:ext cx="2088232" cy="2771989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Догляд за </a:t>
            </a:r>
            <a:r>
              <a:rPr lang="ru-RU" dirty="0" err="1" smtClean="0"/>
              <a:t>шкірою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r>
              <a:rPr lang="ru-RU" sz="5400" dirty="0" err="1" smtClean="0"/>
              <a:t>Шкіра</a:t>
            </a:r>
            <a:r>
              <a:rPr lang="ru-RU" sz="5400" dirty="0" smtClean="0"/>
              <a:t> </a:t>
            </a:r>
            <a:r>
              <a:rPr lang="ru-RU" sz="5400" dirty="0" err="1" smtClean="0"/>
              <a:t>різних</a:t>
            </a:r>
            <a:r>
              <a:rPr lang="ru-RU" sz="5400" dirty="0" smtClean="0"/>
              <a:t> </a:t>
            </a:r>
            <a:r>
              <a:rPr lang="ru-RU" sz="5400" dirty="0" err="1" smtClean="0"/>
              <a:t>частин</a:t>
            </a:r>
            <a:r>
              <a:rPr lang="ru-RU" sz="5400" dirty="0" smtClean="0"/>
              <a:t> </a:t>
            </a:r>
            <a:r>
              <a:rPr lang="ru-RU" sz="5400" dirty="0" err="1" smtClean="0"/>
              <a:t>тіла</a:t>
            </a:r>
            <a:r>
              <a:rPr lang="ru-RU" sz="5400" dirty="0" smtClean="0"/>
              <a:t> </a:t>
            </a:r>
            <a:r>
              <a:rPr lang="ru-RU" sz="5400" dirty="0" err="1" smtClean="0"/>
              <a:t>потребує</a:t>
            </a:r>
            <a:r>
              <a:rPr lang="ru-RU" sz="5400" dirty="0" smtClean="0"/>
              <a:t> </a:t>
            </a:r>
            <a:r>
              <a:rPr lang="ru-RU" sz="5400" dirty="0" err="1" smtClean="0"/>
              <a:t>різного</a:t>
            </a:r>
            <a:r>
              <a:rPr lang="ru-RU" sz="5400" dirty="0" smtClean="0"/>
              <a:t> догляду. </a:t>
            </a:r>
            <a:r>
              <a:rPr lang="ru-RU" sz="5400" dirty="0" err="1" smtClean="0"/>
              <a:t>Водночас</a:t>
            </a:r>
            <a:r>
              <a:rPr lang="ru-RU" sz="5400" dirty="0" smtClean="0"/>
              <a:t> </a:t>
            </a:r>
            <a:r>
              <a:rPr lang="ru-RU" sz="5400" dirty="0" err="1" smtClean="0"/>
              <a:t>слід</a:t>
            </a:r>
            <a:r>
              <a:rPr lang="ru-RU" sz="5400" dirty="0" smtClean="0"/>
              <a:t> </a:t>
            </a:r>
            <a:r>
              <a:rPr lang="ru-RU" sz="5400" dirty="0" err="1" smtClean="0"/>
              <a:t>враховувати</a:t>
            </a:r>
            <a:r>
              <a:rPr lang="ru-RU" sz="5400" dirty="0" smtClean="0"/>
              <a:t>, </a:t>
            </a:r>
            <a:r>
              <a:rPr lang="ru-RU" sz="5400" dirty="0" err="1" smtClean="0"/>
              <a:t>що</a:t>
            </a:r>
            <a:r>
              <a:rPr lang="ru-RU" sz="5400" dirty="0" smtClean="0"/>
              <a:t> </a:t>
            </a:r>
            <a:r>
              <a:rPr lang="ru-RU" sz="5400" dirty="0" err="1" smtClean="0"/>
              <a:t>є</a:t>
            </a:r>
            <a:r>
              <a:rPr lang="ru-RU" sz="5400" dirty="0" smtClean="0"/>
              <a:t> </a:t>
            </a:r>
            <a:r>
              <a:rPr lang="ru-RU" sz="5400" dirty="0" err="1" smtClean="0"/>
              <a:t>шкіра</a:t>
            </a:r>
            <a:r>
              <a:rPr lang="ru-RU" sz="5400" dirty="0" smtClean="0"/>
              <a:t> </a:t>
            </a:r>
            <a:r>
              <a:rPr lang="ru-RU" sz="5400" b="1" i="1" u="sng" dirty="0" smtClean="0"/>
              <a:t>нормального</a:t>
            </a:r>
            <a:r>
              <a:rPr lang="ru-RU" sz="5400" dirty="0" smtClean="0"/>
              <a:t>, </a:t>
            </a:r>
            <a:r>
              <a:rPr lang="ru-RU" sz="5400" b="1" i="1" u="sng" dirty="0" smtClean="0"/>
              <a:t>сухого</a:t>
            </a:r>
            <a:r>
              <a:rPr lang="ru-RU" sz="5400" dirty="0" smtClean="0"/>
              <a:t> та </a:t>
            </a:r>
            <a:r>
              <a:rPr lang="ru-RU" sz="5400" b="1" i="1" u="sng" dirty="0" smtClean="0"/>
              <a:t>жирного</a:t>
            </a:r>
            <a:r>
              <a:rPr lang="ru-RU" sz="5400" dirty="0" smtClean="0"/>
              <a:t> типу.</a:t>
            </a:r>
            <a:endParaRPr lang="uk-UA" sz="5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19256" cy="6264695"/>
          </a:xfrm>
        </p:spPr>
        <p:txBody>
          <a:bodyPr>
            <a:noAutofit/>
          </a:bodyPr>
          <a:lstStyle/>
          <a:p>
            <a:r>
              <a:rPr lang="ru-RU" sz="3600" i="1" dirty="0" err="1" smtClean="0"/>
              <a:t>Якщо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шкіра</a:t>
            </a:r>
            <a:r>
              <a:rPr lang="ru-RU" sz="3600" i="1" dirty="0" smtClean="0"/>
              <a:t> нормальна</a:t>
            </a:r>
            <a:r>
              <a:rPr lang="ru-RU" sz="3600" dirty="0" smtClean="0"/>
              <a:t>, </a:t>
            </a:r>
            <a:r>
              <a:rPr lang="ru-RU" sz="3600" dirty="0" smtClean="0"/>
              <a:t>                         </a:t>
            </a:r>
            <a:r>
              <a:rPr lang="ru-RU" sz="3600" dirty="0" err="1" smtClean="0"/>
              <a:t>краще</a:t>
            </a:r>
            <a:r>
              <a:rPr lang="ru-RU" sz="3600" dirty="0" smtClean="0"/>
              <a:t> </a:t>
            </a:r>
            <a:r>
              <a:rPr lang="ru-RU" sz="3600" dirty="0" err="1" smtClean="0"/>
              <a:t>користуватися</a:t>
            </a:r>
            <a:r>
              <a:rPr lang="ru-RU" sz="3600" dirty="0" smtClean="0"/>
              <a:t> водою </a:t>
            </a:r>
            <a:r>
              <a:rPr lang="ru-RU" sz="3600" dirty="0" smtClean="0"/>
              <a:t>                                                     </a:t>
            </a:r>
            <a:r>
              <a:rPr lang="ru-RU" sz="3600" dirty="0" err="1" smtClean="0"/>
              <a:t>кімнатної</a:t>
            </a:r>
            <a:r>
              <a:rPr lang="ru-RU" sz="3600" dirty="0" smtClean="0"/>
              <a:t> </a:t>
            </a:r>
            <a:r>
              <a:rPr lang="ru-RU" sz="3600" dirty="0" err="1" smtClean="0"/>
              <a:t>температури</a:t>
            </a:r>
            <a:r>
              <a:rPr lang="ru-RU" sz="3600" dirty="0" smtClean="0"/>
              <a:t>, </a:t>
            </a:r>
            <a:r>
              <a:rPr lang="ru-RU" sz="3600" dirty="0" err="1" smtClean="0"/>
              <a:t>бо</a:t>
            </a:r>
            <a:r>
              <a:rPr lang="ru-RU" sz="3600" dirty="0" smtClean="0"/>
              <a:t> </a:t>
            </a:r>
            <a:r>
              <a:rPr lang="ru-RU" sz="3600" dirty="0" smtClean="0"/>
              <a:t>                холодна </a:t>
            </a:r>
            <a:r>
              <a:rPr lang="ru-RU" sz="3600" dirty="0" smtClean="0"/>
              <a:t>вода, </a:t>
            </a:r>
            <a:r>
              <a:rPr lang="ru-RU" sz="3600" dirty="0" err="1" smtClean="0"/>
              <a:t>звужуючи</a:t>
            </a:r>
            <a:r>
              <a:rPr lang="ru-RU" sz="3600" dirty="0" smtClean="0"/>
              <a:t> </a:t>
            </a:r>
            <a:r>
              <a:rPr lang="ru-RU" sz="3600" dirty="0" smtClean="0"/>
              <a:t>                      </a:t>
            </a:r>
            <a:r>
              <a:rPr lang="ru-RU" sz="3600" dirty="0" err="1" smtClean="0"/>
              <a:t>кровоносні</a:t>
            </a:r>
            <a:r>
              <a:rPr lang="ru-RU" sz="3600" dirty="0" smtClean="0"/>
              <a:t> </a:t>
            </a:r>
            <a:r>
              <a:rPr lang="ru-RU" sz="3600" dirty="0" err="1" smtClean="0"/>
              <a:t>судини</a:t>
            </a:r>
            <a:r>
              <a:rPr lang="ru-RU" sz="3600" dirty="0" smtClean="0"/>
              <a:t>, </a:t>
            </a:r>
            <a:r>
              <a:rPr lang="ru-RU" sz="3600" dirty="0" smtClean="0"/>
              <a:t>                                   </a:t>
            </a:r>
            <a:r>
              <a:rPr lang="ru-RU" sz="3600" dirty="0" err="1" smtClean="0"/>
              <a:t>погіршує</a:t>
            </a:r>
            <a:r>
              <a:rPr lang="ru-RU" sz="3600" dirty="0" smtClean="0"/>
              <a:t> </a:t>
            </a:r>
            <a:r>
              <a:rPr lang="ru-RU" sz="3600" dirty="0" err="1" smtClean="0"/>
              <a:t>її</a:t>
            </a:r>
            <a:r>
              <a:rPr lang="ru-RU" sz="3600" dirty="0" smtClean="0"/>
              <a:t> </a:t>
            </a:r>
            <a:r>
              <a:rPr lang="ru-RU" sz="3600" dirty="0" err="1" smtClean="0"/>
              <a:t>живлення</a:t>
            </a:r>
            <a:r>
              <a:rPr lang="ru-RU" sz="3600" dirty="0" smtClean="0"/>
              <a:t>, </a:t>
            </a:r>
            <a:r>
              <a:rPr lang="ru-RU" sz="3600" dirty="0" err="1" smtClean="0"/>
              <a:t>перешкоджає</a:t>
            </a:r>
            <a:r>
              <a:rPr lang="ru-RU" sz="3600" dirty="0" smtClean="0"/>
              <a:t> </a:t>
            </a:r>
            <a:r>
              <a:rPr lang="ru-RU" sz="3600" dirty="0" err="1" smtClean="0"/>
              <a:t>виділенню</a:t>
            </a:r>
            <a:r>
              <a:rPr lang="ru-RU" sz="3600" dirty="0" smtClean="0"/>
              <a:t> секрету </a:t>
            </a:r>
            <a:r>
              <a:rPr lang="ru-RU" sz="3600" dirty="0" err="1" smtClean="0"/>
              <a:t>сальних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залоз</a:t>
            </a:r>
            <a:r>
              <a:rPr lang="ru-RU" sz="3600" dirty="0" smtClean="0"/>
              <a:t>, а </a:t>
            </a:r>
            <a:r>
              <a:rPr lang="ru-RU" sz="3600" dirty="0" err="1" smtClean="0"/>
              <a:t>гаряча</a:t>
            </a:r>
            <a:r>
              <a:rPr lang="ru-RU" sz="3600" dirty="0" smtClean="0"/>
              <a:t> – </a:t>
            </a:r>
            <a:r>
              <a:rPr lang="ru-RU" sz="3600" dirty="0" err="1" smtClean="0"/>
              <a:t>робить</a:t>
            </a:r>
            <a:r>
              <a:rPr lang="ru-RU" sz="3600" dirty="0" smtClean="0"/>
              <a:t> </a:t>
            </a:r>
            <a:r>
              <a:rPr lang="ru-RU" sz="3600" dirty="0" err="1" smtClean="0"/>
              <a:t>шкіру</a:t>
            </a:r>
            <a:r>
              <a:rPr lang="ru-RU" sz="3600" dirty="0" smtClean="0"/>
              <a:t> </a:t>
            </a:r>
            <a:r>
              <a:rPr lang="ru-RU" sz="3600" dirty="0" err="1" smtClean="0"/>
              <a:t>в’ялою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нестійкою</a:t>
            </a:r>
            <a:r>
              <a:rPr lang="ru-RU" sz="3600" dirty="0" smtClean="0"/>
              <a:t> </a:t>
            </a:r>
            <a:r>
              <a:rPr lang="ru-RU" sz="3600" dirty="0" err="1" smtClean="0"/>
              <a:t>проти</a:t>
            </a:r>
            <a:r>
              <a:rPr lang="ru-RU" sz="3600" dirty="0" smtClean="0"/>
              <a:t> холоду, </a:t>
            </a:r>
            <a:r>
              <a:rPr lang="ru-RU" sz="3600" dirty="0" err="1" smtClean="0"/>
              <a:t>знижує</a:t>
            </a:r>
            <a:r>
              <a:rPr lang="ru-RU" sz="3600" dirty="0" smtClean="0"/>
              <a:t> </a:t>
            </a:r>
            <a:r>
              <a:rPr lang="ru-RU" sz="3600" dirty="0" err="1" smtClean="0"/>
              <a:t>її</a:t>
            </a:r>
            <a:r>
              <a:rPr lang="ru-RU" sz="3600" dirty="0" smtClean="0"/>
              <a:t> </a:t>
            </a:r>
            <a:r>
              <a:rPr lang="ru-RU" sz="3600" dirty="0" err="1" smtClean="0"/>
              <a:t>еластичність</a:t>
            </a:r>
            <a:r>
              <a:rPr lang="ru-RU" sz="3600" dirty="0" smtClean="0"/>
              <a:t>. </a:t>
            </a:r>
            <a:r>
              <a:rPr lang="ru-RU" sz="3600" dirty="0" err="1" smtClean="0"/>
              <a:t>Умиваються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вранці</a:t>
            </a:r>
            <a:r>
              <a:rPr lang="ru-RU" sz="3600" dirty="0" smtClean="0"/>
              <a:t> та </a:t>
            </a:r>
            <a:r>
              <a:rPr lang="ru-RU" sz="3600" dirty="0" err="1" smtClean="0"/>
              <a:t>ввечері</a:t>
            </a:r>
            <a:r>
              <a:rPr lang="ru-RU" sz="3600" dirty="0" smtClean="0"/>
              <a:t> (</a:t>
            </a:r>
            <a:r>
              <a:rPr lang="ru-RU" sz="3600" dirty="0" err="1" smtClean="0"/>
              <a:t>з</a:t>
            </a:r>
            <a:r>
              <a:rPr lang="ru-RU" sz="3600" dirty="0" smtClean="0"/>
              <a:t> милом). </a:t>
            </a:r>
            <a:endParaRPr lang="uk-UA" sz="3600" dirty="0"/>
          </a:p>
        </p:txBody>
      </p:sp>
      <p:pic>
        <p:nvPicPr>
          <p:cNvPr id="33794" name="Picture 2" descr="/Files/images/shki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76672"/>
            <a:ext cx="2413620" cy="241362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4000" i="1" dirty="0" smtClean="0"/>
              <a:t>При </a:t>
            </a:r>
            <a:r>
              <a:rPr lang="ru-RU" sz="4000" i="1" dirty="0" err="1" smtClean="0"/>
              <a:t>сухій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шкірі</a:t>
            </a:r>
            <a:r>
              <a:rPr lang="ru-RU" sz="4000" dirty="0" smtClean="0"/>
              <a:t> </a:t>
            </a:r>
            <a:r>
              <a:rPr lang="ru-RU" sz="4000" dirty="0" err="1" smtClean="0"/>
              <a:t>з</a:t>
            </a:r>
            <a:r>
              <a:rPr lang="ru-RU" sz="4000" dirty="0" smtClean="0"/>
              <a:t> милом </a:t>
            </a:r>
            <a:r>
              <a:rPr lang="ru-RU" sz="4000" dirty="0" err="1" smtClean="0"/>
              <a:t>умиваються</a:t>
            </a:r>
            <a:r>
              <a:rPr lang="ru-RU" sz="4000" dirty="0" smtClean="0"/>
              <a:t> раз на </a:t>
            </a:r>
            <a:r>
              <a:rPr lang="ru-RU" sz="4000" dirty="0" err="1" smtClean="0"/>
              <a:t>тиждень</a:t>
            </a:r>
            <a:r>
              <a:rPr lang="ru-RU" sz="4000" dirty="0" smtClean="0"/>
              <a:t>. </a:t>
            </a:r>
            <a:r>
              <a:rPr lang="ru-RU" sz="4000" dirty="0" err="1" smtClean="0"/>
              <a:t>Уранці</a:t>
            </a:r>
            <a:r>
              <a:rPr lang="ru-RU" sz="4000" dirty="0" smtClean="0"/>
              <a:t> </a:t>
            </a:r>
            <a:r>
              <a:rPr lang="ru-RU" sz="4000" dirty="0" err="1" smtClean="0"/>
              <a:t>умиваються</a:t>
            </a:r>
            <a:r>
              <a:rPr lang="ru-RU" sz="4000" dirty="0" smtClean="0"/>
              <a:t> водою </a:t>
            </a:r>
            <a:r>
              <a:rPr lang="ru-RU" sz="4000" dirty="0" err="1" smtClean="0"/>
              <a:t>кімнатної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температури</a:t>
            </a:r>
            <a:r>
              <a:rPr lang="ru-RU" sz="4000" dirty="0" smtClean="0"/>
              <a:t>. Вона на </a:t>
            </a:r>
            <a:r>
              <a:rPr lang="ru-RU" sz="4000" dirty="0" err="1" smtClean="0"/>
              <a:t>якийсь</a:t>
            </a:r>
            <a:r>
              <a:rPr lang="ru-RU" sz="4000" dirty="0" smtClean="0"/>
              <a:t> час </a:t>
            </a:r>
            <a:r>
              <a:rPr lang="ru-RU" sz="4000" dirty="0" err="1" smtClean="0"/>
              <a:t>звужує</a:t>
            </a:r>
            <a:r>
              <a:rPr lang="ru-RU" sz="4000" dirty="0" smtClean="0"/>
              <a:t> </a:t>
            </a:r>
            <a:r>
              <a:rPr lang="ru-RU" sz="4000" dirty="0" err="1" smtClean="0"/>
              <a:t>судини</a:t>
            </a:r>
            <a:r>
              <a:rPr lang="ru-RU" sz="4000" dirty="0" smtClean="0"/>
              <a:t>, </a:t>
            </a:r>
            <a:r>
              <a:rPr lang="ru-RU" sz="4000" dirty="0" err="1" smtClean="0"/>
              <a:t>потім</a:t>
            </a:r>
            <a:r>
              <a:rPr lang="ru-RU" sz="4000" dirty="0" smtClean="0"/>
              <a:t> </a:t>
            </a:r>
            <a:r>
              <a:rPr lang="ru-RU" sz="4000" dirty="0" err="1" smtClean="0"/>
              <a:t>розширює</a:t>
            </a:r>
            <a:r>
              <a:rPr lang="ru-RU" sz="4000" dirty="0" smtClean="0"/>
              <a:t>, </a:t>
            </a:r>
            <a:r>
              <a:rPr lang="ru-RU" sz="4000" dirty="0" err="1" smtClean="0"/>
              <a:t>посилюючи</a:t>
            </a:r>
            <a:r>
              <a:rPr lang="ru-RU" sz="4000" dirty="0" smtClean="0"/>
              <a:t> </a:t>
            </a:r>
            <a:r>
              <a:rPr lang="ru-RU" sz="4000" dirty="0" err="1" smtClean="0"/>
              <a:t>приплив</a:t>
            </a:r>
            <a:r>
              <a:rPr lang="ru-RU" sz="4000" dirty="0" smtClean="0"/>
              <a:t> </a:t>
            </a:r>
            <a:r>
              <a:rPr lang="ru-RU" sz="4000" dirty="0" err="1" smtClean="0"/>
              <a:t>крові</a:t>
            </a:r>
            <a:r>
              <a:rPr lang="ru-RU" sz="4000" dirty="0" smtClean="0"/>
              <a:t> до </a:t>
            </a:r>
            <a:r>
              <a:rPr lang="ru-RU" sz="4000" dirty="0" err="1" smtClean="0"/>
              <a:t>шкіри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поліпшуючи</a:t>
            </a:r>
            <a:r>
              <a:rPr lang="ru-RU" sz="4000" dirty="0" smtClean="0"/>
              <a:t> </a:t>
            </a:r>
            <a:r>
              <a:rPr lang="ru-RU" sz="4000" dirty="0" err="1" smtClean="0"/>
              <a:t>її</a:t>
            </a:r>
            <a:r>
              <a:rPr lang="ru-RU" sz="4000" dirty="0" smtClean="0"/>
              <a:t> </a:t>
            </a:r>
            <a:r>
              <a:rPr lang="ru-RU" sz="4000" dirty="0" err="1" smtClean="0"/>
              <a:t>живлення</a:t>
            </a:r>
            <a:r>
              <a:rPr lang="ru-RU" sz="4000" dirty="0" smtClean="0"/>
              <a:t>. На </a:t>
            </a:r>
            <a:r>
              <a:rPr lang="ru-RU" sz="4000" dirty="0" err="1" smtClean="0"/>
              <a:t>ніч</a:t>
            </a:r>
            <a:r>
              <a:rPr lang="ru-RU" sz="4000" dirty="0" smtClean="0"/>
              <a:t> </a:t>
            </a:r>
            <a:r>
              <a:rPr lang="ru-RU" sz="4000" dirty="0" err="1" smtClean="0"/>
              <a:t>можна</a:t>
            </a:r>
            <a:r>
              <a:rPr lang="ru-RU" sz="4000" dirty="0" smtClean="0"/>
              <a:t> </a:t>
            </a:r>
            <a:r>
              <a:rPr lang="ru-RU" sz="4000" dirty="0" err="1" smtClean="0"/>
              <a:t>вмитися</a:t>
            </a:r>
            <a:r>
              <a:rPr lang="ru-RU" sz="4000" dirty="0" smtClean="0"/>
              <a:t> теплою водою, </a:t>
            </a:r>
            <a:r>
              <a:rPr lang="ru-RU" sz="4000" dirty="0" err="1" smtClean="0"/>
              <a:t>що</a:t>
            </a:r>
            <a:r>
              <a:rPr lang="ru-RU" sz="4000" dirty="0" smtClean="0"/>
              <a:t> </a:t>
            </a:r>
            <a:r>
              <a:rPr lang="ru-RU" sz="4000" dirty="0" err="1" smtClean="0"/>
              <a:t>заспокоює</a:t>
            </a:r>
            <a:r>
              <a:rPr lang="ru-RU" sz="4000" dirty="0" smtClean="0"/>
              <a:t>. </a:t>
            </a:r>
            <a:endParaRPr lang="uk-UA" sz="4000" dirty="0" smtClean="0"/>
          </a:p>
          <a:p>
            <a:endParaRPr lang="uk-UA" sz="4000" dirty="0"/>
          </a:p>
        </p:txBody>
      </p:sp>
      <p:pic>
        <p:nvPicPr>
          <p:cNvPr id="6" name="Picture 2" descr="http://im2-tub-ua.yandex.net/i?id=294910148-0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3024336" cy="2304256"/>
          </a:xfrm>
          <a:prstGeom prst="rect">
            <a:avLst/>
          </a:prstGeom>
          <a:noFill/>
        </p:spPr>
      </p:pic>
      <p:pic>
        <p:nvPicPr>
          <p:cNvPr id="32772" name="Picture 4" descr="http://im0-tub-ua.yandex.net/i?id=280507086-2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56992"/>
            <a:ext cx="3024336" cy="302433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653684"/>
          </a:xfrm>
        </p:spPr>
        <p:txBody>
          <a:bodyPr>
            <a:normAutofit/>
          </a:bodyPr>
          <a:lstStyle/>
          <a:p>
            <a:r>
              <a:rPr lang="ru-RU" sz="4000" i="1" dirty="0" err="1" smtClean="0"/>
              <a:t>Якщо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шкіра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обличчя</a:t>
            </a:r>
            <a:r>
              <a:rPr lang="ru-RU" sz="4000" i="1" dirty="0" smtClean="0"/>
              <a:t> жирна</a:t>
            </a:r>
            <a:r>
              <a:rPr lang="ru-RU" sz="4000" dirty="0" smtClean="0"/>
              <a:t>, </a:t>
            </a:r>
            <a:r>
              <a:rPr lang="ru-RU" sz="4000" dirty="0" err="1" smtClean="0"/>
              <a:t>вранці</a:t>
            </a:r>
            <a:r>
              <a:rPr lang="ru-RU" sz="4000" dirty="0" smtClean="0"/>
              <a:t> </a:t>
            </a:r>
            <a:r>
              <a:rPr lang="ru-RU" sz="4000" dirty="0" err="1" smtClean="0"/>
              <a:t>умиваються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прохолодною</a:t>
            </a:r>
            <a:r>
              <a:rPr lang="ru-RU" sz="4000" dirty="0" smtClean="0"/>
              <a:t> водою, а </a:t>
            </a:r>
            <a:r>
              <a:rPr lang="ru-RU" sz="4000" dirty="0" err="1" smtClean="0"/>
              <a:t>ввечері</a:t>
            </a:r>
            <a:r>
              <a:rPr lang="ru-RU" sz="4000" dirty="0" smtClean="0"/>
              <a:t> </a:t>
            </a:r>
            <a:r>
              <a:rPr lang="ru-RU" sz="4000" dirty="0" err="1" smtClean="0"/>
              <a:t>поперемінно</a:t>
            </a:r>
            <a:r>
              <a:rPr lang="ru-RU" sz="4000" dirty="0" smtClean="0"/>
              <a:t> теплою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прохолодною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милом.</a:t>
            </a:r>
            <a:endParaRPr lang="uk-UA" sz="4000" dirty="0"/>
          </a:p>
        </p:txBody>
      </p:sp>
      <p:pic>
        <p:nvPicPr>
          <p:cNvPr id="31748" name="Picture 4" descr="http://im1-tub-ua.yandex.net/i?id=38244041-6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212975"/>
            <a:ext cx="4392488" cy="2902525"/>
          </a:xfrm>
          <a:prstGeom prst="rect">
            <a:avLst/>
          </a:prstGeom>
          <a:noFill/>
        </p:spPr>
      </p:pic>
      <p:pic>
        <p:nvPicPr>
          <p:cNvPr id="5" name="Picture 4" descr="http://im7-tub-ua.yandex.net/i?id=503613168-59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212976"/>
            <a:ext cx="2976973" cy="299695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8686800" cy="5904655"/>
          </a:xfrm>
        </p:spPr>
        <p:txBody>
          <a:bodyPr>
            <a:noAutofit/>
          </a:bodyPr>
          <a:lstStyle/>
          <a:p>
            <a:r>
              <a:rPr lang="ru-RU" sz="2800" dirty="0" smtClean="0"/>
              <a:t>У </a:t>
            </a:r>
            <a:r>
              <a:rPr lang="ru-RU" sz="2800" dirty="0" err="1" smtClean="0"/>
              <a:t>підлітків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внаслідок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підвищення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активності</a:t>
            </a:r>
            <a:r>
              <a:rPr lang="ru-RU" sz="2800" dirty="0" smtClean="0"/>
              <a:t> </a:t>
            </a:r>
            <a:r>
              <a:rPr lang="ru-RU" sz="2800" dirty="0" smtClean="0"/>
              <a:t>                                  </a:t>
            </a:r>
            <a:r>
              <a:rPr lang="ru-RU" sz="2800" dirty="0" err="1" smtClean="0"/>
              <a:t>статевих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гормонів</a:t>
            </a:r>
            <a:r>
              <a:rPr lang="ru-RU" sz="2800" dirty="0" smtClean="0"/>
              <a:t> </a:t>
            </a:r>
            <a:r>
              <a:rPr lang="ru-RU" sz="2800" dirty="0" err="1" smtClean="0"/>
              <a:t>стимулюється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функція</a:t>
            </a:r>
            <a:r>
              <a:rPr lang="ru-RU" sz="2800" dirty="0" smtClean="0"/>
              <a:t> </a:t>
            </a:r>
            <a:r>
              <a:rPr lang="ru-RU" sz="2800" dirty="0" err="1" smtClean="0"/>
              <a:t>сальних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залоз</a:t>
            </a:r>
            <a:r>
              <a:rPr lang="ru-RU" sz="2800" dirty="0" smtClean="0"/>
              <a:t> </a:t>
            </a:r>
            <a:r>
              <a:rPr lang="ru-RU" sz="2800" dirty="0" err="1" smtClean="0"/>
              <a:t>шкіри</a:t>
            </a:r>
            <a:r>
              <a:rPr lang="ru-RU" sz="2800" dirty="0" smtClean="0"/>
              <a:t>, </a:t>
            </a:r>
            <a:r>
              <a:rPr lang="ru-RU" sz="2800" dirty="0" err="1" smtClean="0"/>
              <a:t>розташованих</a:t>
            </a:r>
            <a:r>
              <a:rPr lang="ru-RU" sz="2800" dirty="0" smtClean="0"/>
              <a:t> на </a:t>
            </a:r>
            <a:r>
              <a:rPr lang="ru-RU" sz="2800" dirty="0" err="1" smtClean="0"/>
              <a:t>обличчі</a:t>
            </a:r>
            <a:r>
              <a:rPr lang="ru-RU" sz="2800" dirty="0" smtClean="0"/>
              <a:t>, </a:t>
            </a:r>
            <a:r>
              <a:rPr lang="ru-RU" sz="2800" dirty="0" err="1" smtClean="0"/>
              <a:t>верхній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частині</a:t>
            </a:r>
            <a:r>
              <a:rPr lang="ru-RU" sz="2800" dirty="0" smtClean="0"/>
              <a:t> грудей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спини</a:t>
            </a:r>
            <a:r>
              <a:rPr lang="ru-RU" sz="2800" dirty="0" smtClean="0"/>
              <a:t>. </a:t>
            </a:r>
            <a:r>
              <a:rPr lang="ru-RU" sz="2800" dirty="0" err="1" smtClean="0"/>
              <a:t>Одночасно</a:t>
            </a:r>
            <a:r>
              <a:rPr lang="ru-RU" sz="2800" dirty="0" smtClean="0"/>
              <a:t> </a:t>
            </a:r>
            <a:r>
              <a:rPr lang="ru-RU" sz="2800" dirty="0" err="1" smtClean="0"/>
              <a:t>ускладнюється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вихід</a:t>
            </a:r>
            <a:r>
              <a:rPr lang="ru-RU" sz="2800" dirty="0" smtClean="0"/>
              <a:t> секрету, </a:t>
            </a:r>
            <a:r>
              <a:rPr lang="ru-RU" sz="2800" dirty="0" err="1" smtClean="0"/>
              <a:t>внаслідок</a:t>
            </a:r>
            <a:r>
              <a:rPr lang="ru-RU" sz="2800" dirty="0" smtClean="0"/>
              <a:t> </a:t>
            </a:r>
            <a:r>
              <a:rPr lang="ru-RU" sz="2800" dirty="0" err="1" smtClean="0"/>
              <a:t>чого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вихідних</a:t>
            </a:r>
            <a:r>
              <a:rPr lang="ru-RU" sz="2800" dirty="0" smtClean="0"/>
              <a:t> протоках </a:t>
            </a:r>
            <a:r>
              <a:rPr lang="ru-RU" sz="2800" dirty="0" err="1" smtClean="0"/>
              <a:t>утворюються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сальні</a:t>
            </a:r>
            <a:r>
              <a:rPr lang="ru-RU" sz="2800" dirty="0" smtClean="0"/>
              <a:t> пробки – </a:t>
            </a:r>
            <a:r>
              <a:rPr lang="ru-RU" sz="2800" dirty="0" err="1" smtClean="0"/>
              <a:t>комедони</a:t>
            </a:r>
            <a:r>
              <a:rPr lang="ru-RU" sz="2800" dirty="0" smtClean="0"/>
              <a:t>. Вони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запалюватися</a:t>
            </a:r>
            <a:r>
              <a:rPr lang="ru-RU" sz="2800" dirty="0" smtClean="0"/>
              <a:t>, </a:t>
            </a:r>
            <a:r>
              <a:rPr lang="ru-RU" sz="2800" dirty="0" err="1" smtClean="0"/>
              <a:t>збільшуватися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розмірах</a:t>
            </a:r>
            <a:r>
              <a:rPr lang="ru-RU" sz="2800" dirty="0" smtClean="0"/>
              <a:t>, </a:t>
            </a:r>
            <a:r>
              <a:rPr lang="ru-RU" sz="2800" dirty="0" err="1" smtClean="0"/>
              <a:t>набирати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рожевого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кольору</a:t>
            </a:r>
            <a:r>
              <a:rPr lang="ru-RU" sz="2800" dirty="0" smtClean="0"/>
              <a:t>, </a:t>
            </a:r>
            <a:r>
              <a:rPr lang="ru-RU" sz="2800" dirty="0" err="1" smtClean="0"/>
              <a:t>нагноюватись</a:t>
            </a:r>
            <a:r>
              <a:rPr lang="ru-RU" sz="2800" dirty="0" smtClean="0"/>
              <a:t>. </a:t>
            </a:r>
            <a:endParaRPr lang="uk-UA" sz="2800" dirty="0"/>
          </a:p>
        </p:txBody>
      </p:sp>
      <p:pic>
        <p:nvPicPr>
          <p:cNvPr id="30722" name="Picture 2" descr="http://im2-tub-ua.yandex.net/i?id=105130317-0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77072"/>
            <a:ext cx="3240360" cy="2160240"/>
          </a:xfrm>
          <a:prstGeom prst="rect">
            <a:avLst/>
          </a:prstGeom>
          <a:noFill/>
        </p:spPr>
      </p:pic>
      <p:pic>
        <p:nvPicPr>
          <p:cNvPr id="30724" name="Picture 4" descr="http://im3-tub-ua.yandex.net/i?id=358306911-3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077072"/>
            <a:ext cx="2448272" cy="251534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 noGrp="1"/>
          </p:cNvSpPr>
          <p:nvPr>
            <p:ph idx="1"/>
          </p:nvPr>
        </p:nvSpPr>
        <p:spPr>
          <a:xfrm>
            <a:off x="395536" y="692696"/>
            <a:ext cx="8229600" cy="5688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слід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видавлювати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вугри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після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цього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запалення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посилюється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з’являються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синюшні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плями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рубці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Появі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вугрів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сприяє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недостатня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фізична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активність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свіжому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повітрі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перевтома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недосипання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вживання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таких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харчових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продуктів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як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хрін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гірчиця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оцет,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перець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кава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какао,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міцний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чай, 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надлишок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жирів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вуглеводів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kumimoji="0" lang="uk-UA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9698" name="Picture 2" descr="http://im1-tub-ua.yandex.net/i?id=530816049-4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745765"/>
            <a:ext cx="3168352" cy="2112235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509668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Незважаючи</a:t>
            </a:r>
            <a:r>
              <a:rPr lang="ru-RU" sz="3600" dirty="0" smtClean="0"/>
              <a:t> на </a:t>
            </a:r>
            <a:r>
              <a:rPr lang="ru-RU" sz="3600" dirty="0" err="1" smtClean="0"/>
              <a:t>велику</a:t>
            </a:r>
            <a:r>
              <a:rPr lang="ru-RU" sz="3600" dirty="0" smtClean="0"/>
              <a:t> </a:t>
            </a:r>
            <a:r>
              <a:rPr lang="ru-RU" sz="3600" dirty="0" err="1" smtClean="0"/>
              <a:t>кількість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засобів</a:t>
            </a:r>
            <a:r>
              <a:rPr lang="ru-RU" sz="3600" dirty="0" smtClean="0"/>
              <a:t> для </a:t>
            </a:r>
            <a:r>
              <a:rPr lang="ru-RU" sz="3600" dirty="0" err="1" smtClean="0"/>
              <a:t>боротьби</a:t>
            </a:r>
            <a:r>
              <a:rPr lang="ru-RU" sz="3600" dirty="0" smtClean="0"/>
              <a:t> </a:t>
            </a:r>
            <a:r>
              <a:rPr lang="ru-RU" sz="3600" dirty="0" err="1" smtClean="0"/>
              <a:t>із</a:t>
            </a:r>
            <a:r>
              <a:rPr lang="ru-RU" sz="3600" dirty="0" smtClean="0"/>
              <a:t> </a:t>
            </a:r>
            <a:r>
              <a:rPr lang="ru-RU" sz="3600" dirty="0" err="1" smtClean="0"/>
              <a:t>вугровими</a:t>
            </a:r>
            <a:r>
              <a:rPr lang="ru-RU" sz="3600" dirty="0" smtClean="0"/>
              <a:t> </a:t>
            </a:r>
            <a:r>
              <a:rPr lang="ru-RU" sz="3600" dirty="0" err="1" smtClean="0"/>
              <a:t>висипами</a:t>
            </a:r>
            <a:r>
              <a:rPr lang="ru-RU" sz="3600" dirty="0" smtClean="0"/>
              <a:t>, </a:t>
            </a:r>
            <a:r>
              <a:rPr lang="ru-RU" sz="3600" dirty="0" err="1" smtClean="0"/>
              <a:t>які</a:t>
            </a:r>
            <a:r>
              <a:rPr lang="ru-RU" sz="3600" dirty="0" smtClean="0"/>
              <a:t> </a:t>
            </a:r>
            <a:r>
              <a:rPr lang="ru-RU" sz="3600" dirty="0" err="1" smtClean="0"/>
              <a:t>пропонує</a:t>
            </a:r>
            <a:r>
              <a:rPr lang="ru-RU" sz="3600" dirty="0" smtClean="0"/>
              <a:t> реклама, самим </a:t>
            </a:r>
            <a:r>
              <a:rPr lang="ru-RU" sz="3600" dirty="0" err="1" smtClean="0"/>
              <a:t>правильним</a:t>
            </a:r>
            <a:r>
              <a:rPr lang="ru-RU" sz="3600" dirty="0" smtClean="0"/>
              <a:t> буде не </a:t>
            </a:r>
            <a:r>
              <a:rPr lang="ru-RU" sz="3600" dirty="0" err="1" smtClean="0"/>
              <a:t>займатися</a:t>
            </a:r>
            <a:r>
              <a:rPr lang="ru-RU" sz="3600" dirty="0" smtClean="0"/>
              <a:t> </a:t>
            </a:r>
            <a:r>
              <a:rPr lang="ru-RU" sz="3600" dirty="0" err="1" smtClean="0"/>
              <a:t>самолікуванням</a:t>
            </a:r>
            <a:r>
              <a:rPr lang="ru-RU" sz="3600" dirty="0" smtClean="0"/>
              <a:t>, а </a:t>
            </a:r>
            <a:r>
              <a:rPr lang="ru-RU" sz="3600" dirty="0" err="1" smtClean="0"/>
              <a:t>звернутися</a:t>
            </a:r>
            <a:r>
              <a:rPr lang="ru-RU" sz="3600" dirty="0" smtClean="0"/>
              <a:t> до </a:t>
            </a:r>
            <a:r>
              <a:rPr lang="ru-RU" sz="3600" dirty="0" err="1" smtClean="0"/>
              <a:t>лікаря-дерматолога</a:t>
            </a:r>
            <a:r>
              <a:rPr lang="ru-RU" sz="3600" dirty="0" smtClean="0"/>
              <a:t> </a:t>
            </a:r>
            <a:r>
              <a:rPr lang="ru-RU" sz="3600" dirty="0" err="1" smtClean="0"/>
              <a:t>й</a:t>
            </a:r>
            <a:r>
              <a:rPr lang="ru-RU" sz="3600" dirty="0" smtClean="0"/>
              <a:t> </a:t>
            </a:r>
            <a:r>
              <a:rPr lang="ru-RU" sz="3600" dirty="0" err="1" smtClean="0"/>
              <a:t>дослухатися</a:t>
            </a:r>
            <a:r>
              <a:rPr lang="ru-RU" sz="3600" dirty="0" smtClean="0"/>
              <a:t> </a:t>
            </a:r>
            <a:r>
              <a:rPr lang="ru-RU" sz="3600" dirty="0" err="1" smtClean="0"/>
              <a:t>до</a:t>
            </a:r>
            <a:r>
              <a:rPr lang="ru-RU" sz="3600" dirty="0" smtClean="0"/>
              <a:t> </a:t>
            </a:r>
            <a:r>
              <a:rPr lang="ru-RU" sz="3600" dirty="0" err="1" smtClean="0"/>
              <a:t>його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порад</a:t>
            </a:r>
            <a:r>
              <a:rPr lang="ru-RU" sz="3600" dirty="0" smtClean="0"/>
              <a:t>.</a:t>
            </a:r>
          </a:p>
          <a:p>
            <a:endParaRPr lang="uk-UA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539551" y="4509120"/>
            <a:ext cx="3499215" cy="2664296"/>
            <a:chOff x="539551" y="4509120"/>
            <a:chExt cx="3499215" cy="2664296"/>
          </a:xfrm>
        </p:grpSpPr>
        <p:pic>
          <p:nvPicPr>
            <p:cNvPr id="28673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1" y="5013176"/>
              <a:ext cx="3499215" cy="1844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Умножение 3"/>
            <p:cNvSpPr/>
            <p:nvPr/>
          </p:nvSpPr>
          <p:spPr>
            <a:xfrm>
              <a:off x="683568" y="4509120"/>
              <a:ext cx="3168352" cy="2664296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pic>
        <p:nvPicPr>
          <p:cNvPr id="28675" name="Picture 3" descr="http://im4-tub-ua.yandex.net/i?id=86499481-2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311098"/>
            <a:ext cx="3456384" cy="259228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lobeAndPeopl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Право людини на життя</Template>
  <TotalTime>326</TotalTime>
  <Words>1266</Words>
  <Application>Microsoft Office PowerPoint</Application>
  <PresentationFormat>Экран (4:3)</PresentationFormat>
  <Paragraphs>39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GlobeAndPeople</vt:lpstr>
      <vt:lpstr>Особиста гігієна школяра</vt:lpstr>
      <vt:lpstr>Слайд 2</vt:lpstr>
      <vt:lpstr>Догляд за шкірою обличчя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Тіло та руки</vt:lpstr>
      <vt:lpstr>Слайд 12</vt:lpstr>
      <vt:lpstr>Слайд 13</vt:lpstr>
      <vt:lpstr>Слайд 14</vt:lpstr>
      <vt:lpstr>Ноги</vt:lpstr>
      <vt:lpstr>Слайд 16</vt:lpstr>
      <vt:lpstr>Слайд 17</vt:lpstr>
      <vt:lpstr>Слайд 18</vt:lpstr>
      <vt:lpstr>Нігті</vt:lpstr>
      <vt:lpstr>Слайд 20</vt:lpstr>
      <vt:lpstr>Слайд 21</vt:lpstr>
      <vt:lpstr>Волосся</vt:lpstr>
      <vt:lpstr>Слайд 23</vt:lpstr>
      <vt:lpstr>Слайд 24</vt:lpstr>
      <vt:lpstr>Слайд 25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Администратор</cp:lastModifiedBy>
  <cp:revision>23</cp:revision>
  <dcterms:created xsi:type="dcterms:W3CDTF">2013-12-15T14:54:46Z</dcterms:created>
  <dcterms:modified xsi:type="dcterms:W3CDTF">2013-12-15T21:46:43Z</dcterms:modified>
</cp:coreProperties>
</file>