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81" r:id="rId3"/>
    <p:sldId id="257" r:id="rId4"/>
    <p:sldId id="258" r:id="rId5"/>
    <p:sldId id="259" r:id="rId6"/>
    <p:sldId id="279" r:id="rId7"/>
    <p:sldId id="282" r:id="rId8"/>
    <p:sldId id="280" r:id="rId9"/>
    <p:sldId id="260" r:id="rId10"/>
    <p:sldId id="261" r:id="rId11"/>
    <p:sldId id="269" r:id="rId12"/>
    <p:sldId id="270" r:id="rId13"/>
    <p:sldId id="262" r:id="rId14"/>
    <p:sldId id="264" r:id="rId15"/>
    <p:sldId id="265" r:id="rId16"/>
    <p:sldId id="263" r:id="rId17"/>
    <p:sldId id="277" r:id="rId18"/>
    <p:sldId id="278" r:id="rId19"/>
    <p:sldId id="268" r:id="rId20"/>
    <p:sldId id="266" r:id="rId21"/>
    <p:sldId id="267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9E3F5"/>
    <a:srgbClr val="00FF00"/>
    <a:srgbClr val="6130DC"/>
    <a:srgbClr val="ACF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21" autoAdjust="0"/>
  </p:normalViewPr>
  <p:slideViewPr>
    <p:cSldViewPr>
      <p:cViewPr varScale="1">
        <p:scale>
          <a:sx n="70" d="100"/>
          <a:sy n="70" d="100"/>
        </p:scale>
        <p:origin x="-137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C7DD-41E3-450B-80C2-4CACB1A87E8C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F4336-E650-43C4-BF24-2DF6946CE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Серце</a:t>
            </a:r>
            <a:r>
              <a:rPr lang="ru-RU" sz="6000" dirty="0" smtClean="0"/>
              <a:t>…</a:t>
            </a:r>
            <a:endParaRPr lang="ru-RU" sz="6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4336-E650-43C4-BF24-2DF6946CED6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Будова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артер</a:t>
            </a:r>
            <a:r>
              <a:rPr lang="en-US" baseline="0" dirty="0" err="1" smtClean="0"/>
              <a:t>i</a:t>
            </a:r>
            <a:r>
              <a:rPr lang="ru-RU" baseline="0" dirty="0" err="1" smtClean="0"/>
              <a:t>й</a:t>
            </a:r>
            <a:r>
              <a:rPr lang="ru-RU" baseline="0" dirty="0" smtClean="0"/>
              <a:t> та вен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F4336-E650-43C4-BF24-2DF6946CED6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  <p:sndAc>
      <p:stSnd loop="1"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4BE442-3CC6-4BD6-AF43-338A900C3B90}" type="datetimeFigureOut">
              <a:rPr lang="ru-RU" smtClean="0"/>
              <a:pPr/>
              <a:t>02.01.2014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D1975F-5F8B-46DD-A787-84134EDB7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randomBar dir="vert"/>
    <p:sndAc>
      <p:stSnd loop="1"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0"/>
            <a:ext cx="6400800" cy="3538526"/>
          </a:xfrm>
        </p:spPr>
        <p:txBody>
          <a:bodyPr>
            <a:normAutofit/>
          </a:bodyPr>
          <a:lstStyle/>
          <a:p>
            <a:r>
              <a:rPr lang="ru-RU" sz="8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Кровоносна</a:t>
            </a:r>
            <a:endParaRPr lang="ru-RU" sz="80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8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система</a:t>
            </a:r>
            <a:endParaRPr lang="ru-RU" sz="80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pic>
        <p:nvPicPr>
          <p:cNvPr id="1026" name="Picture 2" descr="C:\Users\user\Desktop\кровообiг\78982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8643998" cy="40719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4115673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кровообiг\s0230_25ic_w64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73347"/>
            <a:ext cx="5286412" cy="548465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5214910" y="0"/>
            <a:ext cx="3929090" cy="2071702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</a:rPr>
              <a:t>Артер</a:t>
            </a:r>
            <a:r>
              <a:rPr lang="en-US" sz="4400" dirty="0" err="1" smtClean="0">
                <a:solidFill>
                  <a:schemeClr val="tx1"/>
                </a:solidFill>
              </a:rPr>
              <a:t>i</a:t>
            </a:r>
            <a:r>
              <a:rPr lang="ru-RU" sz="4400" dirty="0" smtClean="0">
                <a:solidFill>
                  <a:schemeClr val="tx1"/>
                </a:solidFill>
              </a:rPr>
              <a:t>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5929322" y="1928802"/>
            <a:ext cx="1143008" cy="264320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2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ровообiг\74631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86808" cy="6858000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5072066" y="5357826"/>
            <a:ext cx="4071934" cy="128588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Вени</a:t>
            </a:r>
            <a:endParaRPr lang="ru-RU" sz="4400" dirty="0"/>
          </a:p>
        </p:txBody>
      </p:sp>
    </p:spTree>
  </p:cSld>
  <p:clrMapOvr>
    <a:masterClrMapping/>
  </p:clrMapOvr>
  <p:transition spd="slow"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кровообiг\8ed3edd888726bef66022ef97a1bec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44" cy="2309466"/>
          </a:xfrm>
          <a:prstGeom prst="rect">
            <a:avLst/>
          </a:prstGeom>
          <a:noFill/>
        </p:spPr>
      </p:pic>
      <p:pic>
        <p:nvPicPr>
          <p:cNvPr id="11267" name="Picture 3" descr="C:\Users\user\Desktop\кровообiг\0027-037-Krovenosnaja-sist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0"/>
            <a:ext cx="3543300" cy="5048250"/>
          </a:xfrm>
          <a:prstGeom prst="rect">
            <a:avLst/>
          </a:prstGeom>
          <a:noFill/>
        </p:spPr>
      </p:pic>
      <p:pic>
        <p:nvPicPr>
          <p:cNvPr id="11268" name="Picture 4" descr="C:\Users\user\Desktop\кровообiг\aHR0cDovL3d3dy5maXppb2xvZy5pc3UucnUvUGljL3BhZ2VfSzguanBn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91933"/>
            <a:ext cx="6357950" cy="4866067"/>
          </a:xfrm>
          <a:prstGeom prst="rect">
            <a:avLst/>
          </a:prstGeom>
          <a:noFill/>
        </p:spPr>
      </p:pic>
      <p:pic>
        <p:nvPicPr>
          <p:cNvPr id="11269" name="Picture 5" descr="C:\Users\user\Desktop\кровообiг\Arterii-i-veny-59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8439" y="5000636"/>
            <a:ext cx="2595561" cy="17144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ровообiг\TMP2-1024x5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14842" cy="2693631"/>
          </a:xfrm>
          <a:prstGeom prst="rect">
            <a:avLst/>
          </a:prstGeom>
          <a:noFill/>
        </p:spPr>
      </p:pic>
      <p:pic>
        <p:nvPicPr>
          <p:cNvPr id="3075" name="Picture 3" descr="C:\Users\user\Desktop\кровообiг\str-if-viscer-0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4357718" cy="3148029"/>
          </a:xfrm>
          <a:prstGeom prst="rect">
            <a:avLst/>
          </a:prstGeom>
          <a:noFill/>
        </p:spPr>
      </p:pic>
      <p:pic>
        <p:nvPicPr>
          <p:cNvPr id="3076" name="Picture 4" descr="C:\Users\user\Desktop\кровообiг\kapillar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42852"/>
            <a:ext cx="3624260" cy="2818153"/>
          </a:xfrm>
          <a:prstGeom prst="rect">
            <a:avLst/>
          </a:prstGeom>
          <a:noFill/>
        </p:spPr>
      </p:pic>
      <p:pic>
        <p:nvPicPr>
          <p:cNvPr id="3077" name="Picture 5" descr="C:\Users\user\Desktop\кровообiг\7382_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357562"/>
            <a:ext cx="3969134" cy="3071834"/>
          </a:xfrm>
          <a:prstGeom prst="rect">
            <a:avLst/>
          </a:prstGeom>
          <a:noFill/>
        </p:spPr>
      </p:pic>
      <p:sp>
        <p:nvSpPr>
          <p:cNvPr id="7" name="Выноска с четырьмя стрелками 6"/>
          <p:cNvSpPr/>
          <p:nvPr/>
        </p:nvSpPr>
        <p:spPr>
          <a:xfrm>
            <a:off x="4286248" y="2500306"/>
            <a:ext cx="1000132" cy="1214446"/>
          </a:xfrm>
          <a:prstGeom prst="quadArrowCallout">
            <a:avLst/>
          </a:prstGeom>
          <a:solidFill>
            <a:srgbClr val="CC0099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2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ровообiг\Строение-стенки-арте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241300"/>
            <a:ext cx="7288213" cy="63738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7 0 L 0.21 0.167 L -0.04 0.167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ровообiг\i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1" cy="3000391"/>
          </a:xfrm>
          <a:prstGeom prst="rect">
            <a:avLst/>
          </a:prstGeom>
          <a:noFill/>
        </p:spPr>
      </p:pic>
      <p:pic>
        <p:nvPicPr>
          <p:cNvPr id="6147" name="Picture 3" descr="C:\Users\user\Desktop\кровообiг\blves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25887"/>
            <a:ext cx="9144000" cy="3832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ровообiг\1277820843_1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4000"/>
            <a:ext cx="4500562" cy="3034000"/>
          </a:xfrm>
          <a:prstGeom prst="rect">
            <a:avLst/>
          </a:prstGeom>
          <a:noFill/>
        </p:spPr>
      </p:pic>
      <p:sp>
        <p:nvSpPr>
          <p:cNvPr id="3" name="Выноска со стрелкой вниз 2"/>
          <p:cNvSpPr/>
          <p:nvPr/>
        </p:nvSpPr>
        <p:spPr>
          <a:xfrm>
            <a:off x="3571868" y="0"/>
            <a:ext cx="2143140" cy="2071702"/>
          </a:xfrm>
          <a:prstGeom prst="downArrowCallout">
            <a:avLst/>
          </a:prstGeom>
          <a:solidFill>
            <a:srgbClr val="6130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Хвороби</a:t>
            </a:r>
            <a:endParaRPr lang="ru-RU" sz="2400" dirty="0" smtClean="0"/>
          </a:p>
          <a:p>
            <a:pPr algn="ctr"/>
            <a:r>
              <a:rPr lang="ru-RU" sz="2400" dirty="0" err="1" smtClean="0"/>
              <a:t>артер</a:t>
            </a:r>
            <a:r>
              <a:rPr lang="en-US" sz="2400" dirty="0" err="1" smtClean="0"/>
              <a:t>i</a:t>
            </a:r>
            <a:r>
              <a:rPr lang="ru-RU" sz="2400" dirty="0" err="1" smtClean="0"/>
              <a:t>й</a:t>
            </a:r>
            <a:endParaRPr lang="ru-RU" sz="2400" dirty="0"/>
          </a:p>
        </p:txBody>
      </p:sp>
      <p:pic>
        <p:nvPicPr>
          <p:cNvPr id="4099" name="Picture 3" descr="C:\Users\user\Desktop\кровообiг\1289683331_image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314575" cy="2552700"/>
          </a:xfrm>
          <a:prstGeom prst="rect">
            <a:avLst/>
          </a:prstGeom>
          <a:noFill/>
        </p:spPr>
      </p:pic>
      <p:pic>
        <p:nvPicPr>
          <p:cNvPr id="4101" name="Picture 5" descr="C:\Users\user\Desktop\кровообiг\Коронарная болезнь сердца. Просвет коронарной артерии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928802"/>
            <a:ext cx="3929090" cy="2631087"/>
          </a:xfrm>
          <a:prstGeom prst="rect">
            <a:avLst/>
          </a:prstGeom>
          <a:noFill/>
        </p:spPr>
      </p:pic>
      <p:sp>
        <p:nvSpPr>
          <p:cNvPr id="8" name="Выноска со стрелкой вверх 7"/>
          <p:cNvSpPr/>
          <p:nvPr/>
        </p:nvSpPr>
        <p:spPr>
          <a:xfrm>
            <a:off x="6286512" y="4643446"/>
            <a:ext cx="1571636" cy="100013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Коронарна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хвороба</a:t>
            </a:r>
            <a:endParaRPr lang="ru-RU" dirty="0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4571999" y="6072206"/>
            <a:ext cx="3000397" cy="64291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артеросклероз</a:t>
            </a:r>
            <a:endParaRPr lang="ru-RU" dirty="0"/>
          </a:p>
        </p:txBody>
      </p:sp>
      <p:sp>
        <p:nvSpPr>
          <p:cNvPr id="10" name="Плюс 9"/>
          <p:cNvSpPr/>
          <p:nvPr/>
        </p:nvSpPr>
        <p:spPr>
          <a:xfrm>
            <a:off x="857224" y="2786058"/>
            <a:ext cx="928694" cy="10001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кровообiг\97631413_Immunnaya_sistem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5476900" cy="5887668"/>
          </a:xfrm>
          <a:prstGeom prst="rect">
            <a:avLst/>
          </a:prstGeom>
          <a:noFill/>
        </p:spPr>
      </p:pic>
      <p:sp>
        <p:nvSpPr>
          <p:cNvPr id="3" name="Минус 2"/>
          <p:cNvSpPr/>
          <p:nvPr/>
        </p:nvSpPr>
        <p:spPr>
          <a:xfrm>
            <a:off x="2071670" y="-642966"/>
            <a:ext cx="4714908" cy="2000264"/>
          </a:xfrm>
          <a:prstGeom prst="mathMinus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мфооб</a:t>
            </a:r>
            <a:r>
              <a:rPr lang="en-US" sz="3200" dirty="0" err="1" smtClean="0"/>
              <a:t>i</a:t>
            </a:r>
            <a:r>
              <a:rPr lang="ru-RU" sz="3200" dirty="0" smtClean="0"/>
              <a:t>г</a:t>
            </a:r>
            <a:endParaRPr lang="ru-RU" sz="3200" dirty="0"/>
          </a:p>
        </p:txBody>
      </p:sp>
    </p:spTree>
  </p:cSld>
  <p:clrMapOvr>
    <a:masterClrMapping/>
  </p:clrMapOvr>
  <p:transition spd="slow" advClick="0" advTm="2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Кап</a:t>
            </a:r>
            <a:r>
              <a:rPr lang="en-US" sz="6000" dirty="0" err="1" smtClean="0">
                <a:solidFill>
                  <a:srgbClr val="FFFF00"/>
                </a:solidFill>
              </a:rPr>
              <a:t>i</a:t>
            </a:r>
            <a:r>
              <a:rPr lang="ru-RU" sz="6000" dirty="0" err="1" smtClean="0">
                <a:solidFill>
                  <a:srgbClr val="FFFF00"/>
                </a:solidFill>
              </a:rPr>
              <a:t>ляри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 (17).jp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3268" y="1571612"/>
            <a:ext cx="468061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 (18).jpg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365750" y="1754981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ровообiг\0014-014-Osnovnye-ponjat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кровообiг\1258307425_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3" cy="64293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err="1" smtClean="0"/>
              <a:t>Кровотеч</a:t>
            </a:r>
            <a:r>
              <a:rPr lang="en-US" sz="5400" dirty="0" err="1" smtClean="0"/>
              <a:t>i</a:t>
            </a:r>
            <a:endParaRPr lang="ru-RU" sz="5400" dirty="0"/>
          </a:p>
        </p:txBody>
      </p:sp>
      <p:pic>
        <p:nvPicPr>
          <p:cNvPr id="7170" name="Picture 2" descr="C:\Users\user\Desktop\кровообiг\0019-019-Klassifikatsija-krovotechen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user\Desktop\кровообiг\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572428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00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кровообiг\Bior8_2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14825" cy="2524125"/>
          </a:xfrm>
          <a:prstGeom prst="rect">
            <a:avLst/>
          </a:prstGeom>
          <a:noFill/>
        </p:spPr>
      </p:pic>
      <p:pic>
        <p:nvPicPr>
          <p:cNvPr id="12291" name="Picture 3" descr="C:\Users\user\Desktop\кровообiг\Bior8_25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1300"/>
            <a:ext cx="8715436" cy="4076700"/>
          </a:xfrm>
          <a:prstGeom prst="rect">
            <a:avLst/>
          </a:prstGeom>
          <a:noFill/>
        </p:spPr>
      </p:pic>
      <p:pic>
        <p:nvPicPr>
          <p:cNvPr id="5" name="Picture 4" descr="C:\Users\user\Desktop\кровообiг\i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291"/>
            <a:ext cx="3714744" cy="2518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кровообiг\i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96" cy="2143140"/>
          </a:xfrm>
          <a:prstGeom prst="rect">
            <a:avLst/>
          </a:prstGeom>
          <a:noFill/>
        </p:spPr>
      </p:pic>
      <p:pic>
        <p:nvPicPr>
          <p:cNvPr id="13316" name="Picture 4" descr="C:\Users\user\Desktop\кровообiг\Krovibloo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28"/>
            <a:ext cx="2428892" cy="1970194"/>
          </a:xfrm>
          <a:prstGeom prst="rect">
            <a:avLst/>
          </a:prstGeom>
          <a:noFill/>
        </p:spPr>
      </p:pic>
      <p:pic>
        <p:nvPicPr>
          <p:cNvPr id="13317" name="Picture 5" descr="C:\Users\user\Desktop\кровообiг\3512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0"/>
            <a:ext cx="2945611" cy="2357430"/>
          </a:xfrm>
          <a:prstGeom prst="rect">
            <a:avLst/>
          </a:prstGeom>
          <a:noFill/>
        </p:spPr>
      </p:pic>
      <p:sp>
        <p:nvSpPr>
          <p:cNvPr id="6" name="Блок-схема: знак завершения 5"/>
          <p:cNvSpPr/>
          <p:nvPr/>
        </p:nvSpPr>
        <p:spPr>
          <a:xfrm>
            <a:off x="4857752" y="2071678"/>
            <a:ext cx="1714512" cy="21429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венозна</a:t>
            </a:r>
            <a:endParaRPr lang="ru-RU" dirty="0"/>
          </a:p>
        </p:txBody>
      </p:sp>
      <p:sp>
        <p:nvSpPr>
          <p:cNvPr id="8" name="Минус 7"/>
          <p:cNvSpPr/>
          <p:nvPr/>
        </p:nvSpPr>
        <p:spPr>
          <a:xfrm>
            <a:off x="4643438" y="285728"/>
            <a:ext cx="2071702" cy="10001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артер</a:t>
            </a:r>
            <a:r>
              <a:rPr lang="en-US" dirty="0" err="1" smtClean="0"/>
              <a:t>i</a:t>
            </a:r>
            <a:r>
              <a:rPr lang="ru-RU" dirty="0" err="1" smtClean="0"/>
              <a:t>альна</a:t>
            </a:r>
            <a:endParaRPr lang="ru-RU" dirty="0"/>
          </a:p>
        </p:txBody>
      </p:sp>
      <p:pic>
        <p:nvPicPr>
          <p:cNvPr id="13318" name="Picture 6" descr="C:\Users\user\Desktop\кровообiг\0022-022-Arterialnoe-krovotechen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0"/>
            <a:ext cx="9144000" cy="45005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кровообiг\0002-002-Vidy-krovotechen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2357422" y="0"/>
            <a:ext cx="4143404" cy="1285884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Перша </a:t>
            </a:r>
            <a:r>
              <a:rPr lang="ru-RU" sz="3200" dirty="0" err="1" smtClean="0"/>
              <a:t>допомога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При </a:t>
            </a:r>
            <a:r>
              <a:rPr lang="ru-RU" sz="3200" dirty="0" err="1" smtClean="0"/>
              <a:t>кровотечах</a:t>
            </a:r>
            <a:endParaRPr lang="ru-RU" sz="3200" dirty="0"/>
          </a:p>
        </p:txBody>
      </p:sp>
      <p:pic>
        <p:nvPicPr>
          <p:cNvPr id="15362" name="Picture 2" descr="C:\Users\user\Desktop\кровообiг\i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214710" cy="2035983"/>
          </a:xfrm>
          <a:prstGeom prst="rect">
            <a:avLst/>
          </a:prstGeom>
          <a:noFill/>
        </p:spPr>
      </p:pic>
      <p:pic>
        <p:nvPicPr>
          <p:cNvPr id="15363" name="Picture 3" descr="C:\Users\user\Desktop\кровообiг\i (1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14422"/>
            <a:ext cx="4000528" cy="2080376"/>
          </a:xfrm>
          <a:prstGeom prst="rect">
            <a:avLst/>
          </a:prstGeom>
          <a:noFill/>
        </p:spPr>
      </p:pic>
      <p:pic>
        <p:nvPicPr>
          <p:cNvPr id="15365" name="Picture 5" descr="C:\Users\user\Desktop\кровообiг\0007-007-ZHgut-nado-nakladyvat-vyshe-mesta-ranenija-i-zatjagivat-s-takoj-silo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321819"/>
            <a:ext cx="6643734" cy="35361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кровообiг\pp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208683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кровообiг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Будова </a:t>
            </a:r>
            <a:r>
              <a:rPr lang="ru-RU" dirty="0" err="1" smtClean="0">
                <a:solidFill>
                  <a:srgbClr val="7030A0"/>
                </a:solidFill>
              </a:rPr>
              <a:t>серця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кровообiг\1360_html_48d46f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57299"/>
            <a:ext cx="6786578" cy="481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кровообiг\24345757_5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46" y="1357298"/>
            <a:ext cx="2357454" cy="2867174"/>
          </a:xfrm>
          <a:prstGeom prst="rect">
            <a:avLst/>
          </a:prstGeom>
          <a:noFill/>
        </p:spPr>
      </p:pic>
      <p:pic>
        <p:nvPicPr>
          <p:cNvPr id="2054" name="Picture 6" descr="C:\Users\user\Desktop\кровообiг\battito-cardiac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4000504"/>
            <a:ext cx="1857388" cy="2471809"/>
          </a:xfrm>
          <a:prstGeom prst="rect">
            <a:avLst/>
          </a:prstGeom>
          <a:noFill/>
        </p:spPr>
      </p:pic>
      <p:pic>
        <p:nvPicPr>
          <p:cNvPr id="3" name="3D_zvuki_-_stuk_serdca_toko_v_naushnikah_3D_zvuk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55673" y="-3215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1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кровообiг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1857356" cy="2500330"/>
          </a:xfrm>
          <a:prstGeom prst="rect">
            <a:avLst/>
          </a:prstGeom>
          <a:noFill/>
        </p:spPr>
      </p:pic>
      <p:pic>
        <p:nvPicPr>
          <p:cNvPr id="3078" name="Picture 6" descr="C:\Users\user\Desktop\кровообiг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1857388" cy="1428750"/>
          </a:xfrm>
          <a:prstGeom prst="rect">
            <a:avLst/>
          </a:prstGeom>
          <a:noFill/>
        </p:spPr>
      </p:pic>
      <p:pic>
        <p:nvPicPr>
          <p:cNvPr id="3079" name="Picture 7" descr="C:\Users\user\Desktop\кровообiг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0"/>
            <a:ext cx="2000264" cy="1857388"/>
          </a:xfrm>
          <a:prstGeom prst="rect">
            <a:avLst/>
          </a:prstGeom>
          <a:noFill/>
        </p:spPr>
      </p:pic>
      <p:pic>
        <p:nvPicPr>
          <p:cNvPr id="3080" name="Picture 8" descr="C:\Users\user\Desktop\кровообiг\heartstructur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857364"/>
            <a:ext cx="3938599" cy="4347167"/>
          </a:xfrm>
          <a:prstGeom prst="rect">
            <a:avLst/>
          </a:prstGeom>
          <a:noFill/>
        </p:spPr>
      </p:pic>
      <p:pic>
        <p:nvPicPr>
          <p:cNvPr id="3081" name="Picture 9" descr="C:\Users\user\Desktop\кровообiг\0_5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571612"/>
            <a:ext cx="2262191" cy="2751313"/>
          </a:xfrm>
          <a:prstGeom prst="rect">
            <a:avLst/>
          </a:prstGeom>
          <a:noFill/>
        </p:spPr>
      </p:pic>
      <p:pic>
        <p:nvPicPr>
          <p:cNvPr id="3082" name="Picture 10" descr="C:\Users\user\Desktop\кровообiг\0_6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0371" y="4019803"/>
            <a:ext cx="2333629" cy="2838197"/>
          </a:xfrm>
          <a:prstGeom prst="rect">
            <a:avLst/>
          </a:prstGeom>
          <a:noFill/>
        </p:spPr>
      </p:pic>
      <p:pic>
        <p:nvPicPr>
          <p:cNvPr id="3083" name="Picture 11" descr="C:\Users\user\Desktop\кровообiг\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929042"/>
            <a:ext cx="1781175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ровообiг\human-heart-sort-of-gross-209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833563"/>
            <a:ext cx="4762500" cy="3190875"/>
          </a:xfrm>
          <a:prstGeom prst="rect">
            <a:avLst/>
          </a:prstGeom>
          <a:noFill/>
        </p:spPr>
      </p:pic>
      <p:pic>
        <p:nvPicPr>
          <p:cNvPr id="4099" name="Picture 3" descr="C:\Users\user\Desktop\кровообiг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5225" cy="2286016"/>
          </a:xfrm>
          <a:prstGeom prst="rect">
            <a:avLst/>
          </a:prstGeom>
          <a:noFill/>
        </p:spPr>
      </p:pic>
      <p:pic>
        <p:nvPicPr>
          <p:cNvPr id="4100" name="Picture 4" descr="C:\Users\user\Desktop\кровообiг\0_6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0" y="3857619"/>
            <a:ext cx="3524250" cy="30003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2928926" y="0"/>
            <a:ext cx="3214710" cy="171451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кровооб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C:\Users\user\Desktop\кровообiг\78179090_4524271_981764b521102caf926c95b5ed9afee86e05a6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333750" cy="459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user\Desktop\кровообiг\6dc792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105275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2000">
    <p:wheel spokes="8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 -0.005 -0.029 -0.009 -0.044 -0.009 C -0.114 -0.009 -0.169 0.048 -0.169 0.117 C -0.169 0.185 -0.114 0.241 -0.044 0.241 C -0.029 0.241 -0.014 0.238 0 0.233 C -0.047 0.215 -0.08 0.17 -0.08 0.117 C -0.08 0.063 -0.047 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post-1221925671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ятиугольник 6"/>
          <p:cNvSpPr/>
          <p:nvPr/>
        </p:nvSpPr>
        <p:spPr>
          <a:xfrm>
            <a:off x="357158" y="6429396"/>
            <a:ext cx="8429684" cy="428604"/>
          </a:xfrm>
          <a:prstGeom prst="homePlate">
            <a:avLst/>
          </a:prstGeom>
          <a:solidFill>
            <a:srgbClr val="F9E3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C0099"/>
                </a:solidFill>
              </a:rPr>
              <a:t>….Система </a:t>
            </a:r>
            <a:r>
              <a:rPr lang="ru-RU" sz="2800" dirty="0" err="1" smtClean="0">
                <a:solidFill>
                  <a:srgbClr val="CC0099"/>
                </a:solidFill>
              </a:rPr>
              <a:t>кровооб</a:t>
            </a:r>
            <a:r>
              <a:rPr lang="en-US" sz="2800" dirty="0" err="1" smtClean="0">
                <a:solidFill>
                  <a:srgbClr val="CC0099"/>
                </a:solidFill>
              </a:rPr>
              <a:t>i</a:t>
            </a:r>
            <a:r>
              <a:rPr lang="ru-RU" sz="2800" dirty="0" err="1" smtClean="0">
                <a:solidFill>
                  <a:srgbClr val="CC0099"/>
                </a:solidFill>
              </a:rPr>
              <a:t>гу</a:t>
            </a:r>
            <a:r>
              <a:rPr lang="ru-RU" sz="2800" dirty="0" smtClean="0">
                <a:solidFill>
                  <a:srgbClr val="CC0099"/>
                </a:solidFill>
              </a:rPr>
              <a:t>...</a:t>
            </a:r>
            <a:endParaRPr lang="ru-RU" sz="28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кровообiг\0003-003-Sistema-organov-krovoobrasch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858280" cy="4939490"/>
          </a:xfrm>
          <a:blipFill>
            <a:blip r:embed="rId3"/>
            <a:stretch>
              <a:fillRect/>
            </a:stretch>
          </a:blipFill>
          <a:ln w="76200">
            <a:solidFill>
              <a:srgbClr val="CC0099"/>
            </a:solidFill>
            <a:prstDash val="lgDash"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Артер</a:t>
            </a:r>
            <a:r>
              <a:rPr lang="en-US" sz="5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ru-RU" sz="5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ї</a:t>
            </a:r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Вени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">
    <p:strips dir="r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</TotalTime>
  <Words>58</Words>
  <Application>Microsoft Office PowerPoint</Application>
  <PresentationFormat>Экран (4:3)</PresentationFormat>
  <Paragraphs>24</Paragraphs>
  <Slides>27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PowerPoint</vt:lpstr>
      <vt:lpstr>Презентация PowerPoint</vt:lpstr>
      <vt:lpstr>Будова серця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Артерiї та Вени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Капiляри</vt:lpstr>
      <vt:lpstr>Презентация PowerPoint</vt:lpstr>
      <vt:lpstr>Кровотечi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007</cp:lastModifiedBy>
  <cp:revision>24</cp:revision>
  <dcterms:created xsi:type="dcterms:W3CDTF">2013-10-27T11:02:33Z</dcterms:created>
  <dcterms:modified xsi:type="dcterms:W3CDTF">2014-01-02T20:13:58Z</dcterms:modified>
</cp:coreProperties>
</file>