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60" r:id="rId5"/>
    <p:sldId id="261" r:id="rId6"/>
    <p:sldId id="262" r:id="rId7"/>
    <p:sldId id="263" r:id="rId8"/>
    <p:sldId id="264" r:id="rId9"/>
    <p:sldId id="266" r:id="rId10"/>
    <p:sldId id="267" r:id="rId11"/>
    <p:sldId id="269" r:id="rId12"/>
    <p:sldId id="270"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E929F9F4-4A8F-4326-A1B4-22849713DDAB}" styleName="Темный стиль 1 - акцент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7D002F-1AC2-4249-8A60-F1907A75D9D8}" type="doc">
      <dgm:prSet loTypeId="urn:microsoft.com/office/officeart/2005/8/layout/hList1" loCatId="list" qsTypeId="urn:microsoft.com/office/officeart/2005/8/quickstyle/simple4" qsCatId="simple" csTypeId="urn:microsoft.com/office/officeart/2005/8/colors/colorful2" csCatId="colorful" phldr="1"/>
      <dgm:spPr/>
      <dgm:t>
        <a:bodyPr/>
        <a:lstStyle/>
        <a:p>
          <a:endParaRPr lang="ru-RU"/>
        </a:p>
      </dgm:t>
    </dgm:pt>
    <dgm:pt modelId="{8921D4D6-61E5-4FB5-9EB9-2348230C53B5}">
      <dgm:prSet phldrT="[Текст]"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800" b="1" dirty="0" smtClean="0">
              <a:latin typeface="Times New Roman" pitchFamily="18" charset="0"/>
              <a:cs typeface="Times New Roman" pitchFamily="18" charset="0"/>
            </a:rPr>
            <a:t>To go</a:t>
          </a:r>
          <a:endParaRPr lang="ru-RU" sz="1800" dirty="0" smtClean="0">
            <a:latin typeface="Times New Roman" pitchFamily="18" charset="0"/>
            <a:cs typeface="Times New Roman" pitchFamily="18" charset="0"/>
          </a:endParaRPr>
        </a:p>
        <a:p>
          <a:pPr defTabSz="1422400">
            <a:lnSpc>
              <a:spcPct val="90000"/>
            </a:lnSpc>
            <a:spcBef>
              <a:spcPct val="0"/>
            </a:spcBef>
            <a:spcAft>
              <a:spcPct val="35000"/>
            </a:spcAft>
          </a:pPr>
          <a:endParaRPr lang="ru-RU" dirty="0">
            <a:latin typeface="Times New Roman" pitchFamily="18" charset="0"/>
            <a:cs typeface="Times New Roman" pitchFamily="18" charset="0"/>
          </a:endParaRPr>
        </a:p>
      </dgm:t>
    </dgm:pt>
    <dgm:pt modelId="{DEF4968E-0C1B-4781-A899-8DCCCA311F34}" type="parTrans" cxnId="{84B2B17F-4EBC-4484-872F-AE7A8364D89E}">
      <dgm:prSet/>
      <dgm:spPr/>
      <dgm:t>
        <a:bodyPr/>
        <a:lstStyle/>
        <a:p>
          <a:endParaRPr lang="ru-RU"/>
        </a:p>
      </dgm:t>
    </dgm:pt>
    <dgm:pt modelId="{69760232-12B5-45CF-B69D-93D45741C241}" type="sibTrans" cxnId="{84B2B17F-4EBC-4484-872F-AE7A8364D89E}">
      <dgm:prSet/>
      <dgm:spPr/>
      <dgm:t>
        <a:bodyPr/>
        <a:lstStyle/>
        <a:p>
          <a:endParaRPr lang="ru-RU"/>
        </a:p>
      </dgm:t>
    </dgm:pt>
    <dgm:pt modelId="{C7B74078-444F-4915-9C9A-AB5CC606C502}">
      <dgm:prSet phldrT="[Текст]" custT="1"/>
      <dgm:spPr/>
      <dgm:t>
        <a:bodyPr/>
        <a:lstStyle/>
        <a:p>
          <a:r>
            <a:rPr lang="en-US" sz="1800" b="1" dirty="0" smtClean="0">
              <a:latin typeface="Times New Roman" pitchFamily="18" charset="0"/>
              <a:cs typeface="Times New Roman" pitchFamily="18" charset="0"/>
            </a:rPr>
            <a:t>To play</a:t>
          </a:r>
          <a:endParaRPr lang="ru-RU" dirty="0">
            <a:latin typeface="Times New Roman" pitchFamily="18" charset="0"/>
            <a:cs typeface="Times New Roman" pitchFamily="18" charset="0"/>
          </a:endParaRPr>
        </a:p>
      </dgm:t>
    </dgm:pt>
    <dgm:pt modelId="{E515D109-30D5-4280-A237-0CD57B77A0FE}" type="parTrans" cxnId="{A843145D-8991-4574-9092-4B7A018D368E}">
      <dgm:prSet/>
      <dgm:spPr/>
      <dgm:t>
        <a:bodyPr/>
        <a:lstStyle/>
        <a:p>
          <a:endParaRPr lang="ru-RU"/>
        </a:p>
      </dgm:t>
    </dgm:pt>
    <dgm:pt modelId="{5123111F-FCA4-4957-ACC5-5D6E70A112F4}" type="sibTrans" cxnId="{A843145D-8991-4574-9092-4B7A018D368E}">
      <dgm:prSet/>
      <dgm:spPr/>
      <dgm:t>
        <a:bodyPr/>
        <a:lstStyle/>
        <a:p>
          <a:endParaRPr lang="ru-RU"/>
        </a:p>
      </dgm:t>
    </dgm:pt>
    <dgm:pt modelId="{4819E660-CF60-4BBB-87C5-83DEB192F6B7}">
      <dgm:prSet phldrT="[Текст]" custT="1"/>
      <dgm:spPr/>
      <dgm:t>
        <a:bodyPr/>
        <a:lstStyle/>
        <a:p>
          <a:r>
            <a:rPr lang="en-US" sz="2000" dirty="0" smtClean="0">
              <a:latin typeface="Times New Roman" pitchFamily="18" charset="0"/>
              <a:cs typeface="Times New Roman" pitchFamily="18" charset="0"/>
            </a:rPr>
            <a:t>volleyball </a:t>
          </a:r>
          <a:endParaRPr lang="ru-RU"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basketball</a:t>
          </a:r>
          <a:endParaRPr lang="ru-RU"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badminton </a:t>
          </a:r>
          <a:endParaRPr lang="ru-RU"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tennis </a:t>
          </a:r>
          <a:endParaRPr lang="ru-RU"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cricket</a:t>
          </a:r>
          <a:endParaRPr lang="ru-RU"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golf </a:t>
          </a:r>
          <a:endParaRPr lang="ru-RU"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football</a:t>
          </a:r>
          <a:endParaRPr lang="ru-RU"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handball</a:t>
          </a:r>
          <a:endParaRPr lang="ru-RU" sz="2000" dirty="0">
            <a:latin typeface="Times New Roman" pitchFamily="18" charset="0"/>
            <a:cs typeface="Times New Roman" pitchFamily="18" charset="0"/>
          </a:endParaRPr>
        </a:p>
      </dgm:t>
    </dgm:pt>
    <dgm:pt modelId="{DDE83503-AD49-4D20-9BEF-B3521318471B}" type="parTrans" cxnId="{61607FED-7F36-4BBD-84D4-37D9ED90EA16}">
      <dgm:prSet/>
      <dgm:spPr/>
      <dgm:t>
        <a:bodyPr/>
        <a:lstStyle/>
        <a:p>
          <a:endParaRPr lang="ru-RU"/>
        </a:p>
      </dgm:t>
    </dgm:pt>
    <dgm:pt modelId="{68757A40-C3B9-4A10-9FF8-913CFCB846C3}" type="sibTrans" cxnId="{61607FED-7F36-4BBD-84D4-37D9ED90EA16}">
      <dgm:prSet/>
      <dgm:spPr/>
      <dgm:t>
        <a:bodyPr/>
        <a:lstStyle/>
        <a:p>
          <a:endParaRPr lang="ru-RU"/>
        </a:p>
      </dgm:t>
    </dgm:pt>
    <dgm:pt modelId="{35E6507D-8950-4AA0-8737-7B148C6D1EA7}">
      <dgm:prSet phldrT="[Текст]"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800" b="1" dirty="0" smtClean="0">
              <a:latin typeface="Times New Roman" pitchFamily="18" charset="0"/>
              <a:cs typeface="Times New Roman" pitchFamily="18" charset="0"/>
            </a:rPr>
            <a:t>To do</a:t>
          </a:r>
          <a:endParaRPr lang="ru-RU" sz="1800" dirty="0" smtClean="0">
            <a:latin typeface="Times New Roman" pitchFamily="18" charset="0"/>
            <a:cs typeface="Times New Roman" pitchFamily="18" charset="0"/>
          </a:endParaRPr>
        </a:p>
        <a:p>
          <a:pPr defTabSz="1422400">
            <a:lnSpc>
              <a:spcPct val="90000"/>
            </a:lnSpc>
            <a:spcBef>
              <a:spcPct val="0"/>
            </a:spcBef>
            <a:spcAft>
              <a:spcPct val="35000"/>
            </a:spcAft>
          </a:pPr>
          <a:endParaRPr lang="ru-RU" dirty="0">
            <a:latin typeface="Times New Roman" pitchFamily="18" charset="0"/>
            <a:cs typeface="Times New Roman" pitchFamily="18" charset="0"/>
          </a:endParaRPr>
        </a:p>
      </dgm:t>
    </dgm:pt>
    <dgm:pt modelId="{FF9F2656-6FDB-4650-8CA7-83E177B85DF5}" type="parTrans" cxnId="{B2B99A06-7B38-45FD-B906-D4A2BDBF1A4B}">
      <dgm:prSet/>
      <dgm:spPr/>
      <dgm:t>
        <a:bodyPr/>
        <a:lstStyle/>
        <a:p>
          <a:endParaRPr lang="ru-RU"/>
        </a:p>
      </dgm:t>
    </dgm:pt>
    <dgm:pt modelId="{F91691F7-F08A-4F61-A61D-B490D4DA908F}" type="sibTrans" cxnId="{B2B99A06-7B38-45FD-B906-D4A2BDBF1A4B}">
      <dgm:prSet/>
      <dgm:spPr/>
      <dgm:t>
        <a:bodyPr/>
        <a:lstStyle/>
        <a:p>
          <a:endParaRPr lang="ru-RU"/>
        </a:p>
      </dgm:t>
    </dgm:pt>
    <dgm:pt modelId="{1AD2C9CF-6E15-4C72-A809-B32E0CF02E73}">
      <dgm:prSet phldrT="[Текст]" custT="1"/>
      <dgm:spPr/>
      <dgm:t>
        <a:bodyPr/>
        <a:lstStyle/>
        <a:p>
          <a:r>
            <a:rPr lang="en-US" sz="2400" dirty="0" smtClean="0">
              <a:latin typeface="Times New Roman" pitchFamily="18" charset="0"/>
              <a:cs typeface="Times New Roman" pitchFamily="18" charset="0"/>
            </a:rPr>
            <a:t>athletics</a:t>
          </a:r>
          <a:endParaRPr lang="ru-RU"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gymnastics</a:t>
          </a:r>
          <a:endParaRPr lang="ru-RU"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exercises</a:t>
          </a:r>
          <a:endParaRPr lang="ru-RU" sz="2400" dirty="0" smtClean="0">
            <a:latin typeface="Times New Roman" pitchFamily="18" charset="0"/>
            <a:cs typeface="Times New Roman" pitchFamily="18" charset="0"/>
          </a:endParaRPr>
        </a:p>
        <a:p>
          <a:endParaRPr lang="ru-RU" sz="2400" dirty="0"/>
        </a:p>
      </dgm:t>
    </dgm:pt>
    <dgm:pt modelId="{E55DBF2B-C484-401A-870C-9DF50E82063B}" type="parTrans" cxnId="{40C91793-539A-48C7-B404-B87E34D0A395}">
      <dgm:prSet/>
      <dgm:spPr/>
      <dgm:t>
        <a:bodyPr/>
        <a:lstStyle/>
        <a:p>
          <a:endParaRPr lang="ru-RU"/>
        </a:p>
      </dgm:t>
    </dgm:pt>
    <dgm:pt modelId="{B0DDF98B-06FB-4ABB-8610-1C9246211BD7}" type="sibTrans" cxnId="{40C91793-539A-48C7-B404-B87E34D0A395}">
      <dgm:prSet/>
      <dgm:spPr/>
      <dgm:t>
        <a:bodyPr/>
        <a:lstStyle/>
        <a:p>
          <a:endParaRPr lang="ru-RU"/>
        </a:p>
      </dgm:t>
    </dgm:pt>
    <dgm:pt modelId="{17AB56BF-9314-42D3-A766-517EB3A429F9}">
      <dgm:prSet phldrT="[Текст]" custT="1"/>
      <dgm:spPr/>
      <dgm:t>
        <a:bodyPr/>
        <a:lstStyle/>
        <a:p>
          <a:r>
            <a:rPr lang="en-US" sz="2400" dirty="0" smtClean="0">
              <a:latin typeface="Times New Roman" pitchFamily="18" charset="0"/>
              <a:cs typeface="Times New Roman" pitchFamily="18" charset="0"/>
            </a:rPr>
            <a:t>cycling</a:t>
          </a:r>
          <a:endParaRPr lang="ru-RU"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swimming</a:t>
          </a:r>
          <a:endParaRPr lang="ru-RU"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climbing</a:t>
          </a:r>
          <a:endParaRPr lang="ru-RU"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sailing</a:t>
          </a:r>
          <a:endParaRPr lang="ru-RU"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fishing</a:t>
          </a:r>
          <a:endParaRPr lang="ru-RU" sz="2400" dirty="0" smtClean="0">
            <a:latin typeface="Times New Roman" pitchFamily="18" charset="0"/>
            <a:cs typeface="Times New Roman" pitchFamily="18" charset="0"/>
          </a:endParaRPr>
        </a:p>
      </dgm:t>
    </dgm:pt>
    <dgm:pt modelId="{77F8560F-5191-45AE-9F8C-AE4F25BDB0CF}" type="sibTrans" cxnId="{77BD5843-2151-4AF4-982D-B5A2D51A41A1}">
      <dgm:prSet/>
      <dgm:spPr/>
      <dgm:t>
        <a:bodyPr/>
        <a:lstStyle/>
        <a:p>
          <a:endParaRPr lang="ru-RU"/>
        </a:p>
      </dgm:t>
    </dgm:pt>
    <dgm:pt modelId="{873F4818-A665-44E9-BAC5-2A72D5964C45}" type="parTrans" cxnId="{77BD5843-2151-4AF4-982D-B5A2D51A41A1}">
      <dgm:prSet/>
      <dgm:spPr/>
      <dgm:t>
        <a:bodyPr/>
        <a:lstStyle/>
        <a:p>
          <a:endParaRPr lang="ru-RU"/>
        </a:p>
      </dgm:t>
    </dgm:pt>
    <dgm:pt modelId="{6FAC9967-C1BB-4294-A76B-AF2C2FD1CEB0}" type="pres">
      <dgm:prSet presAssocID="{AD7D002F-1AC2-4249-8A60-F1907A75D9D8}" presName="Name0" presStyleCnt="0">
        <dgm:presLayoutVars>
          <dgm:dir/>
          <dgm:animLvl val="lvl"/>
          <dgm:resizeHandles val="exact"/>
        </dgm:presLayoutVars>
      </dgm:prSet>
      <dgm:spPr/>
      <dgm:t>
        <a:bodyPr/>
        <a:lstStyle/>
        <a:p>
          <a:endParaRPr lang="ru-RU"/>
        </a:p>
      </dgm:t>
    </dgm:pt>
    <dgm:pt modelId="{64492E0D-715D-4E8A-A209-31EE098E5AAF}" type="pres">
      <dgm:prSet presAssocID="{8921D4D6-61E5-4FB5-9EB9-2348230C53B5}" presName="composite" presStyleCnt="0"/>
      <dgm:spPr/>
      <dgm:t>
        <a:bodyPr/>
        <a:lstStyle/>
        <a:p>
          <a:endParaRPr lang="uk-UA"/>
        </a:p>
      </dgm:t>
    </dgm:pt>
    <dgm:pt modelId="{93019B98-5D18-41BC-A9FE-CB16521E9C46}" type="pres">
      <dgm:prSet presAssocID="{8921D4D6-61E5-4FB5-9EB9-2348230C53B5}" presName="parTx" presStyleLbl="alignNode1" presStyleIdx="0" presStyleCnt="3" custLinFactNeighborX="-103" custLinFactNeighborY="946">
        <dgm:presLayoutVars>
          <dgm:chMax val="0"/>
          <dgm:chPref val="0"/>
          <dgm:bulletEnabled val="1"/>
        </dgm:presLayoutVars>
      </dgm:prSet>
      <dgm:spPr/>
      <dgm:t>
        <a:bodyPr/>
        <a:lstStyle/>
        <a:p>
          <a:endParaRPr lang="ru-RU"/>
        </a:p>
      </dgm:t>
    </dgm:pt>
    <dgm:pt modelId="{8873C5BA-D5D9-464D-B322-34E721F07330}" type="pres">
      <dgm:prSet presAssocID="{8921D4D6-61E5-4FB5-9EB9-2348230C53B5}" presName="desTx" presStyleLbl="alignAccFollowNode1" presStyleIdx="0" presStyleCnt="3">
        <dgm:presLayoutVars>
          <dgm:bulletEnabled val="1"/>
        </dgm:presLayoutVars>
      </dgm:prSet>
      <dgm:spPr/>
      <dgm:t>
        <a:bodyPr/>
        <a:lstStyle/>
        <a:p>
          <a:endParaRPr lang="ru-RU"/>
        </a:p>
      </dgm:t>
    </dgm:pt>
    <dgm:pt modelId="{AD4D2683-3740-4BAA-B0C1-9A9A81E1FBC7}" type="pres">
      <dgm:prSet presAssocID="{69760232-12B5-45CF-B69D-93D45741C241}" presName="space" presStyleCnt="0"/>
      <dgm:spPr/>
      <dgm:t>
        <a:bodyPr/>
        <a:lstStyle/>
        <a:p>
          <a:endParaRPr lang="uk-UA"/>
        </a:p>
      </dgm:t>
    </dgm:pt>
    <dgm:pt modelId="{2F2A63A4-58DA-4650-999A-033D7D05E6D0}" type="pres">
      <dgm:prSet presAssocID="{C7B74078-444F-4915-9C9A-AB5CC606C502}" presName="composite" presStyleCnt="0"/>
      <dgm:spPr/>
      <dgm:t>
        <a:bodyPr/>
        <a:lstStyle/>
        <a:p>
          <a:endParaRPr lang="uk-UA"/>
        </a:p>
      </dgm:t>
    </dgm:pt>
    <dgm:pt modelId="{92FEB542-FEBC-4E79-B80E-5F7355EA4FA8}" type="pres">
      <dgm:prSet presAssocID="{C7B74078-444F-4915-9C9A-AB5CC606C502}" presName="parTx" presStyleLbl="alignNode1" presStyleIdx="1" presStyleCnt="3">
        <dgm:presLayoutVars>
          <dgm:chMax val="0"/>
          <dgm:chPref val="0"/>
          <dgm:bulletEnabled val="1"/>
        </dgm:presLayoutVars>
      </dgm:prSet>
      <dgm:spPr/>
      <dgm:t>
        <a:bodyPr/>
        <a:lstStyle/>
        <a:p>
          <a:endParaRPr lang="ru-RU"/>
        </a:p>
      </dgm:t>
    </dgm:pt>
    <dgm:pt modelId="{F31C48AB-ECC5-43A0-A3C5-92144C4BBEC6}" type="pres">
      <dgm:prSet presAssocID="{C7B74078-444F-4915-9C9A-AB5CC606C502}" presName="desTx" presStyleLbl="alignAccFollowNode1" presStyleIdx="1" presStyleCnt="3" custLinFactNeighborX="0" custLinFactNeighborY="-1539">
        <dgm:presLayoutVars>
          <dgm:bulletEnabled val="1"/>
        </dgm:presLayoutVars>
      </dgm:prSet>
      <dgm:spPr/>
      <dgm:t>
        <a:bodyPr/>
        <a:lstStyle/>
        <a:p>
          <a:endParaRPr lang="ru-RU"/>
        </a:p>
      </dgm:t>
    </dgm:pt>
    <dgm:pt modelId="{7D04EA40-D594-4623-8080-185C852034FE}" type="pres">
      <dgm:prSet presAssocID="{5123111F-FCA4-4957-ACC5-5D6E70A112F4}" presName="space" presStyleCnt="0"/>
      <dgm:spPr/>
      <dgm:t>
        <a:bodyPr/>
        <a:lstStyle/>
        <a:p>
          <a:endParaRPr lang="uk-UA"/>
        </a:p>
      </dgm:t>
    </dgm:pt>
    <dgm:pt modelId="{C2DDCB17-E572-49ED-A5F6-02AB68E8497E}" type="pres">
      <dgm:prSet presAssocID="{35E6507D-8950-4AA0-8737-7B148C6D1EA7}" presName="composite" presStyleCnt="0"/>
      <dgm:spPr/>
      <dgm:t>
        <a:bodyPr/>
        <a:lstStyle/>
        <a:p>
          <a:endParaRPr lang="uk-UA"/>
        </a:p>
      </dgm:t>
    </dgm:pt>
    <dgm:pt modelId="{9F2C10BF-1B4C-4213-BBF9-ED9300DED8C2}" type="pres">
      <dgm:prSet presAssocID="{35E6507D-8950-4AA0-8737-7B148C6D1EA7}" presName="parTx" presStyleLbl="alignNode1" presStyleIdx="2" presStyleCnt="3">
        <dgm:presLayoutVars>
          <dgm:chMax val="0"/>
          <dgm:chPref val="0"/>
          <dgm:bulletEnabled val="1"/>
        </dgm:presLayoutVars>
      </dgm:prSet>
      <dgm:spPr/>
      <dgm:t>
        <a:bodyPr/>
        <a:lstStyle/>
        <a:p>
          <a:endParaRPr lang="ru-RU"/>
        </a:p>
      </dgm:t>
    </dgm:pt>
    <dgm:pt modelId="{A0BBCA53-E084-4C63-81B0-7FA902E8FCEA}" type="pres">
      <dgm:prSet presAssocID="{35E6507D-8950-4AA0-8737-7B148C6D1EA7}" presName="desTx" presStyleLbl="alignAccFollowNode1" presStyleIdx="2" presStyleCnt="3">
        <dgm:presLayoutVars>
          <dgm:bulletEnabled val="1"/>
        </dgm:presLayoutVars>
      </dgm:prSet>
      <dgm:spPr/>
      <dgm:t>
        <a:bodyPr/>
        <a:lstStyle/>
        <a:p>
          <a:endParaRPr lang="ru-RU"/>
        </a:p>
      </dgm:t>
    </dgm:pt>
  </dgm:ptLst>
  <dgm:cxnLst>
    <dgm:cxn modelId="{38DFA57E-7E72-4BD1-B05E-5FBBE48866C8}" type="presOf" srcId="{4819E660-CF60-4BBB-87C5-83DEB192F6B7}" destId="{F31C48AB-ECC5-43A0-A3C5-92144C4BBEC6}" srcOrd="0" destOrd="0" presId="urn:microsoft.com/office/officeart/2005/8/layout/hList1"/>
    <dgm:cxn modelId="{77BD5843-2151-4AF4-982D-B5A2D51A41A1}" srcId="{8921D4D6-61E5-4FB5-9EB9-2348230C53B5}" destId="{17AB56BF-9314-42D3-A766-517EB3A429F9}" srcOrd="0" destOrd="0" parTransId="{873F4818-A665-44E9-BAC5-2A72D5964C45}" sibTransId="{77F8560F-5191-45AE-9F8C-AE4F25BDB0CF}"/>
    <dgm:cxn modelId="{A843145D-8991-4574-9092-4B7A018D368E}" srcId="{AD7D002F-1AC2-4249-8A60-F1907A75D9D8}" destId="{C7B74078-444F-4915-9C9A-AB5CC606C502}" srcOrd="1" destOrd="0" parTransId="{E515D109-30D5-4280-A237-0CD57B77A0FE}" sibTransId="{5123111F-FCA4-4957-ACC5-5D6E70A112F4}"/>
    <dgm:cxn modelId="{40C91793-539A-48C7-B404-B87E34D0A395}" srcId="{35E6507D-8950-4AA0-8737-7B148C6D1EA7}" destId="{1AD2C9CF-6E15-4C72-A809-B32E0CF02E73}" srcOrd="0" destOrd="0" parTransId="{E55DBF2B-C484-401A-870C-9DF50E82063B}" sibTransId="{B0DDF98B-06FB-4ABB-8610-1C9246211BD7}"/>
    <dgm:cxn modelId="{84B2B17F-4EBC-4484-872F-AE7A8364D89E}" srcId="{AD7D002F-1AC2-4249-8A60-F1907A75D9D8}" destId="{8921D4D6-61E5-4FB5-9EB9-2348230C53B5}" srcOrd="0" destOrd="0" parTransId="{DEF4968E-0C1B-4781-A899-8DCCCA311F34}" sibTransId="{69760232-12B5-45CF-B69D-93D45741C241}"/>
    <dgm:cxn modelId="{61607FED-7F36-4BBD-84D4-37D9ED90EA16}" srcId="{C7B74078-444F-4915-9C9A-AB5CC606C502}" destId="{4819E660-CF60-4BBB-87C5-83DEB192F6B7}" srcOrd="0" destOrd="0" parTransId="{DDE83503-AD49-4D20-9BEF-B3521318471B}" sibTransId="{68757A40-C3B9-4A10-9FF8-913CFCB846C3}"/>
    <dgm:cxn modelId="{E883D349-6A92-409E-A66B-53B1A993B1FA}" type="presOf" srcId="{35E6507D-8950-4AA0-8737-7B148C6D1EA7}" destId="{9F2C10BF-1B4C-4213-BBF9-ED9300DED8C2}" srcOrd="0" destOrd="0" presId="urn:microsoft.com/office/officeart/2005/8/layout/hList1"/>
    <dgm:cxn modelId="{1A7D14EF-B491-49CE-A009-331DE375DF09}" type="presOf" srcId="{1AD2C9CF-6E15-4C72-A809-B32E0CF02E73}" destId="{A0BBCA53-E084-4C63-81B0-7FA902E8FCEA}" srcOrd="0" destOrd="0" presId="urn:microsoft.com/office/officeart/2005/8/layout/hList1"/>
    <dgm:cxn modelId="{19DBBFF1-C028-4A5B-BAE3-BA15392328D5}" type="presOf" srcId="{8921D4D6-61E5-4FB5-9EB9-2348230C53B5}" destId="{93019B98-5D18-41BC-A9FE-CB16521E9C46}" srcOrd="0" destOrd="0" presId="urn:microsoft.com/office/officeart/2005/8/layout/hList1"/>
    <dgm:cxn modelId="{CE4C3A64-0CD6-45B2-8C64-514379CE3CCC}" type="presOf" srcId="{C7B74078-444F-4915-9C9A-AB5CC606C502}" destId="{92FEB542-FEBC-4E79-B80E-5F7355EA4FA8}" srcOrd="0" destOrd="0" presId="urn:microsoft.com/office/officeart/2005/8/layout/hList1"/>
    <dgm:cxn modelId="{B2B99A06-7B38-45FD-B906-D4A2BDBF1A4B}" srcId="{AD7D002F-1AC2-4249-8A60-F1907A75D9D8}" destId="{35E6507D-8950-4AA0-8737-7B148C6D1EA7}" srcOrd="2" destOrd="0" parTransId="{FF9F2656-6FDB-4650-8CA7-83E177B85DF5}" sibTransId="{F91691F7-F08A-4F61-A61D-B490D4DA908F}"/>
    <dgm:cxn modelId="{8C5A96F7-045A-4D0F-B3EB-D58B4EBD64DA}" type="presOf" srcId="{17AB56BF-9314-42D3-A766-517EB3A429F9}" destId="{8873C5BA-D5D9-464D-B322-34E721F07330}" srcOrd="0" destOrd="0" presId="urn:microsoft.com/office/officeart/2005/8/layout/hList1"/>
    <dgm:cxn modelId="{5EADA0A1-16DD-442F-8745-E49F66607623}" type="presOf" srcId="{AD7D002F-1AC2-4249-8A60-F1907A75D9D8}" destId="{6FAC9967-C1BB-4294-A76B-AF2C2FD1CEB0}" srcOrd="0" destOrd="0" presId="urn:microsoft.com/office/officeart/2005/8/layout/hList1"/>
    <dgm:cxn modelId="{72E4278C-C043-41EE-ACD9-0898B063F641}" type="presParOf" srcId="{6FAC9967-C1BB-4294-A76B-AF2C2FD1CEB0}" destId="{64492E0D-715D-4E8A-A209-31EE098E5AAF}" srcOrd="0" destOrd="0" presId="urn:microsoft.com/office/officeart/2005/8/layout/hList1"/>
    <dgm:cxn modelId="{2410FEF6-7FED-4016-89F6-0C5B030612EF}" type="presParOf" srcId="{64492E0D-715D-4E8A-A209-31EE098E5AAF}" destId="{93019B98-5D18-41BC-A9FE-CB16521E9C46}" srcOrd="0" destOrd="0" presId="urn:microsoft.com/office/officeart/2005/8/layout/hList1"/>
    <dgm:cxn modelId="{06B29118-BC55-4FA4-93DB-311C9C0168B1}" type="presParOf" srcId="{64492E0D-715D-4E8A-A209-31EE098E5AAF}" destId="{8873C5BA-D5D9-464D-B322-34E721F07330}" srcOrd="1" destOrd="0" presId="urn:microsoft.com/office/officeart/2005/8/layout/hList1"/>
    <dgm:cxn modelId="{8A43107B-50CB-44CB-81CB-EA9A7750E679}" type="presParOf" srcId="{6FAC9967-C1BB-4294-A76B-AF2C2FD1CEB0}" destId="{AD4D2683-3740-4BAA-B0C1-9A9A81E1FBC7}" srcOrd="1" destOrd="0" presId="urn:microsoft.com/office/officeart/2005/8/layout/hList1"/>
    <dgm:cxn modelId="{C8ABB640-087B-4572-8BE8-A5689403D5A8}" type="presParOf" srcId="{6FAC9967-C1BB-4294-A76B-AF2C2FD1CEB0}" destId="{2F2A63A4-58DA-4650-999A-033D7D05E6D0}" srcOrd="2" destOrd="0" presId="urn:microsoft.com/office/officeart/2005/8/layout/hList1"/>
    <dgm:cxn modelId="{A263BE7D-9320-423F-8038-BE125815A7E2}" type="presParOf" srcId="{2F2A63A4-58DA-4650-999A-033D7D05E6D0}" destId="{92FEB542-FEBC-4E79-B80E-5F7355EA4FA8}" srcOrd="0" destOrd="0" presId="urn:microsoft.com/office/officeart/2005/8/layout/hList1"/>
    <dgm:cxn modelId="{2E11DAAD-ACBE-4EE5-9919-627D7C3B6EF5}" type="presParOf" srcId="{2F2A63A4-58DA-4650-999A-033D7D05E6D0}" destId="{F31C48AB-ECC5-43A0-A3C5-92144C4BBEC6}" srcOrd="1" destOrd="0" presId="urn:microsoft.com/office/officeart/2005/8/layout/hList1"/>
    <dgm:cxn modelId="{131A6E25-7CAD-4BDA-8962-8D33F543C4E2}" type="presParOf" srcId="{6FAC9967-C1BB-4294-A76B-AF2C2FD1CEB0}" destId="{7D04EA40-D594-4623-8080-185C852034FE}" srcOrd="3" destOrd="0" presId="urn:microsoft.com/office/officeart/2005/8/layout/hList1"/>
    <dgm:cxn modelId="{41950EF1-DDE0-4726-B688-1F4C9A20805C}" type="presParOf" srcId="{6FAC9967-C1BB-4294-A76B-AF2C2FD1CEB0}" destId="{C2DDCB17-E572-49ED-A5F6-02AB68E8497E}" srcOrd="4" destOrd="0" presId="urn:microsoft.com/office/officeart/2005/8/layout/hList1"/>
    <dgm:cxn modelId="{0C739023-C364-4FF5-ACE9-037894ED6523}" type="presParOf" srcId="{C2DDCB17-E572-49ED-A5F6-02AB68E8497E}" destId="{9F2C10BF-1B4C-4213-BBF9-ED9300DED8C2}" srcOrd="0" destOrd="0" presId="urn:microsoft.com/office/officeart/2005/8/layout/hList1"/>
    <dgm:cxn modelId="{F1D6C3FE-A679-457C-87BD-B6EEAC2F0A07}" type="presParOf" srcId="{C2DDCB17-E572-49ED-A5F6-02AB68E8497E}" destId="{A0BBCA53-E084-4C63-81B0-7FA902E8FCEA}"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3019B98-5D18-41BC-A9FE-CB16521E9C46}">
      <dsp:nvSpPr>
        <dsp:cNvPr id="0" name=""/>
        <dsp:cNvSpPr/>
      </dsp:nvSpPr>
      <dsp:spPr>
        <a:xfrm>
          <a:off x="0" y="387370"/>
          <a:ext cx="2098592" cy="839436"/>
        </a:xfrm>
        <a:prstGeom prst="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w="9525" cap="flat" cmpd="sng" algn="ctr">
          <a:solidFill>
            <a:schemeClr val="accent2">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800" b="1" kern="1200" dirty="0" smtClean="0">
              <a:latin typeface="Times New Roman" pitchFamily="18" charset="0"/>
              <a:cs typeface="Times New Roman" pitchFamily="18" charset="0"/>
            </a:rPr>
            <a:t>To go</a:t>
          </a:r>
          <a:endParaRPr lang="ru-RU" sz="1800" kern="1200" dirty="0" smtClean="0">
            <a:latin typeface="Times New Roman" pitchFamily="18" charset="0"/>
            <a:cs typeface="Times New Roman" pitchFamily="18" charset="0"/>
          </a:endParaRPr>
        </a:p>
        <a:p>
          <a:pPr lvl="0" algn="ctr" defTabSz="1422400">
            <a:lnSpc>
              <a:spcPct val="90000"/>
            </a:lnSpc>
            <a:spcBef>
              <a:spcPct val="0"/>
            </a:spcBef>
            <a:spcAft>
              <a:spcPct val="35000"/>
            </a:spcAft>
          </a:pPr>
          <a:endParaRPr lang="ru-RU" kern="1200" dirty="0">
            <a:latin typeface="Times New Roman" pitchFamily="18" charset="0"/>
            <a:cs typeface="Times New Roman" pitchFamily="18" charset="0"/>
          </a:endParaRPr>
        </a:p>
      </dsp:txBody>
      <dsp:txXfrm>
        <a:off x="0" y="387370"/>
        <a:ext cx="2098592" cy="839436"/>
      </dsp:txXfrm>
    </dsp:sp>
    <dsp:sp modelId="{8873C5BA-D5D9-464D-B322-34E721F07330}">
      <dsp:nvSpPr>
        <dsp:cNvPr id="0" name=""/>
        <dsp:cNvSpPr/>
      </dsp:nvSpPr>
      <dsp:spPr>
        <a:xfrm>
          <a:off x="2152" y="1218866"/>
          <a:ext cx="2098592" cy="2854800"/>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latin typeface="Times New Roman" pitchFamily="18" charset="0"/>
              <a:cs typeface="Times New Roman" pitchFamily="18" charset="0"/>
            </a:rPr>
            <a:t>cycling</a:t>
          </a:r>
          <a:endParaRPr lang="ru-RU" sz="2400" kern="1200" dirty="0" smtClean="0">
            <a:latin typeface="Times New Roman" pitchFamily="18" charset="0"/>
            <a:cs typeface="Times New Roman" pitchFamily="18" charset="0"/>
          </a:endParaRPr>
        </a:p>
        <a:p>
          <a:pPr marL="228600" lvl="1" indent="-228600" algn="l" defTabSz="1066800">
            <a:lnSpc>
              <a:spcPct val="90000"/>
            </a:lnSpc>
            <a:spcBef>
              <a:spcPct val="0"/>
            </a:spcBef>
            <a:spcAft>
              <a:spcPct val="15000"/>
            </a:spcAft>
            <a:buChar char="••"/>
          </a:pPr>
          <a:r>
            <a:rPr lang="en-US" sz="2400" kern="1200" dirty="0" smtClean="0">
              <a:latin typeface="Times New Roman" pitchFamily="18" charset="0"/>
              <a:cs typeface="Times New Roman" pitchFamily="18" charset="0"/>
            </a:rPr>
            <a:t>swimming</a:t>
          </a:r>
          <a:endParaRPr lang="ru-RU" sz="2400" kern="1200" dirty="0" smtClean="0">
            <a:latin typeface="Times New Roman" pitchFamily="18" charset="0"/>
            <a:cs typeface="Times New Roman" pitchFamily="18" charset="0"/>
          </a:endParaRPr>
        </a:p>
        <a:p>
          <a:pPr marL="228600" lvl="1" indent="-228600" algn="l" defTabSz="1066800">
            <a:lnSpc>
              <a:spcPct val="90000"/>
            </a:lnSpc>
            <a:spcBef>
              <a:spcPct val="0"/>
            </a:spcBef>
            <a:spcAft>
              <a:spcPct val="15000"/>
            </a:spcAft>
            <a:buChar char="••"/>
          </a:pPr>
          <a:r>
            <a:rPr lang="en-US" sz="2400" kern="1200" dirty="0" smtClean="0">
              <a:latin typeface="Times New Roman" pitchFamily="18" charset="0"/>
              <a:cs typeface="Times New Roman" pitchFamily="18" charset="0"/>
            </a:rPr>
            <a:t>climbing</a:t>
          </a:r>
          <a:endParaRPr lang="ru-RU" sz="2400" kern="1200" dirty="0" smtClean="0">
            <a:latin typeface="Times New Roman" pitchFamily="18" charset="0"/>
            <a:cs typeface="Times New Roman" pitchFamily="18" charset="0"/>
          </a:endParaRPr>
        </a:p>
        <a:p>
          <a:pPr marL="228600" lvl="1" indent="-228600" algn="l" defTabSz="1066800">
            <a:lnSpc>
              <a:spcPct val="90000"/>
            </a:lnSpc>
            <a:spcBef>
              <a:spcPct val="0"/>
            </a:spcBef>
            <a:spcAft>
              <a:spcPct val="15000"/>
            </a:spcAft>
            <a:buChar char="••"/>
          </a:pPr>
          <a:r>
            <a:rPr lang="en-US" sz="2400" kern="1200" dirty="0" smtClean="0">
              <a:latin typeface="Times New Roman" pitchFamily="18" charset="0"/>
              <a:cs typeface="Times New Roman" pitchFamily="18" charset="0"/>
            </a:rPr>
            <a:t>sailing</a:t>
          </a:r>
          <a:endParaRPr lang="ru-RU" sz="2400" kern="1200" dirty="0" smtClean="0">
            <a:latin typeface="Times New Roman" pitchFamily="18" charset="0"/>
            <a:cs typeface="Times New Roman" pitchFamily="18" charset="0"/>
          </a:endParaRPr>
        </a:p>
        <a:p>
          <a:pPr marL="228600" lvl="1" indent="-228600" algn="l" defTabSz="1066800">
            <a:lnSpc>
              <a:spcPct val="90000"/>
            </a:lnSpc>
            <a:spcBef>
              <a:spcPct val="0"/>
            </a:spcBef>
            <a:spcAft>
              <a:spcPct val="15000"/>
            </a:spcAft>
            <a:buChar char="••"/>
          </a:pPr>
          <a:r>
            <a:rPr lang="en-US" sz="2400" kern="1200" dirty="0" smtClean="0">
              <a:latin typeface="Times New Roman" pitchFamily="18" charset="0"/>
              <a:cs typeface="Times New Roman" pitchFamily="18" charset="0"/>
            </a:rPr>
            <a:t>fishing</a:t>
          </a:r>
          <a:endParaRPr lang="ru-RU" sz="2400" kern="1200" dirty="0" smtClean="0">
            <a:latin typeface="Times New Roman" pitchFamily="18" charset="0"/>
            <a:cs typeface="Times New Roman" pitchFamily="18" charset="0"/>
          </a:endParaRPr>
        </a:p>
      </dsp:txBody>
      <dsp:txXfrm>
        <a:off x="2152" y="1218866"/>
        <a:ext cx="2098592" cy="2854800"/>
      </dsp:txXfrm>
    </dsp:sp>
    <dsp:sp modelId="{92FEB542-FEBC-4E79-B80E-5F7355EA4FA8}">
      <dsp:nvSpPr>
        <dsp:cNvPr id="0" name=""/>
        <dsp:cNvSpPr/>
      </dsp:nvSpPr>
      <dsp:spPr>
        <a:xfrm>
          <a:off x="2394547" y="379429"/>
          <a:ext cx="2098592" cy="839436"/>
        </a:xfrm>
        <a:prstGeom prst="rect">
          <a:avLst/>
        </a:prstGeom>
        <a:gradFill rotWithShape="0">
          <a:gsLst>
            <a:gs pos="0">
              <a:schemeClr val="accent2">
                <a:hueOff val="-10081594"/>
                <a:satOff val="4384"/>
                <a:lumOff val="1275"/>
                <a:alphaOff val="0"/>
                <a:shade val="15000"/>
                <a:satMod val="180000"/>
              </a:schemeClr>
            </a:gs>
            <a:gs pos="50000">
              <a:schemeClr val="accent2">
                <a:hueOff val="-10081594"/>
                <a:satOff val="4384"/>
                <a:lumOff val="1275"/>
                <a:alphaOff val="0"/>
                <a:shade val="45000"/>
                <a:satMod val="170000"/>
              </a:schemeClr>
            </a:gs>
            <a:gs pos="70000">
              <a:schemeClr val="accent2">
                <a:hueOff val="-10081594"/>
                <a:satOff val="4384"/>
                <a:lumOff val="1275"/>
                <a:alphaOff val="0"/>
                <a:tint val="99000"/>
                <a:shade val="65000"/>
                <a:satMod val="155000"/>
              </a:schemeClr>
            </a:gs>
            <a:gs pos="100000">
              <a:schemeClr val="accent2">
                <a:hueOff val="-10081594"/>
                <a:satOff val="4384"/>
                <a:lumOff val="1275"/>
                <a:alphaOff val="0"/>
                <a:tint val="95500"/>
                <a:shade val="100000"/>
                <a:satMod val="155000"/>
              </a:schemeClr>
            </a:gs>
          </a:gsLst>
          <a:lin ang="16200000" scaled="0"/>
        </a:gradFill>
        <a:ln w="9525" cap="flat" cmpd="sng" algn="ctr">
          <a:solidFill>
            <a:schemeClr val="accent2">
              <a:hueOff val="-10081594"/>
              <a:satOff val="4384"/>
              <a:lumOff val="1275"/>
              <a:alphaOff val="0"/>
            </a:schemeClr>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1" kern="1200" dirty="0" smtClean="0">
              <a:latin typeface="Times New Roman" pitchFamily="18" charset="0"/>
              <a:cs typeface="Times New Roman" pitchFamily="18" charset="0"/>
            </a:rPr>
            <a:t>To play</a:t>
          </a:r>
          <a:endParaRPr lang="ru-RU" kern="1200" dirty="0">
            <a:latin typeface="Times New Roman" pitchFamily="18" charset="0"/>
            <a:cs typeface="Times New Roman" pitchFamily="18" charset="0"/>
          </a:endParaRPr>
        </a:p>
      </dsp:txBody>
      <dsp:txXfrm>
        <a:off x="2394547" y="379429"/>
        <a:ext cx="2098592" cy="839436"/>
      </dsp:txXfrm>
    </dsp:sp>
    <dsp:sp modelId="{F31C48AB-ECC5-43A0-A3C5-92144C4BBEC6}">
      <dsp:nvSpPr>
        <dsp:cNvPr id="0" name=""/>
        <dsp:cNvSpPr/>
      </dsp:nvSpPr>
      <dsp:spPr>
        <a:xfrm>
          <a:off x="2394547" y="1174931"/>
          <a:ext cx="2098592" cy="2854800"/>
        </a:xfrm>
        <a:prstGeom prst="rect">
          <a:avLst/>
        </a:prstGeom>
        <a:solidFill>
          <a:schemeClr val="accent2">
            <a:tint val="40000"/>
            <a:alpha val="90000"/>
            <a:hueOff val="-10492125"/>
            <a:satOff val="8301"/>
            <a:lumOff val="588"/>
            <a:alphaOff val="0"/>
          </a:schemeClr>
        </a:solidFill>
        <a:ln w="9525" cap="flat" cmpd="sng" algn="ctr">
          <a:solidFill>
            <a:schemeClr val="accent2">
              <a:tint val="40000"/>
              <a:alpha val="90000"/>
              <a:hueOff val="-10492125"/>
              <a:satOff val="8301"/>
              <a:lumOff val="58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latin typeface="Times New Roman" pitchFamily="18" charset="0"/>
              <a:cs typeface="Times New Roman" pitchFamily="18" charset="0"/>
            </a:rPr>
            <a:t>volleyball </a:t>
          </a:r>
          <a:endParaRPr lang="ru-RU" sz="2000" kern="1200" dirty="0" smtClean="0">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r>
            <a:rPr lang="en-US" sz="2000" kern="1200" dirty="0" smtClean="0">
              <a:latin typeface="Times New Roman" pitchFamily="18" charset="0"/>
              <a:cs typeface="Times New Roman" pitchFamily="18" charset="0"/>
            </a:rPr>
            <a:t>basketball</a:t>
          </a:r>
          <a:endParaRPr lang="ru-RU" sz="2000" kern="1200" dirty="0" smtClean="0">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r>
            <a:rPr lang="en-US" sz="2000" kern="1200" dirty="0" smtClean="0">
              <a:latin typeface="Times New Roman" pitchFamily="18" charset="0"/>
              <a:cs typeface="Times New Roman" pitchFamily="18" charset="0"/>
            </a:rPr>
            <a:t>badminton </a:t>
          </a:r>
          <a:endParaRPr lang="ru-RU" sz="2000" kern="1200" dirty="0" smtClean="0">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r>
            <a:rPr lang="en-US" sz="2000" kern="1200" dirty="0" smtClean="0">
              <a:latin typeface="Times New Roman" pitchFamily="18" charset="0"/>
              <a:cs typeface="Times New Roman" pitchFamily="18" charset="0"/>
            </a:rPr>
            <a:t>tennis </a:t>
          </a:r>
          <a:endParaRPr lang="ru-RU" sz="2000" kern="1200" dirty="0" smtClean="0">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r>
            <a:rPr lang="en-US" sz="2000" kern="1200" dirty="0" smtClean="0">
              <a:latin typeface="Times New Roman" pitchFamily="18" charset="0"/>
              <a:cs typeface="Times New Roman" pitchFamily="18" charset="0"/>
            </a:rPr>
            <a:t>cricket</a:t>
          </a:r>
          <a:endParaRPr lang="ru-RU" sz="2000" kern="1200" dirty="0" smtClean="0">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r>
            <a:rPr lang="en-US" sz="2000" kern="1200" dirty="0" smtClean="0">
              <a:latin typeface="Times New Roman" pitchFamily="18" charset="0"/>
              <a:cs typeface="Times New Roman" pitchFamily="18" charset="0"/>
            </a:rPr>
            <a:t>golf </a:t>
          </a:r>
          <a:endParaRPr lang="ru-RU" sz="2000" kern="1200" dirty="0" smtClean="0">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r>
            <a:rPr lang="en-US" sz="2000" kern="1200" dirty="0" smtClean="0">
              <a:latin typeface="Times New Roman" pitchFamily="18" charset="0"/>
              <a:cs typeface="Times New Roman" pitchFamily="18" charset="0"/>
            </a:rPr>
            <a:t>football</a:t>
          </a:r>
          <a:endParaRPr lang="ru-RU" sz="2000" kern="1200" dirty="0" smtClean="0">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r>
            <a:rPr lang="en-US" sz="2000" kern="1200" dirty="0" smtClean="0">
              <a:latin typeface="Times New Roman" pitchFamily="18" charset="0"/>
              <a:cs typeface="Times New Roman" pitchFamily="18" charset="0"/>
            </a:rPr>
            <a:t>handball</a:t>
          </a:r>
          <a:endParaRPr lang="ru-RU" sz="2000" kern="1200" dirty="0">
            <a:latin typeface="Times New Roman" pitchFamily="18" charset="0"/>
            <a:cs typeface="Times New Roman" pitchFamily="18" charset="0"/>
          </a:endParaRPr>
        </a:p>
      </dsp:txBody>
      <dsp:txXfrm>
        <a:off x="2394547" y="1174931"/>
        <a:ext cx="2098592" cy="2854800"/>
      </dsp:txXfrm>
    </dsp:sp>
    <dsp:sp modelId="{9F2C10BF-1B4C-4213-BBF9-ED9300DED8C2}">
      <dsp:nvSpPr>
        <dsp:cNvPr id="0" name=""/>
        <dsp:cNvSpPr/>
      </dsp:nvSpPr>
      <dsp:spPr>
        <a:xfrm>
          <a:off x="4786943" y="379429"/>
          <a:ext cx="2098592" cy="839436"/>
        </a:xfrm>
        <a:prstGeom prst="rect">
          <a:avLst/>
        </a:prstGeom>
        <a:gradFill rotWithShape="0">
          <a:gsLst>
            <a:gs pos="0">
              <a:schemeClr val="accent2">
                <a:hueOff val="-20163188"/>
                <a:satOff val="8769"/>
                <a:lumOff val="2550"/>
                <a:alphaOff val="0"/>
                <a:shade val="15000"/>
                <a:satMod val="180000"/>
              </a:schemeClr>
            </a:gs>
            <a:gs pos="50000">
              <a:schemeClr val="accent2">
                <a:hueOff val="-20163188"/>
                <a:satOff val="8769"/>
                <a:lumOff val="2550"/>
                <a:alphaOff val="0"/>
                <a:shade val="45000"/>
                <a:satMod val="170000"/>
              </a:schemeClr>
            </a:gs>
            <a:gs pos="70000">
              <a:schemeClr val="accent2">
                <a:hueOff val="-20163188"/>
                <a:satOff val="8769"/>
                <a:lumOff val="2550"/>
                <a:alphaOff val="0"/>
                <a:tint val="99000"/>
                <a:shade val="65000"/>
                <a:satMod val="155000"/>
              </a:schemeClr>
            </a:gs>
            <a:gs pos="100000">
              <a:schemeClr val="accent2">
                <a:hueOff val="-20163188"/>
                <a:satOff val="8769"/>
                <a:lumOff val="2550"/>
                <a:alphaOff val="0"/>
                <a:tint val="95500"/>
                <a:shade val="100000"/>
                <a:satMod val="155000"/>
              </a:schemeClr>
            </a:gs>
          </a:gsLst>
          <a:lin ang="16200000" scaled="0"/>
        </a:gradFill>
        <a:ln w="9525" cap="flat" cmpd="sng" algn="ctr">
          <a:solidFill>
            <a:schemeClr val="accent2">
              <a:hueOff val="-20163188"/>
              <a:satOff val="8769"/>
              <a:lumOff val="2550"/>
              <a:alphaOff val="0"/>
            </a:schemeClr>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800" b="1" kern="1200" dirty="0" smtClean="0">
              <a:latin typeface="Times New Roman" pitchFamily="18" charset="0"/>
              <a:cs typeface="Times New Roman" pitchFamily="18" charset="0"/>
            </a:rPr>
            <a:t>To do</a:t>
          </a:r>
          <a:endParaRPr lang="ru-RU" sz="1800" kern="1200" dirty="0" smtClean="0">
            <a:latin typeface="Times New Roman" pitchFamily="18" charset="0"/>
            <a:cs typeface="Times New Roman" pitchFamily="18" charset="0"/>
          </a:endParaRPr>
        </a:p>
        <a:p>
          <a:pPr lvl="0" algn="ctr" defTabSz="1422400">
            <a:lnSpc>
              <a:spcPct val="90000"/>
            </a:lnSpc>
            <a:spcBef>
              <a:spcPct val="0"/>
            </a:spcBef>
            <a:spcAft>
              <a:spcPct val="35000"/>
            </a:spcAft>
          </a:pPr>
          <a:endParaRPr lang="ru-RU" kern="1200" dirty="0">
            <a:latin typeface="Times New Roman" pitchFamily="18" charset="0"/>
            <a:cs typeface="Times New Roman" pitchFamily="18" charset="0"/>
          </a:endParaRPr>
        </a:p>
      </dsp:txBody>
      <dsp:txXfrm>
        <a:off x="4786943" y="379429"/>
        <a:ext cx="2098592" cy="839436"/>
      </dsp:txXfrm>
    </dsp:sp>
    <dsp:sp modelId="{A0BBCA53-E084-4C63-81B0-7FA902E8FCEA}">
      <dsp:nvSpPr>
        <dsp:cNvPr id="0" name=""/>
        <dsp:cNvSpPr/>
      </dsp:nvSpPr>
      <dsp:spPr>
        <a:xfrm>
          <a:off x="4786943" y="1218866"/>
          <a:ext cx="2098592" cy="2854800"/>
        </a:xfrm>
        <a:prstGeom prst="rect">
          <a:avLst/>
        </a:prstGeom>
        <a:solidFill>
          <a:schemeClr val="accent2">
            <a:tint val="40000"/>
            <a:alpha val="90000"/>
            <a:hueOff val="-20984249"/>
            <a:satOff val="16603"/>
            <a:lumOff val="1175"/>
            <a:alphaOff val="0"/>
          </a:schemeClr>
        </a:solidFill>
        <a:ln w="9525" cap="flat" cmpd="sng" algn="ctr">
          <a:solidFill>
            <a:schemeClr val="accent2">
              <a:tint val="40000"/>
              <a:alpha val="90000"/>
              <a:hueOff val="-20984249"/>
              <a:satOff val="16603"/>
              <a:lumOff val="117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latin typeface="Times New Roman" pitchFamily="18" charset="0"/>
              <a:cs typeface="Times New Roman" pitchFamily="18" charset="0"/>
            </a:rPr>
            <a:t>athletics</a:t>
          </a:r>
          <a:endParaRPr lang="ru-RU" sz="2400" kern="1200" dirty="0" smtClean="0">
            <a:latin typeface="Times New Roman" pitchFamily="18" charset="0"/>
            <a:cs typeface="Times New Roman" pitchFamily="18" charset="0"/>
          </a:endParaRPr>
        </a:p>
        <a:p>
          <a:pPr marL="228600" lvl="1" indent="-228600" algn="l" defTabSz="1066800">
            <a:lnSpc>
              <a:spcPct val="90000"/>
            </a:lnSpc>
            <a:spcBef>
              <a:spcPct val="0"/>
            </a:spcBef>
            <a:spcAft>
              <a:spcPct val="15000"/>
            </a:spcAft>
            <a:buChar char="••"/>
          </a:pPr>
          <a:r>
            <a:rPr lang="en-US" sz="2400" kern="1200" dirty="0" smtClean="0">
              <a:latin typeface="Times New Roman" pitchFamily="18" charset="0"/>
              <a:cs typeface="Times New Roman" pitchFamily="18" charset="0"/>
            </a:rPr>
            <a:t>gymnastics</a:t>
          </a:r>
          <a:endParaRPr lang="ru-RU" sz="2400" kern="1200" dirty="0" smtClean="0">
            <a:latin typeface="Times New Roman" pitchFamily="18" charset="0"/>
            <a:cs typeface="Times New Roman" pitchFamily="18" charset="0"/>
          </a:endParaRPr>
        </a:p>
        <a:p>
          <a:pPr marL="228600" lvl="1" indent="-228600" algn="l" defTabSz="1066800">
            <a:lnSpc>
              <a:spcPct val="90000"/>
            </a:lnSpc>
            <a:spcBef>
              <a:spcPct val="0"/>
            </a:spcBef>
            <a:spcAft>
              <a:spcPct val="15000"/>
            </a:spcAft>
            <a:buChar char="••"/>
          </a:pPr>
          <a:r>
            <a:rPr lang="en-US" sz="2400" kern="1200" dirty="0" smtClean="0">
              <a:latin typeface="Times New Roman" pitchFamily="18" charset="0"/>
              <a:cs typeface="Times New Roman" pitchFamily="18" charset="0"/>
            </a:rPr>
            <a:t>exercises</a:t>
          </a:r>
          <a:endParaRPr lang="ru-RU" sz="2400" kern="1200" dirty="0" smtClean="0">
            <a:latin typeface="Times New Roman" pitchFamily="18" charset="0"/>
            <a:cs typeface="Times New Roman" pitchFamily="18" charset="0"/>
          </a:endParaRPr>
        </a:p>
        <a:p>
          <a:pPr marL="228600" lvl="1" indent="-228600" algn="l" defTabSz="1066800">
            <a:lnSpc>
              <a:spcPct val="90000"/>
            </a:lnSpc>
            <a:spcBef>
              <a:spcPct val="0"/>
            </a:spcBef>
            <a:spcAft>
              <a:spcPct val="15000"/>
            </a:spcAft>
            <a:buChar char="••"/>
          </a:pPr>
          <a:endParaRPr lang="ru-RU" sz="2400" kern="1200" dirty="0"/>
        </a:p>
      </dsp:txBody>
      <dsp:txXfrm>
        <a:off x="4786943" y="1218866"/>
        <a:ext cx="2098592" cy="285480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5B106E36-FD25-4E2D-B0AA-010F637433A0}" type="datetimeFigureOut">
              <a:rPr lang="ru-RU" smtClean="0"/>
              <a:pPr/>
              <a:t>14.05.2013</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725C68B6-61C2-468F-89AB-4B9F7531AA68}" type="slidenum">
              <a:rPr lang="ru-RU" smtClean="0"/>
              <a:pPr/>
              <a:t>‹#›</a:t>
            </a:fld>
            <a:endParaRPr lang="ru-RU"/>
          </a:p>
        </p:txBody>
      </p:sp>
    </p:spTree>
  </p:cSld>
  <p:clrMapOvr>
    <a:masterClrMapping/>
  </p:clrMapOvr>
  <p:transition spd="slow">
    <p:whee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14.05.2013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spd="slow">
    <p:whee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14.05.2013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spd="slow">
    <p:whee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14.05.2013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transition spd="slow">
    <p:whee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14.05.2013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transition spd="slow">
    <p:whee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Объект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14.05.2013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transition spd="slow">
    <p:whee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14.05.2013</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spd="slow">
    <p:whee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5B106E36-FD25-4E2D-B0AA-010F637433A0}" type="datetimeFigureOut">
              <a:rPr lang="ru-RU" smtClean="0"/>
              <a:pPr/>
              <a:t>14.05.2013</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transition spd="slow">
    <p:whee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5B106E36-FD25-4E2D-B0AA-010F637433A0}" type="datetimeFigureOut">
              <a:rPr lang="ru-RU" smtClean="0"/>
              <a:pPr/>
              <a:t>14.05.2013</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spd="slow">
    <p:whee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5B106E36-FD25-4E2D-B0AA-010F637433A0}" type="datetimeFigureOut">
              <a:rPr lang="ru-RU" smtClean="0"/>
              <a:pPr/>
              <a:t>14.05.2013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spd="slow">
    <p:whee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5B106E36-FD25-4E2D-B0AA-010F637433A0}" type="datetimeFigureOut">
              <a:rPr lang="ru-RU" smtClean="0"/>
              <a:pPr/>
              <a:t>14.05.2013</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725C68B6-61C2-468F-89AB-4B9F7531AA68}" type="slidenum">
              <a:rPr lang="ru-RU" smtClean="0"/>
              <a:pPr/>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transition spd="slow">
    <p:whee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B106E36-FD25-4E2D-B0AA-010F637433A0}" type="datetimeFigureOut">
              <a:rPr lang="ru-RU" smtClean="0"/>
              <a:pPr/>
              <a:t>14.05.2013</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wheel/>
  </p:transition>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audio" Target="file:///C:\Users\&#1056;&#1086;&#1084;&#1072;&#1085;\Downloads\&#1053;&#1086;&#1074;&#1072;&#1103;%20&#1087;&#1072;&#1087;&#1082;&#1072;\Crazy_Frog_-_Popcorn_%5bmp3.shmidt.net%5d.mp3"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1556792"/>
            <a:ext cx="7772400" cy="1244351"/>
          </a:xfrm>
        </p:spPr>
        <p:txBody>
          <a:bodyPr>
            <a:normAutofit/>
          </a:bodyPr>
          <a:lstStyle/>
          <a:p>
            <a:pPr algn="ctr"/>
            <a:r>
              <a:rPr lang="en-US" sz="6000" dirty="0" smtClean="0">
                <a:effectLst>
                  <a:outerShdw blurRad="38100" dist="38100" dir="2700000" algn="tl">
                    <a:srgbClr val="000000">
                      <a:alpha val="43137"/>
                    </a:srgbClr>
                  </a:outerShdw>
                </a:effectLst>
              </a:rPr>
              <a:t>Sport in our life</a:t>
            </a:r>
            <a:endParaRPr lang="uk-UA" sz="6000" dirty="0">
              <a:effectLst>
                <a:outerShdw blurRad="38100" dist="38100" dir="2700000" algn="tl">
                  <a:srgbClr val="000000">
                    <a:alpha val="43137"/>
                  </a:srgbClr>
                </a:outerShdw>
              </a:effectLst>
            </a:endParaRPr>
          </a:p>
        </p:txBody>
      </p:sp>
      <p:sp>
        <p:nvSpPr>
          <p:cNvPr id="3" name="Подзаголовок 2"/>
          <p:cNvSpPr>
            <a:spLocks noGrp="1"/>
          </p:cNvSpPr>
          <p:nvPr>
            <p:ph type="subTitle" idx="1"/>
          </p:nvPr>
        </p:nvSpPr>
        <p:spPr>
          <a:xfrm>
            <a:off x="683568" y="3356992"/>
            <a:ext cx="7772400" cy="2193657"/>
          </a:xfrm>
        </p:spPr>
        <p:txBody>
          <a:bodyPr/>
          <a:lstStyle/>
          <a:p>
            <a:pPr algn="just"/>
            <a:r>
              <a:rPr lang="en-US" dirty="0" smtClean="0"/>
              <a:t>                                                      Prepare</a:t>
            </a:r>
            <a:r>
              <a:rPr lang="ru-RU" dirty="0" smtClean="0"/>
              <a:t>:</a:t>
            </a:r>
            <a:endParaRPr lang="en-US" dirty="0" smtClean="0"/>
          </a:p>
          <a:p>
            <a:r>
              <a:rPr lang="en-US" dirty="0" smtClean="0"/>
              <a:t>Roman </a:t>
            </a:r>
            <a:r>
              <a:rPr lang="en-US" dirty="0" err="1" smtClean="0"/>
              <a:t>Matviichuck</a:t>
            </a:r>
            <a:endParaRPr lang="en-US" dirty="0" smtClean="0"/>
          </a:p>
          <a:p>
            <a:pPr algn="just"/>
            <a:r>
              <a:rPr lang="en-US" dirty="0" smtClean="0"/>
              <a:t>                                                     Form 10 A</a:t>
            </a:r>
          </a:p>
          <a:p>
            <a:pPr algn="just"/>
            <a:r>
              <a:rPr lang="en-US" dirty="0" smtClean="0"/>
              <a:t>                                                     School 25</a:t>
            </a:r>
          </a:p>
          <a:p>
            <a:endParaRPr lang="ru-RU" dirty="0" smtClean="0"/>
          </a:p>
          <a:p>
            <a:endParaRPr lang="uk-UA" dirty="0"/>
          </a:p>
        </p:txBody>
      </p:sp>
      <p:pic>
        <p:nvPicPr>
          <p:cNvPr id="4" name="Crazy_Frog_-_Popcorn_[mp3.shmidt.net].mp3">
            <a:hlinkClick r:id="" action="ppaction://media"/>
          </p:cNvPr>
          <p:cNvPicPr>
            <a:picLocks noRot="1" noChangeAspect="1"/>
          </p:cNvPicPr>
          <p:nvPr>
            <a:audioFile r:link="rId1"/>
          </p:nvPr>
        </p:nvPicPr>
        <p:blipFill>
          <a:blip r:embed="rId3" cstate="print"/>
          <a:stretch>
            <a:fillRect/>
          </a:stretch>
        </p:blipFill>
        <p:spPr>
          <a:xfrm>
            <a:off x="395536" y="6093296"/>
            <a:ext cx="304800" cy="304800"/>
          </a:xfrm>
          <a:prstGeom prst="rect">
            <a:avLst/>
          </a:prstGeom>
        </p:spPr>
      </p:pic>
    </p:spTree>
    <p:extLst>
      <p:ext uri="{BB962C8B-B14F-4D97-AF65-F5344CB8AC3E}">
        <p14:creationId xmlns:p14="http://schemas.microsoft.com/office/powerpoint/2010/main" xmlns="" val="340414651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circle(in)">
                                      <p:cBhvr>
                                        <p:cTn id="16" dur="2000"/>
                                        <p:tgtEl>
                                          <p:spTgt spid="3">
                                            <p:txEl>
                                              <p:pRg st="0" end="0"/>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circle(in)">
                                      <p:cBhvr>
                                        <p:cTn id="19" dur="2000"/>
                                        <p:tgtEl>
                                          <p:spTgt spid="3">
                                            <p:txEl>
                                              <p:pRg st="1" end="1"/>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circle(in)">
                                      <p:cBhvr>
                                        <p:cTn id="25" dur="2000"/>
                                        <p:tgtEl>
                                          <p:spTgt spid="3">
                                            <p:txEl>
                                              <p:pRg st="3" end="3"/>
                                            </p:txEl>
                                          </p:spTgt>
                                        </p:tgtEl>
                                      </p:cBhvr>
                                    </p:animEffect>
                                  </p:childTnLst>
                                </p:cTn>
                              </p:par>
                            </p:childTnLst>
                          </p:cTn>
                        </p:par>
                        <p:par>
                          <p:cTn id="26" fill="hold">
                            <p:stCondLst>
                              <p:cond delay="2000"/>
                            </p:stCondLst>
                            <p:childTnLst>
                              <p:par>
                                <p:cTn id="27" presetID="1" presetClass="mediacall" presetSubtype="0" fill="hold" nodeType="afterEffect">
                                  <p:stCondLst>
                                    <p:cond delay="0"/>
                                  </p:stCondLst>
                                  <p:childTnLst>
                                    <p:cmd type="call" cmd="playFrom(0.0)">
                                      <p:cBhvr>
                                        <p:cTn id="28"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9" repeatCount="indefinite" fill="hold" display="0">
                  <p:stCondLst>
                    <p:cond delay="indefinite"/>
                  </p:stCondLst>
                  <p:endCondLst>
                    <p:cond evt="onPrev" delay="0">
                      <p:tgtEl>
                        <p:sldTgt/>
                      </p:tgtEl>
                    </p:cond>
                    <p:cond evt="onStopAudio" delay="0">
                      <p:tgtEl>
                        <p:sldTgt/>
                      </p:tgtEl>
                    </p:cond>
                  </p:endCondLst>
                </p:cTn>
                <p:tgtEl>
                  <p:spTgt spid="4"/>
                </p:tgtEl>
              </p:cMediaNode>
            </p:audio>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1268760"/>
            <a:ext cx="8229600" cy="5400600"/>
          </a:xfrm>
        </p:spPr>
        <p:txBody>
          <a:bodyPr>
            <a:normAutofit fontScale="85000" lnSpcReduction="20000"/>
          </a:bodyPr>
          <a:lstStyle/>
          <a:p>
            <a:pPr marL="548640" indent="-411480" algn="ctr">
              <a:buClr>
                <a:schemeClr val="tx1">
                  <a:shade val="95000"/>
                </a:schemeClr>
              </a:buClr>
              <a:buNone/>
              <a:defRPr/>
            </a:pPr>
            <a:r>
              <a:rPr lang="en-US" dirty="0">
                <a:latin typeface="Comic Sans MS" pitchFamily="66" charset="0"/>
              </a:rPr>
              <a:t>I go out cycling every day,</a:t>
            </a:r>
            <a:endParaRPr lang="ru-RU" dirty="0">
              <a:latin typeface="Comic Sans MS" pitchFamily="66" charset="0"/>
            </a:endParaRPr>
          </a:p>
          <a:p>
            <a:pPr marL="548640" indent="-411480" algn="ctr">
              <a:buClr>
                <a:schemeClr val="tx1">
                  <a:shade val="95000"/>
                </a:schemeClr>
              </a:buClr>
              <a:buNone/>
              <a:defRPr/>
            </a:pPr>
            <a:r>
              <a:rPr lang="en-US" dirty="0">
                <a:latin typeface="Comic Sans MS" pitchFamily="66" charset="0"/>
              </a:rPr>
              <a:t>I get strong and fit that way,</a:t>
            </a:r>
            <a:endParaRPr lang="ru-RU" dirty="0">
              <a:latin typeface="Comic Sans MS" pitchFamily="66" charset="0"/>
            </a:endParaRPr>
          </a:p>
          <a:p>
            <a:pPr marL="548640" indent="-411480" algn="ctr">
              <a:buClr>
                <a:schemeClr val="tx1">
                  <a:shade val="95000"/>
                </a:schemeClr>
              </a:buClr>
              <a:buNone/>
              <a:defRPr/>
            </a:pPr>
            <a:r>
              <a:rPr lang="en-US" dirty="0">
                <a:latin typeface="Comic Sans MS" pitchFamily="66" charset="0"/>
              </a:rPr>
              <a:t>And I play football at weekends,</a:t>
            </a:r>
            <a:endParaRPr lang="ru-RU" dirty="0">
              <a:latin typeface="Comic Sans MS" pitchFamily="66" charset="0"/>
            </a:endParaRPr>
          </a:p>
          <a:p>
            <a:pPr marL="548640" indent="-411480" algn="ctr">
              <a:buClr>
                <a:schemeClr val="tx1">
                  <a:shade val="95000"/>
                </a:schemeClr>
              </a:buClr>
              <a:buNone/>
              <a:defRPr/>
            </a:pPr>
            <a:r>
              <a:rPr lang="en-US" dirty="0">
                <a:latin typeface="Comic Sans MS" pitchFamily="66" charset="0"/>
              </a:rPr>
              <a:t>With all my other healthy friends.</a:t>
            </a:r>
            <a:endParaRPr lang="ru-RU" dirty="0">
              <a:latin typeface="Comic Sans MS" pitchFamily="66" charset="0"/>
            </a:endParaRPr>
          </a:p>
          <a:p>
            <a:pPr marL="548640" indent="-411480" algn="ctr">
              <a:buClr>
                <a:schemeClr val="tx1">
                  <a:shade val="95000"/>
                </a:schemeClr>
              </a:buClr>
              <a:buNone/>
              <a:defRPr/>
            </a:pPr>
            <a:r>
              <a:rPr lang="en-US" dirty="0">
                <a:latin typeface="Comic Sans MS" pitchFamily="66" charset="0"/>
              </a:rPr>
              <a:t>We like to run and swim and walk</a:t>
            </a:r>
            <a:endParaRPr lang="ru-RU" dirty="0">
              <a:latin typeface="Comic Sans MS" pitchFamily="66" charset="0"/>
            </a:endParaRPr>
          </a:p>
          <a:p>
            <a:pPr marL="548640" indent="-411480" algn="ctr">
              <a:buClr>
                <a:schemeClr val="tx1">
                  <a:shade val="95000"/>
                </a:schemeClr>
              </a:buClr>
              <a:buNone/>
              <a:defRPr/>
            </a:pPr>
            <a:r>
              <a:rPr lang="en-US" dirty="0">
                <a:latin typeface="Comic Sans MS" pitchFamily="66" charset="0"/>
              </a:rPr>
              <a:t>Let's move around, no time to talk!</a:t>
            </a:r>
            <a:endParaRPr lang="ru-RU" dirty="0">
              <a:latin typeface="Comic Sans MS" pitchFamily="66" charset="0"/>
            </a:endParaRPr>
          </a:p>
          <a:p>
            <a:pPr marL="548640" indent="-411480" algn="ctr">
              <a:buClr>
                <a:schemeClr val="tx1">
                  <a:shade val="95000"/>
                </a:schemeClr>
              </a:buClr>
              <a:buNone/>
              <a:defRPr/>
            </a:pPr>
            <a:r>
              <a:rPr lang="en-US" dirty="0">
                <a:latin typeface="Comic Sans MS" pitchFamily="66" charset="0"/>
              </a:rPr>
              <a:t>So we enjoy sport anyway,</a:t>
            </a:r>
            <a:endParaRPr lang="ru-RU" dirty="0">
              <a:latin typeface="Comic Sans MS" pitchFamily="66" charset="0"/>
            </a:endParaRPr>
          </a:p>
          <a:p>
            <a:pPr marL="548640" indent="-411480" algn="ctr">
              <a:buClr>
                <a:schemeClr val="tx1">
                  <a:shade val="95000"/>
                </a:schemeClr>
              </a:buClr>
              <a:buNone/>
              <a:defRPr/>
            </a:pPr>
            <a:r>
              <a:rPr lang="en-US" dirty="0">
                <a:latin typeface="Comic Sans MS" pitchFamily="66" charset="0"/>
              </a:rPr>
              <a:t>We love to do sport every day.</a:t>
            </a:r>
            <a:endParaRPr lang="ru-RU" dirty="0">
              <a:latin typeface="Comic Sans MS" pitchFamily="66" charset="0"/>
            </a:endParaRPr>
          </a:p>
          <a:p>
            <a:pPr marL="548640" indent="-411480" algn="ctr">
              <a:buClr>
                <a:schemeClr val="tx1">
                  <a:shade val="95000"/>
                </a:schemeClr>
              </a:buClr>
              <a:buNone/>
              <a:defRPr/>
            </a:pPr>
            <a:r>
              <a:rPr lang="en-US" dirty="0">
                <a:latin typeface="Comic Sans MS" pitchFamily="66" charset="0"/>
              </a:rPr>
              <a:t>If the weather is OK,</a:t>
            </a:r>
            <a:endParaRPr lang="ru-RU" dirty="0">
              <a:latin typeface="Comic Sans MS" pitchFamily="66" charset="0"/>
            </a:endParaRPr>
          </a:p>
          <a:p>
            <a:pPr marL="548640" indent="-411480" algn="ctr">
              <a:buClr>
                <a:schemeClr val="tx1">
                  <a:shade val="95000"/>
                </a:schemeClr>
              </a:buClr>
              <a:buNone/>
              <a:defRPr/>
            </a:pPr>
            <a:r>
              <a:rPr lang="en-US" dirty="0">
                <a:latin typeface="Comic Sans MS" pitchFamily="66" charset="0"/>
              </a:rPr>
              <a:t>We can go fishing all the day.</a:t>
            </a:r>
            <a:endParaRPr lang="ru-RU" dirty="0">
              <a:latin typeface="Comic Sans MS" pitchFamily="66" charset="0"/>
            </a:endParaRPr>
          </a:p>
          <a:p>
            <a:pPr marL="548640" indent="-411480" algn="ctr">
              <a:buClr>
                <a:schemeClr val="tx1">
                  <a:shade val="95000"/>
                </a:schemeClr>
              </a:buClr>
              <a:buNone/>
              <a:defRPr/>
            </a:pPr>
            <a:r>
              <a:rPr lang="en-US" dirty="0">
                <a:latin typeface="Comic Sans MS" pitchFamily="66" charset="0"/>
              </a:rPr>
              <a:t>We can jog around the park.</a:t>
            </a:r>
            <a:endParaRPr lang="ru-RU" dirty="0">
              <a:latin typeface="Comic Sans MS" pitchFamily="66" charset="0"/>
            </a:endParaRPr>
          </a:p>
          <a:p>
            <a:pPr marL="548640" indent="-411480" algn="ctr">
              <a:buClr>
                <a:schemeClr val="tx1">
                  <a:shade val="95000"/>
                </a:schemeClr>
              </a:buClr>
              <a:buNone/>
              <a:defRPr/>
            </a:pPr>
            <a:r>
              <a:rPr lang="en-US" dirty="0">
                <a:latin typeface="Comic Sans MS" pitchFamily="66" charset="0"/>
              </a:rPr>
              <a:t>It's very good for the heart.</a:t>
            </a:r>
            <a:endParaRPr lang="ru-RU" dirty="0">
              <a:latin typeface="Comic Sans MS" pitchFamily="66" charset="0"/>
            </a:endParaRPr>
          </a:p>
          <a:p>
            <a:pPr marL="548640" indent="-411480" algn="ctr">
              <a:buClr>
                <a:schemeClr val="tx1">
                  <a:shade val="95000"/>
                </a:schemeClr>
              </a:buClr>
              <a:buNone/>
              <a:defRPr/>
            </a:pPr>
            <a:r>
              <a:rPr lang="en-US" dirty="0">
                <a:latin typeface="Comic Sans MS" pitchFamily="66" charset="0"/>
              </a:rPr>
              <a:t>Yes, we like to swim and run and walk,</a:t>
            </a:r>
            <a:endParaRPr lang="ru-RU" dirty="0">
              <a:latin typeface="Comic Sans MS" pitchFamily="66" charset="0"/>
            </a:endParaRPr>
          </a:p>
          <a:p>
            <a:pPr marL="548640" indent="-411480" algn="ctr">
              <a:buClr>
                <a:schemeClr val="tx1">
                  <a:shade val="95000"/>
                </a:schemeClr>
              </a:buClr>
              <a:buNone/>
              <a:defRPr/>
            </a:pPr>
            <a:r>
              <a:rPr lang="en-US" dirty="0">
                <a:latin typeface="Comic Sans MS" pitchFamily="66" charset="0"/>
              </a:rPr>
              <a:t>Let's move around, no time to talk!</a:t>
            </a:r>
            <a:endParaRPr lang="ru-RU" dirty="0">
              <a:latin typeface="Comic Sans MS" pitchFamily="66" charset="0"/>
            </a:endParaRPr>
          </a:p>
          <a:p>
            <a:pPr marL="548640" indent="-411480" algn="ctr">
              <a:buClr>
                <a:schemeClr val="tx1">
                  <a:shade val="95000"/>
                </a:schemeClr>
              </a:buClr>
              <a:buNone/>
              <a:defRPr/>
            </a:pPr>
            <a:r>
              <a:rPr lang="en-US" dirty="0">
                <a:latin typeface="Comic Sans MS" pitchFamily="66" charset="0"/>
              </a:rPr>
              <a:t>So we enjoy sport anyway,</a:t>
            </a:r>
            <a:endParaRPr lang="ru-RU" dirty="0">
              <a:latin typeface="Comic Sans MS" pitchFamily="66" charset="0"/>
            </a:endParaRPr>
          </a:p>
          <a:p>
            <a:pPr marL="548640" indent="-411480" algn="ctr">
              <a:buClr>
                <a:schemeClr val="tx1">
                  <a:shade val="95000"/>
                </a:schemeClr>
              </a:buClr>
              <a:buNone/>
              <a:defRPr/>
            </a:pPr>
            <a:r>
              <a:rPr lang="en-US" dirty="0">
                <a:latin typeface="Comic Sans MS" pitchFamily="66" charset="0"/>
              </a:rPr>
              <a:t>We love to do sport every day.</a:t>
            </a:r>
            <a:endParaRPr lang="ru-RU" dirty="0">
              <a:latin typeface="Comic Sans MS" pitchFamily="66" charset="0"/>
            </a:endParaRPr>
          </a:p>
          <a:p>
            <a:endParaRPr lang="uk-UA" dirty="0"/>
          </a:p>
        </p:txBody>
      </p:sp>
      <p:sp>
        <p:nvSpPr>
          <p:cNvPr id="4" name="Прямоугольник 3"/>
          <p:cNvSpPr/>
          <p:nvPr/>
        </p:nvSpPr>
        <p:spPr>
          <a:xfrm>
            <a:off x="755576" y="163991"/>
            <a:ext cx="7928774" cy="923330"/>
          </a:xfrm>
          <a:prstGeom prst="rect">
            <a:avLst/>
          </a:prstGeom>
          <a:noFill/>
        </p:spPr>
        <p:txBody>
          <a:bodyPr wrap="none" lIns="91440" tIns="45720" rIns="91440" bIns="45720">
            <a:prstTxWarp prst="textWave1">
              <a:avLst/>
            </a:prstTxWarp>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Sports for everybody</a:t>
            </a:r>
            <a:endParaRPr lang="uk-UA"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xmlns="" val="2659384153"/>
      </p:ext>
    </p:extLst>
  </p:cSld>
  <p:clrMapOvr>
    <a:masterClrMapping/>
  </p:clrMapOvr>
  <p:transition spd="slow">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circle(in)">
                                      <p:cBhvr>
                                        <p:cTn id="12" dur="2000"/>
                                        <p:tgtEl>
                                          <p:spTgt spid="2">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circle(in)">
                                      <p:cBhvr>
                                        <p:cTn id="15" dur="2000"/>
                                        <p:tgtEl>
                                          <p:spTgt spid="2">
                                            <p:txEl>
                                              <p:pRg st="1" end="1"/>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circle(in)">
                                      <p:cBhvr>
                                        <p:cTn id="18" dur="2000"/>
                                        <p:tgtEl>
                                          <p:spTgt spid="2">
                                            <p:txEl>
                                              <p:pRg st="2" end="2"/>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circle(in)">
                                      <p:cBhvr>
                                        <p:cTn id="21" dur="2000"/>
                                        <p:tgtEl>
                                          <p:spTgt spid="2">
                                            <p:txEl>
                                              <p:pRg st="3" end="3"/>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circle(in)">
                                      <p:cBhvr>
                                        <p:cTn id="24" dur="2000"/>
                                        <p:tgtEl>
                                          <p:spTgt spid="2">
                                            <p:txEl>
                                              <p:pRg st="4" end="4"/>
                                            </p:txEl>
                                          </p:spTgt>
                                        </p:tgtEl>
                                      </p:cBhvr>
                                    </p:animEffect>
                                  </p:childTnLst>
                                </p:cTn>
                              </p:par>
                              <p:par>
                                <p:cTn id="25" presetID="6" presetClass="entr" presetSubtype="16"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circle(in)">
                                      <p:cBhvr>
                                        <p:cTn id="27" dur="2000"/>
                                        <p:tgtEl>
                                          <p:spTgt spid="2">
                                            <p:txEl>
                                              <p:pRg st="5" end="5"/>
                                            </p:txEl>
                                          </p:spTgt>
                                        </p:tgtEl>
                                      </p:cBhvr>
                                    </p:animEffect>
                                  </p:childTnLst>
                                </p:cTn>
                              </p:par>
                              <p:par>
                                <p:cTn id="28" presetID="6" presetClass="entr" presetSubtype="16" fill="hold" nodeType="withEffect">
                                  <p:stCondLst>
                                    <p:cond delay="0"/>
                                  </p:stCondLst>
                                  <p:childTnLst>
                                    <p:set>
                                      <p:cBhvr>
                                        <p:cTn id="29" dur="1" fill="hold">
                                          <p:stCondLst>
                                            <p:cond delay="0"/>
                                          </p:stCondLst>
                                        </p:cTn>
                                        <p:tgtEl>
                                          <p:spTgt spid="2">
                                            <p:txEl>
                                              <p:pRg st="6" end="6"/>
                                            </p:txEl>
                                          </p:spTgt>
                                        </p:tgtEl>
                                        <p:attrNameLst>
                                          <p:attrName>style.visibility</p:attrName>
                                        </p:attrNameLst>
                                      </p:cBhvr>
                                      <p:to>
                                        <p:strVal val="visible"/>
                                      </p:to>
                                    </p:set>
                                    <p:animEffect transition="in" filter="circle(in)">
                                      <p:cBhvr>
                                        <p:cTn id="30" dur="2000"/>
                                        <p:tgtEl>
                                          <p:spTgt spid="2">
                                            <p:txEl>
                                              <p:pRg st="6" end="6"/>
                                            </p:txEl>
                                          </p:spTgt>
                                        </p:tgtEl>
                                      </p:cBhvr>
                                    </p:animEffect>
                                  </p:childTnLst>
                                </p:cTn>
                              </p:par>
                              <p:par>
                                <p:cTn id="31" presetID="6" presetClass="entr" presetSubtype="16" fill="hold" nodeType="with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animEffect transition="in" filter="circle(in)">
                                      <p:cBhvr>
                                        <p:cTn id="33" dur="2000"/>
                                        <p:tgtEl>
                                          <p:spTgt spid="2">
                                            <p:txEl>
                                              <p:pRg st="7" end="7"/>
                                            </p:txEl>
                                          </p:spTgt>
                                        </p:tgtEl>
                                      </p:cBhvr>
                                    </p:animEffect>
                                  </p:childTnLst>
                                </p:cTn>
                              </p:par>
                              <p:par>
                                <p:cTn id="34" presetID="6" presetClass="entr" presetSubtype="16" fill="hold" nodeType="withEffect">
                                  <p:stCondLst>
                                    <p:cond delay="0"/>
                                  </p:stCondLst>
                                  <p:childTnLst>
                                    <p:set>
                                      <p:cBhvr>
                                        <p:cTn id="35" dur="1" fill="hold">
                                          <p:stCondLst>
                                            <p:cond delay="0"/>
                                          </p:stCondLst>
                                        </p:cTn>
                                        <p:tgtEl>
                                          <p:spTgt spid="2">
                                            <p:txEl>
                                              <p:pRg st="8" end="8"/>
                                            </p:txEl>
                                          </p:spTgt>
                                        </p:tgtEl>
                                        <p:attrNameLst>
                                          <p:attrName>style.visibility</p:attrName>
                                        </p:attrNameLst>
                                      </p:cBhvr>
                                      <p:to>
                                        <p:strVal val="visible"/>
                                      </p:to>
                                    </p:set>
                                    <p:animEffect transition="in" filter="circle(in)">
                                      <p:cBhvr>
                                        <p:cTn id="36" dur="2000"/>
                                        <p:tgtEl>
                                          <p:spTgt spid="2">
                                            <p:txEl>
                                              <p:pRg st="8" end="8"/>
                                            </p:txEl>
                                          </p:spTgt>
                                        </p:tgtEl>
                                      </p:cBhvr>
                                    </p:animEffect>
                                  </p:childTnLst>
                                </p:cTn>
                              </p:par>
                              <p:par>
                                <p:cTn id="37" presetID="6" presetClass="entr" presetSubtype="16" fill="hold" nodeType="with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animEffect transition="in" filter="circle(in)">
                                      <p:cBhvr>
                                        <p:cTn id="39" dur="2000"/>
                                        <p:tgtEl>
                                          <p:spTgt spid="2">
                                            <p:txEl>
                                              <p:pRg st="9" end="9"/>
                                            </p:txEl>
                                          </p:spTgt>
                                        </p:tgtEl>
                                      </p:cBhvr>
                                    </p:animEffect>
                                  </p:childTnLst>
                                </p:cTn>
                              </p:par>
                              <p:par>
                                <p:cTn id="40" presetID="6" presetClass="entr" presetSubtype="16" fill="hold" nodeType="withEffect">
                                  <p:stCondLst>
                                    <p:cond delay="0"/>
                                  </p:stCondLst>
                                  <p:childTnLst>
                                    <p:set>
                                      <p:cBhvr>
                                        <p:cTn id="41" dur="1" fill="hold">
                                          <p:stCondLst>
                                            <p:cond delay="0"/>
                                          </p:stCondLst>
                                        </p:cTn>
                                        <p:tgtEl>
                                          <p:spTgt spid="2">
                                            <p:txEl>
                                              <p:pRg st="10" end="10"/>
                                            </p:txEl>
                                          </p:spTgt>
                                        </p:tgtEl>
                                        <p:attrNameLst>
                                          <p:attrName>style.visibility</p:attrName>
                                        </p:attrNameLst>
                                      </p:cBhvr>
                                      <p:to>
                                        <p:strVal val="visible"/>
                                      </p:to>
                                    </p:set>
                                    <p:animEffect transition="in" filter="circle(in)">
                                      <p:cBhvr>
                                        <p:cTn id="42" dur="2000"/>
                                        <p:tgtEl>
                                          <p:spTgt spid="2">
                                            <p:txEl>
                                              <p:pRg st="10" end="10"/>
                                            </p:txEl>
                                          </p:spTgt>
                                        </p:tgtEl>
                                      </p:cBhvr>
                                    </p:animEffect>
                                  </p:childTnLst>
                                </p:cTn>
                              </p:par>
                              <p:par>
                                <p:cTn id="43" presetID="6" presetClass="entr" presetSubtype="16" fill="hold" nodeType="withEffect">
                                  <p:stCondLst>
                                    <p:cond delay="0"/>
                                  </p:stCondLst>
                                  <p:childTnLst>
                                    <p:set>
                                      <p:cBhvr>
                                        <p:cTn id="44" dur="1" fill="hold">
                                          <p:stCondLst>
                                            <p:cond delay="0"/>
                                          </p:stCondLst>
                                        </p:cTn>
                                        <p:tgtEl>
                                          <p:spTgt spid="2">
                                            <p:txEl>
                                              <p:pRg st="11" end="11"/>
                                            </p:txEl>
                                          </p:spTgt>
                                        </p:tgtEl>
                                        <p:attrNameLst>
                                          <p:attrName>style.visibility</p:attrName>
                                        </p:attrNameLst>
                                      </p:cBhvr>
                                      <p:to>
                                        <p:strVal val="visible"/>
                                      </p:to>
                                    </p:set>
                                    <p:animEffect transition="in" filter="circle(in)">
                                      <p:cBhvr>
                                        <p:cTn id="45" dur="2000"/>
                                        <p:tgtEl>
                                          <p:spTgt spid="2">
                                            <p:txEl>
                                              <p:pRg st="11" end="11"/>
                                            </p:txEl>
                                          </p:spTgt>
                                        </p:tgtEl>
                                      </p:cBhvr>
                                    </p:animEffect>
                                  </p:childTnLst>
                                </p:cTn>
                              </p:par>
                              <p:par>
                                <p:cTn id="46" presetID="6" presetClass="entr" presetSubtype="16" fill="hold" nodeType="withEffect">
                                  <p:stCondLst>
                                    <p:cond delay="0"/>
                                  </p:stCondLst>
                                  <p:childTnLst>
                                    <p:set>
                                      <p:cBhvr>
                                        <p:cTn id="47" dur="1" fill="hold">
                                          <p:stCondLst>
                                            <p:cond delay="0"/>
                                          </p:stCondLst>
                                        </p:cTn>
                                        <p:tgtEl>
                                          <p:spTgt spid="2">
                                            <p:txEl>
                                              <p:pRg st="12" end="12"/>
                                            </p:txEl>
                                          </p:spTgt>
                                        </p:tgtEl>
                                        <p:attrNameLst>
                                          <p:attrName>style.visibility</p:attrName>
                                        </p:attrNameLst>
                                      </p:cBhvr>
                                      <p:to>
                                        <p:strVal val="visible"/>
                                      </p:to>
                                    </p:set>
                                    <p:animEffect transition="in" filter="circle(in)">
                                      <p:cBhvr>
                                        <p:cTn id="48" dur="2000"/>
                                        <p:tgtEl>
                                          <p:spTgt spid="2">
                                            <p:txEl>
                                              <p:pRg st="12" end="12"/>
                                            </p:txEl>
                                          </p:spTgt>
                                        </p:tgtEl>
                                      </p:cBhvr>
                                    </p:animEffect>
                                  </p:childTnLst>
                                </p:cTn>
                              </p:par>
                              <p:par>
                                <p:cTn id="49" presetID="6" presetClass="entr" presetSubtype="16" fill="hold" nodeType="withEffect">
                                  <p:stCondLst>
                                    <p:cond delay="0"/>
                                  </p:stCondLst>
                                  <p:childTnLst>
                                    <p:set>
                                      <p:cBhvr>
                                        <p:cTn id="50" dur="1" fill="hold">
                                          <p:stCondLst>
                                            <p:cond delay="0"/>
                                          </p:stCondLst>
                                        </p:cTn>
                                        <p:tgtEl>
                                          <p:spTgt spid="2">
                                            <p:txEl>
                                              <p:pRg st="13" end="13"/>
                                            </p:txEl>
                                          </p:spTgt>
                                        </p:tgtEl>
                                        <p:attrNameLst>
                                          <p:attrName>style.visibility</p:attrName>
                                        </p:attrNameLst>
                                      </p:cBhvr>
                                      <p:to>
                                        <p:strVal val="visible"/>
                                      </p:to>
                                    </p:set>
                                    <p:animEffect transition="in" filter="circle(in)">
                                      <p:cBhvr>
                                        <p:cTn id="51" dur="2000"/>
                                        <p:tgtEl>
                                          <p:spTgt spid="2">
                                            <p:txEl>
                                              <p:pRg st="13" end="13"/>
                                            </p:txEl>
                                          </p:spTgt>
                                        </p:tgtEl>
                                      </p:cBhvr>
                                    </p:animEffect>
                                  </p:childTnLst>
                                </p:cTn>
                              </p:par>
                              <p:par>
                                <p:cTn id="52" presetID="6" presetClass="entr" presetSubtype="16" fill="hold" nodeType="withEffect">
                                  <p:stCondLst>
                                    <p:cond delay="0"/>
                                  </p:stCondLst>
                                  <p:childTnLst>
                                    <p:set>
                                      <p:cBhvr>
                                        <p:cTn id="53" dur="1" fill="hold">
                                          <p:stCondLst>
                                            <p:cond delay="0"/>
                                          </p:stCondLst>
                                        </p:cTn>
                                        <p:tgtEl>
                                          <p:spTgt spid="2">
                                            <p:txEl>
                                              <p:pRg st="14" end="14"/>
                                            </p:txEl>
                                          </p:spTgt>
                                        </p:tgtEl>
                                        <p:attrNameLst>
                                          <p:attrName>style.visibility</p:attrName>
                                        </p:attrNameLst>
                                      </p:cBhvr>
                                      <p:to>
                                        <p:strVal val="visible"/>
                                      </p:to>
                                    </p:set>
                                    <p:animEffect transition="in" filter="circle(in)">
                                      <p:cBhvr>
                                        <p:cTn id="54" dur="2000"/>
                                        <p:tgtEl>
                                          <p:spTgt spid="2">
                                            <p:txEl>
                                              <p:pRg st="14" end="14"/>
                                            </p:txEl>
                                          </p:spTgt>
                                        </p:tgtEl>
                                      </p:cBhvr>
                                    </p:animEffect>
                                  </p:childTnLst>
                                </p:cTn>
                              </p:par>
                              <p:par>
                                <p:cTn id="55" presetID="6" presetClass="entr" presetSubtype="16" fill="hold" nodeType="withEffect">
                                  <p:stCondLst>
                                    <p:cond delay="0"/>
                                  </p:stCondLst>
                                  <p:childTnLst>
                                    <p:set>
                                      <p:cBhvr>
                                        <p:cTn id="56" dur="1" fill="hold">
                                          <p:stCondLst>
                                            <p:cond delay="0"/>
                                          </p:stCondLst>
                                        </p:cTn>
                                        <p:tgtEl>
                                          <p:spTgt spid="2">
                                            <p:txEl>
                                              <p:pRg st="15" end="15"/>
                                            </p:txEl>
                                          </p:spTgt>
                                        </p:tgtEl>
                                        <p:attrNameLst>
                                          <p:attrName>style.visibility</p:attrName>
                                        </p:attrNameLst>
                                      </p:cBhvr>
                                      <p:to>
                                        <p:strVal val="visible"/>
                                      </p:to>
                                    </p:set>
                                    <p:animEffect transition="in" filter="circle(in)">
                                      <p:cBhvr>
                                        <p:cTn id="57" dur="2000"/>
                                        <p:tgtEl>
                                          <p:spTgt spid="2">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042"/>
            <a:ext cx="8229600" cy="917596"/>
          </a:xfrm>
        </p:spPr>
        <p:txBody>
          <a:bodyPr>
            <a:normAutofit fontScale="90000"/>
          </a:bodyPr>
          <a:lstStyle/>
          <a:p>
            <a:pPr algn="ctr" fontAlgn="auto">
              <a:spcAft>
                <a:spcPts val="0"/>
              </a:spcAft>
              <a:defRPr/>
            </a:pPr>
            <a:r>
              <a:rPr lang="en-US" b="0" dirty="0" smtClean="0">
                <a:solidFill>
                  <a:srgbClr val="FF0000"/>
                </a:solidFill>
                <a:effectLst>
                  <a:outerShdw blurRad="38100" dist="38100" dir="2700000" algn="tl">
                    <a:srgbClr val="000000">
                      <a:alpha val="43137"/>
                    </a:srgbClr>
                  </a:outerShdw>
                </a:effectLst>
                <a:latin typeface="Comic Sans MS" pitchFamily="66" charset="0"/>
              </a:rPr>
              <a:t>Remember with what kind of activities we use do, play and go</a:t>
            </a:r>
            <a:r>
              <a:rPr lang="en-US" i="1" dirty="0" smtClean="0">
                <a:solidFill>
                  <a:srgbClr val="FF0000"/>
                </a:solidFill>
                <a:effectLst>
                  <a:outerShdw blurRad="38100" dist="38100" dir="2700000" algn="tl" rotWithShape="0">
                    <a:srgbClr val="000000">
                      <a:alpha val="43137"/>
                    </a:srgbClr>
                  </a:outerShdw>
                </a:effectLst>
                <a:latin typeface="Comic Sans MS" pitchFamily="66" charset="0"/>
              </a:rPr>
              <a:t>. </a:t>
            </a:r>
            <a:endParaRPr lang="ru-RU" i="1" dirty="0">
              <a:solidFill>
                <a:srgbClr val="FF0000"/>
              </a:solidFill>
              <a:effectLst>
                <a:outerShdw blurRad="38100" dist="38100" dir="2700000" algn="tl" rotWithShape="0">
                  <a:srgbClr val="000000">
                    <a:alpha val="43137"/>
                  </a:srgbClr>
                </a:outerShdw>
              </a:effectLst>
              <a:latin typeface="Comic Sans MS" pitchFamily="66" charset="0"/>
            </a:endParaRPr>
          </a:p>
        </p:txBody>
      </p:sp>
      <p:graphicFrame>
        <p:nvGraphicFramePr>
          <p:cNvPr id="4" name="Схема 3"/>
          <p:cNvGraphicFramePr/>
          <p:nvPr>
            <p:extLst>
              <p:ext uri="{D42A27DB-BD31-4B8C-83A1-F6EECF244321}">
                <p14:modId xmlns:p14="http://schemas.microsoft.com/office/powerpoint/2010/main" xmlns="" val="1493526753"/>
              </p:ext>
            </p:extLst>
          </p:nvPr>
        </p:nvGraphicFramePr>
        <p:xfrm>
          <a:off x="1331640" y="1844824"/>
          <a:ext cx="6887688" cy="4453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341193088"/>
      </p:ext>
    </p:extLst>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324544" y="1916832"/>
            <a:ext cx="10000334" cy="1754326"/>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Thanks for your attention </a:t>
            </a:r>
            <a:r>
              <a:rPr lang="uk-UA"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t>
            </a:r>
            <a:endParaRPr lang="uk-UA"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xmlns="" val="1780695689"/>
      </p:ext>
    </p:extLst>
  </p:cSld>
  <p:clrMapOvr>
    <a:masterClrMapping/>
  </p:clrMapOvr>
  <p:transition spd="slow">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uk-UA"/>
          </a:p>
        </p:txBody>
      </p:sp>
      <p:sp>
        <p:nvSpPr>
          <p:cNvPr id="3" name="Заголовок 2"/>
          <p:cNvSpPr>
            <a:spLocks noGrp="1"/>
          </p:cNvSpPr>
          <p:nvPr>
            <p:ph type="title"/>
          </p:nvPr>
        </p:nvSpPr>
        <p:spPr/>
        <p:txBody>
          <a:bodyPr/>
          <a:lstStyle/>
          <a:p>
            <a:endParaRPr lang="uk-UA"/>
          </a:p>
        </p:txBody>
      </p:sp>
      <p:pic>
        <p:nvPicPr>
          <p:cNvPr id="4" name="Picture 6" descr="http://allday.ru/uploads/posts/2009-08/1249222748_prevyu-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3175"/>
            <a:ext cx="9144000" cy="68548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169805435"/>
      </p:ext>
    </p:extLst>
  </p:cSld>
  <p:clrMapOvr>
    <a:masterClrMapping/>
  </p:clrMapOvr>
  <p:transition spd="slow">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4" y="1412776"/>
            <a:ext cx="8229600" cy="2232248"/>
          </a:xfrm>
        </p:spPr>
        <p:txBody>
          <a:bodyPr>
            <a:normAutofit lnSpcReduction="10000"/>
          </a:bodyPr>
          <a:lstStyle/>
          <a:p>
            <a:pPr marL="109728" indent="0" algn="ctr">
              <a:buNone/>
            </a:pPr>
            <a:r>
              <a:rPr lang="en-US" sz="2400" dirty="0">
                <a:latin typeface="Trebuchet MS" pitchFamily="34" charset="0"/>
              </a:rPr>
              <a:t>Sport</a:t>
            </a:r>
            <a:r>
              <a:rPr lang="en-US" sz="2400" b="1" dirty="0">
                <a:latin typeface="Trebuchet MS" pitchFamily="34" charset="0"/>
              </a:rPr>
              <a:t> </a:t>
            </a:r>
            <a:r>
              <a:rPr lang="en-US" sz="2400" dirty="0">
                <a:latin typeface="Trebuchet MS" pitchFamily="34" charset="0"/>
              </a:rPr>
              <a:t>plays an important role in our life. Sport makes people healthy</a:t>
            </a:r>
            <a:r>
              <a:rPr lang="en-US" sz="2400" b="1" dirty="0">
                <a:latin typeface="Trebuchet MS" pitchFamily="34" charset="0"/>
              </a:rPr>
              <a:t>, </a:t>
            </a:r>
            <a:r>
              <a:rPr lang="en-US" sz="2400" dirty="0">
                <a:latin typeface="Trebuchet MS" pitchFamily="34" charset="0"/>
              </a:rPr>
              <a:t>keeps them fit, more organized and better disciplined. People go in for many kinds of sports. There are sports grounds near every school, every institute, every factory and plant. Besides there are sports clubs and sport school in every town</a:t>
            </a:r>
            <a:r>
              <a:rPr lang="en-US" sz="2400" b="1" dirty="0">
                <a:latin typeface="Trebuchet MS" pitchFamily="34" charset="0"/>
              </a:rPr>
              <a:t>.</a:t>
            </a:r>
            <a:r>
              <a:rPr lang="ru-RU" dirty="0">
                <a:latin typeface="Trebuchet MS" pitchFamily="34" charset="0"/>
              </a:rPr>
              <a:t>  </a:t>
            </a:r>
          </a:p>
          <a:p>
            <a:endParaRPr lang="uk-UA" dirty="0"/>
          </a:p>
        </p:txBody>
      </p:sp>
      <p:sp>
        <p:nvSpPr>
          <p:cNvPr id="3" name="Заголовок 2"/>
          <p:cNvSpPr>
            <a:spLocks noGrp="1"/>
          </p:cNvSpPr>
          <p:nvPr>
            <p:ph type="title"/>
          </p:nvPr>
        </p:nvSpPr>
        <p:spPr>
          <a:xfrm>
            <a:off x="467544" y="116632"/>
            <a:ext cx="8229600" cy="1143000"/>
          </a:xfrm>
        </p:spPr>
        <p:txBody>
          <a:bodyPr/>
          <a:lstStyle/>
          <a:p>
            <a:pPr algn="ctr"/>
            <a:r>
              <a:rPr lang="en-US" dirty="0" smtClean="0"/>
              <a:t>Introduction</a:t>
            </a:r>
            <a:endParaRPr lang="uk-UA"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21264086">
            <a:off x="1369867" y="3966873"/>
            <a:ext cx="3484863" cy="2430270"/>
          </a:xfrm>
          <a:prstGeom prst="rect">
            <a:avLst/>
          </a:prstGeom>
          <a:ln>
            <a:noFill/>
          </a:ln>
          <a:effectLst>
            <a:outerShdw blurRad="292100" dist="139700" dir="2700000" algn="tl" rotWithShape="0">
              <a:srgbClr val="333333">
                <a:alpha val="65000"/>
              </a:srgbClr>
            </a:outerShdw>
          </a:effectLst>
        </p:spPr>
      </p:pic>
      <p:pic>
        <p:nvPicPr>
          <p:cNvPr id="4" name="Рисунок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181748">
            <a:off x="4644008" y="4147089"/>
            <a:ext cx="3240360" cy="24302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502299201"/>
      </p:ext>
    </p:extLst>
  </p:cSld>
  <p:clrMapOvr>
    <a:masterClrMapping/>
  </p:clrMapOvr>
  <p:transition spd="slow">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p:cTn id="15"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Содержимое 6"/>
          <p:cNvSpPr>
            <a:spLocks noGrp="1"/>
          </p:cNvSpPr>
          <p:nvPr>
            <p:ph idx="1"/>
          </p:nvPr>
        </p:nvSpPr>
        <p:spPr>
          <a:xfrm>
            <a:off x="214313" y="1214438"/>
            <a:ext cx="4929187" cy="2786062"/>
          </a:xfrm>
        </p:spPr>
        <p:txBody>
          <a:bodyPr/>
          <a:lstStyle/>
          <a:p>
            <a:pPr eaLnBrk="1" hangingPunct="1">
              <a:buFont typeface="Arial" charset="0"/>
              <a:buNone/>
            </a:pPr>
            <a:r>
              <a:rPr lang="en-US" smtClean="0"/>
              <a:t>Football</a:t>
            </a:r>
            <a:endParaRPr lang="ru-RU" smtClean="0"/>
          </a:p>
        </p:txBody>
      </p:sp>
      <p:pic>
        <p:nvPicPr>
          <p:cNvPr id="3076" name="Picture 3" descr="H:\Sport ZINA\161_Sprt1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4429125" cy="3429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7" name="Picture 5" descr="H:\Sport ZINA\1f0017a40d28t.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3122323"/>
            <a:ext cx="4357687" cy="3286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8" name="Picture 7" descr="H:\Sport ZINA\СПОРТ\8446_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139952" y="2636912"/>
            <a:ext cx="4143375" cy="29289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9" name="Picture 8" descr="H:\Sport ZINA\СПОРТ\161_Sprt8.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372557" y="0"/>
            <a:ext cx="4786312" cy="29289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80" name="Прямоугольник 8"/>
          <p:cNvSpPr>
            <a:spLocks noChangeArrowheads="1"/>
          </p:cNvSpPr>
          <p:nvPr/>
        </p:nvSpPr>
        <p:spPr bwMode="auto">
          <a:xfrm flipV="1">
            <a:off x="4030663" y="3198813"/>
            <a:ext cx="108267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a:solidFill>
                  <a:srgbClr val="FF0000"/>
                </a:solidFill>
              </a:rPr>
              <a:t>Ol</a:t>
            </a:r>
            <a:endParaRPr lang="ru-RU"/>
          </a:p>
        </p:txBody>
      </p:sp>
      <p:sp>
        <p:nvSpPr>
          <p:cNvPr id="4" name="TextBox 3"/>
          <p:cNvSpPr txBox="1"/>
          <p:nvPr/>
        </p:nvSpPr>
        <p:spPr>
          <a:xfrm>
            <a:off x="4754934" y="5886802"/>
            <a:ext cx="4065538" cy="646331"/>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Summer sports</a:t>
            </a:r>
            <a:endParaRPr lang="uk-UA"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xmlns="" val="1177074112"/>
      </p:ext>
    </p:extLst>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circle(in)">
                                      <p:cBhvr>
                                        <p:cTn id="7" dur="2000"/>
                                        <p:tgtEl>
                                          <p:spTgt spid="307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077"/>
                                        </p:tgtEl>
                                        <p:attrNameLst>
                                          <p:attrName>style.visibility</p:attrName>
                                        </p:attrNameLst>
                                      </p:cBhvr>
                                      <p:to>
                                        <p:strVal val="visible"/>
                                      </p:to>
                                    </p:set>
                                    <p:animEffect transition="in" filter="wheel(1)">
                                      <p:cBhvr>
                                        <p:cTn id="12" dur="2000"/>
                                        <p:tgtEl>
                                          <p:spTgt spid="307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3078"/>
                                        </p:tgtEl>
                                        <p:attrNameLst>
                                          <p:attrName>style.visibility</p:attrName>
                                        </p:attrNameLst>
                                      </p:cBhvr>
                                      <p:to>
                                        <p:strVal val="visible"/>
                                      </p:to>
                                    </p:set>
                                    <p:anim calcmode="lin" valueType="num">
                                      <p:cBhvr>
                                        <p:cTn id="17" dur="500" fill="hold"/>
                                        <p:tgtEl>
                                          <p:spTgt spid="3078"/>
                                        </p:tgtEl>
                                        <p:attrNameLst>
                                          <p:attrName>ppt_w</p:attrName>
                                        </p:attrNameLst>
                                      </p:cBhvr>
                                      <p:tavLst>
                                        <p:tav tm="0">
                                          <p:val>
                                            <p:fltVal val="0"/>
                                          </p:val>
                                        </p:tav>
                                        <p:tav tm="100000">
                                          <p:val>
                                            <p:strVal val="#ppt_w"/>
                                          </p:val>
                                        </p:tav>
                                      </p:tavLst>
                                    </p:anim>
                                    <p:anim calcmode="lin" valueType="num">
                                      <p:cBhvr>
                                        <p:cTn id="18" dur="500" fill="hold"/>
                                        <p:tgtEl>
                                          <p:spTgt spid="3078"/>
                                        </p:tgtEl>
                                        <p:attrNameLst>
                                          <p:attrName>ppt_h</p:attrName>
                                        </p:attrNameLst>
                                      </p:cBhvr>
                                      <p:tavLst>
                                        <p:tav tm="0">
                                          <p:val>
                                            <p:fltVal val="0"/>
                                          </p:val>
                                        </p:tav>
                                        <p:tav tm="100000">
                                          <p:val>
                                            <p:strVal val="#ppt_h"/>
                                          </p:val>
                                        </p:tav>
                                      </p:tavLst>
                                    </p:anim>
                                    <p:animEffect transition="in" filter="fade">
                                      <p:cBhvr>
                                        <p:cTn id="19" dur="500"/>
                                        <p:tgtEl>
                                          <p:spTgt spid="3078"/>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3079"/>
                                        </p:tgtEl>
                                        <p:attrNameLst>
                                          <p:attrName>style.visibility</p:attrName>
                                        </p:attrNameLst>
                                      </p:cBhvr>
                                      <p:to>
                                        <p:strVal val="visible"/>
                                      </p:to>
                                    </p:set>
                                    <p:anim calcmode="lin" valueType="num">
                                      <p:cBhvr>
                                        <p:cTn id="24" dur="1000" fill="hold"/>
                                        <p:tgtEl>
                                          <p:spTgt spid="3079"/>
                                        </p:tgtEl>
                                        <p:attrNameLst>
                                          <p:attrName>ppt_w</p:attrName>
                                        </p:attrNameLst>
                                      </p:cBhvr>
                                      <p:tavLst>
                                        <p:tav tm="0">
                                          <p:val>
                                            <p:fltVal val="0"/>
                                          </p:val>
                                        </p:tav>
                                        <p:tav tm="100000">
                                          <p:val>
                                            <p:strVal val="#ppt_w"/>
                                          </p:val>
                                        </p:tav>
                                      </p:tavLst>
                                    </p:anim>
                                    <p:anim calcmode="lin" valueType="num">
                                      <p:cBhvr>
                                        <p:cTn id="25" dur="1000" fill="hold"/>
                                        <p:tgtEl>
                                          <p:spTgt spid="3079"/>
                                        </p:tgtEl>
                                        <p:attrNameLst>
                                          <p:attrName>ppt_h</p:attrName>
                                        </p:attrNameLst>
                                      </p:cBhvr>
                                      <p:tavLst>
                                        <p:tav tm="0">
                                          <p:val>
                                            <p:fltVal val="0"/>
                                          </p:val>
                                        </p:tav>
                                        <p:tav tm="100000">
                                          <p:val>
                                            <p:strVal val="#ppt_h"/>
                                          </p:val>
                                        </p:tav>
                                      </p:tavLst>
                                    </p:anim>
                                    <p:anim calcmode="lin" valueType="num">
                                      <p:cBhvr>
                                        <p:cTn id="26" dur="1000" fill="hold"/>
                                        <p:tgtEl>
                                          <p:spTgt spid="3079"/>
                                        </p:tgtEl>
                                        <p:attrNameLst>
                                          <p:attrName>style.rotation</p:attrName>
                                        </p:attrNameLst>
                                      </p:cBhvr>
                                      <p:tavLst>
                                        <p:tav tm="0">
                                          <p:val>
                                            <p:fltVal val="90"/>
                                          </p:val>
                                        </p:tav>
                                        <p:tav tm="100000">
                                          <p:val>
                                            <p:fltVal val="0"/>
                                          </p:val>
                                        </p:tav>
                                      </p:tavLst>
                                    </p:anim>
                                    <p:animEffect transition="in" filter="fade">
                                      <p:cBhvr>
                                        <p:cTn id="27" dur="1000"/>
                                        <p:tgtEl>
                                          <p:spTgt spid="3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2376" y="188640"/>
            <a:ext cx="4716016" cy="2997333"/>
          </a:xfrm>
          <a:prstGeom prst="rect">
            <a:avLst/>
          </a:prstGeom>
          <a:ln>
            <a:noFill/>
          </a:ln>
          <a:effectLst>
            <a:outerShdw blurRad="292100" dist="139700" dir="2700000" algn="tl" rotWithShape="0">
              <a:srgbClr val="333333">
                <a:alpha val="65000"/>
              </a:srgbClr>
            </a:outerShdw>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187916">
            <a:off x="4565458" y="3336487"/>
            <a:ext cx="4360477" cy="2906984"/>
          </a:xfrm>
          <a:prstGeom prst="rect">
            <a:avLst/>
          </a:prstGeom>
          <a:ln>
            <a:noFill/>
          </a:ln>
          <a:effectLst>
            <a:outerShdw blurRad="292100" dist="139700" dir="2700000" algn="tl" rotWithShape="0">
              <a:srgbClr val="333333">
                <a:alpha val="65000"/>
              </a:srgbClr>
            </a:outerShdw>
          </a:effectLst>
        </p:spPr>
      </p:pic>
      <p:pic>
        <p:nvPicPr>
          <p:cNvPr id="6" name="Рисунок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21399944">
            <a:off x="395078" y="3835392"/>
            <a:ext cx="4150613" cy="2767075"/>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4963371" y="1081159"/>
            <a:ext cx="4065538" cy="646331"/>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And games</a:t>
            </a:r>
            <a:endParaRPr lang="uk-UA"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xmlns="" val="1227079769"/>
      </p:ext>
    </p:extLst>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par>
                                <p:cTn id="13" presetID="21" presetClass="entr" presetSubtype="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1)">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3568" y="3284984"/>
            <a:ext cx="4397644" cy="3299164"/>
          </a:xfrm>
          <a:prstGeom prst="rect">
            <a:avLst/>
          </a:prstGeom>
          <a:ln>
            <a:noFill/>
          </a:ln>
          <a:effectLst>
            <a:outerShdw blurRad="292100" dist="139700" dir="2700000" algn="tl" rotWithShape="0">
              <a:srgbClr val="333333">
                <a:alpha val="65000"/>
              </a:srgbClr>
            </a:outerShdw>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919" y="0"/>
            <a:ext cx="4491073" cy="3368305"/>
          </a:xfrm>
          <a:prstGeom prst="rect">
            <a:avLst/>
          </a:prstGeom>
          <a:ln>
            <a:noFill/>
          </a:ln>
          <a:effectLst>
            <a:outerShdw blurRad="292100" dist="139700" dir="2700000" algn="tl" rotWithShape="0">
              <a:srgbClr val="333333">
                <a:alpha val="65000"/>
              </a:srgbClr>
            </a:outerShdw>
          </a:effectLst>
        </p:spPr>
      </p:pic>
      <p:pic>
        <p:nvPicPr>
          <p:cNvPr id="6" name="Рисунок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889585" y="2636912"/>
            <a:ext cx="3979501" cy="3601219"/>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4963371" y="1081159"/>
            <a:ext cx="4065538" cy="646331"/>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winter games</a:t>
            </a:r>
            <a:endParaRPr lang="uk-UA"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xmlns="" val="1413848975"/>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par>
                                <p:cTn id="13" presetID="14" presetClass="entr" presetSubtype="1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67544" y="3789040"/>
            <a:ext cx="4247627" cy="2955280"/>
          </a:xfrm>
          <a:prstGeom prst="rect">
            <a:avLst/>
          </a:prstGeom>
          <a:ln>
            <a:noFill/>
          </a:ln>
          <a:effectLst>
            <a:outerShdw blurRad="292100" dist="139700" dir="2700000" algn="tl" rotWithShape="0">
              <a:srgbClr val="333333">
                <a:alpha val="65000"/>
              </a:srgbClr>
            </a:outerShdw>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922"/>
            <a:ext cx="4283968" cy="3918726"/>
          </a:xfrm>
          <a:prstGeom prst="rect">
            <a:avLst/>
          </a:prstGeom>
          <a:ln>
            <a:noFill/>
          </a:ln>
          <a:effectLst>
            <a:outerShdw blurRad="292100" dist="139700" dir="2700000" algn="tl" rotWithShape="0">
              <a:srgbClr val="333333">
                <a:alpha val="65000"/>
              </a:srgbClr>
            </a:outerShdw>
          </a:effectLst>
        </p:spPr>
      </p:pic>
      <p:pic>
        <p:nvPicPr>
          <p:cNvPr id="6" name="Рисунок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572000" y="2229275"/>
            <a:ext cx="4159372" cy="3119529"/>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4963371" y="1081159"/>
            <a:ext cx="4065538" cy="646331"/>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Indoor sports</a:t>
            </a:r>
            <a:endParaRPr lang="uk-UA"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xmlns="" val="3473304769"/>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ircle(in)">
                                      <p:cBhvr>
                                        <p:cTn id="25" dur="2000"/>
                                        <p:tgtEl>
                                          <p:spTgt spid="6"/>
                                        </p:tgtEl>
                                      </p:cBhvr>
                                    </p:animEffect>
                                  </p:childTnLst>
                                </p:cTn>
                              </p:par>
                              <p:par>
                                <p:cTn id="26" presetID="6" presetClass="entr" presetSubtype="16"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circle(in)">
                                      <p:cBhvr>
                                        <p:cTn id="2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47315" y="1395552"/>
            <a:ext cx="4065538" cy="1200329"/>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Outdoor sports</a:t>
            </a:r>
            <a:endParaRPr lang="uk-UA"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63456" y="146639"/>
            <a:ext cx="4783859" cy="314415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6" name="Рисунок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99992" y="2748994"/>
            <a:ext cx="4032448" cy="389510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xmlns="" val="3151107353"/>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style.rotation</p:attrName>
                                        </p:attrNameLst>
                                      </p:cBhvr>
                                      <p:tavLst>
                                        <p:tav tm="0">
                                          <p:val>
                                            <p:fltVal val="90"/>
                                          </p:val>
                                        </p:tav>
                                        <p:tav tm="100000">
                                          <p:val>
                                            <p:fltVal val="0"/>
                                          </p:val>
                                        </p:tav>
                                      </p:tavLst>
                                    </p:anim>
                                    <p:animEffect transition="in" filter="fade">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fontAlgn="auto">
              <a:spcAft>
                <a:spcPts val="0"/>
              </a:spcAft>
              <a:defRPr/>
            </a:pPr>
            <a:r>
              <a:rPr lang="en-US" dirty="0" smtClean="0">
                <a:solidFill>
                  <a:schemeClr val="tx2">
                    <a:lumMod val="60000"/>
                    <a:lumOff val="40000"/>
                  </a:schemeClr>
                </a:solidFill>
                <a:latin typeface="Comic Sans MS" pitchFamily="66" charset="0"/>
              </a:rPr>
              <a:t>What kind of sport do you know?</a:t>
            </a:r>
            <a:endParaRPr lang="ru-RU" dirty="0">
              <a:solidFill>
                <a:schemeClr val="tx2">
                  <a:lumMod val="60000"/>
                  <a:lumOff val="40000"/>
                </a:schemeClr>
              </a:solidFill>
              <a:latin typeface="Comic Sans MS" pitchFamily="66"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xmlns="" val="1510737694"/>
              </p:ext>
            </p:extLst>
          </p:nvPr>
        </p:nvGraphicFramePr>
        <p:xfrm>
          <a:off x="1475656" y="1412776"/>
          <a:ext cx="6334125" cy="5029200"/>
        </p:xfrm>
        <a:graphic>
          <a:graphicData uri="http://schemas.openxmlformats.org/drawingml/2006/table">
            <a:tbl>
              <a:tblPr firstRow="1" bandRow="1">
                <a:effectLst>
                  <a:outerShdw blurRad="50800" dist="38100" dir="13500000" algn="br" rotWithShape="0">
                    <a:prstClr val="black">
                      <a:alpha val="40000"/>
                    </a:prstClr>
                  </a:outerShdw>
                </a:effectLst>
                <a:tableStyleId>{8799B23B-EC83-4686-B30A-512413B5E67A}</a:tableStyleId>
              </a:tblPr>
              <a:tblGrid>
                <a:gridCol w="2111375"/>
                <a:gridCol w="2111375"/>
                <a:gridCol w="2111375"/>
              </a:tblGrid>
              <a:tr h="3591568">
                <a:tc>
                  <a:txBody>
                    <a:bodyPr/>
                    <a:lstStyle/>
                    <a:p>
                      <a:pPr>
                        <a:buNone/>
                      </a:pPr>
                      <a:r>
                        <a:rPr lang="en-US" dirty="0" smtClean="0"/>
                        <a:t>Football</a:t>
                      </a:r>
                    </a:p>
                    <a:p>
                      <a:pPr>
                        <a:buNone/>
                      </a:pPr>
                      <a:r>
                        <a:rPr lang="en-US" dirty="0" smtClean="0"/>
                        <a:t>Basketball</a:t>
                      </a:r>
                    </a:p>
                    <a:p>
                      <a:pPr>
                        <a:buNone/>
                      </a:pPr>
                      <a:r>
                        <a:rPr lang="en-US" dirty="0" smtClean="0"/>
                        <a:t>Volleyball</a:t>
                      </a:r>
                    </a:p>
                    <a:p>
                      <a:pPr>
                        <a:buNone/>
                      </a:pPr>
                      <a:r>
                        <a:rPr lang="en-US" dirty="0" smtClean="0"/>
                        <a:t>Handball</a:t>
                      </a:r>
                    </a:p>
                    <a:p>
                      <a:pPr>
                        <a:buNone/>
                      </a:pPr>
                      <a:r>
                        <a:rPr lang="en-US" dirty="0" smtClean="0"/>
                        <a:t>Tennis</a:t>
                      </a:r>
                    </a:p>
                    <a:p>
                      <a:pPr>
                        <a:buNone/>
                      </a:pPr>
                      <a:r>
                        <a:rPr lang="en-US" dirty="0" smtClean="0"/>
                        <a:t>Table tennis</a:t>
                      </a:r>
                    </a:p>
                    <a:p>
                      <a:pPr>
                        <a:buNone/>
                      </a:pPr>
                      <a:r>
                        <a:rPr lang="en-US" dirty="0" smtClean="0"/>
                        <a:t>Badminton </a:t>
                      </a:r>
                    </a:p>
                    <a:p>
                      <a:pPr>
                        <a:buNone/>
                      </a:pPr>
                      <a:r>
                        <a:rPr lang="en-US" dirty="0" smtClean="0"/>
                        <a:t>Golf</a:t>
                      </a:r>
                    </a:p>
                    <a:p>
                      <a:pPr>
                        <a:buNone/>
                      </a:pPr>
                      <a:r>
                        <a:rPr lang="en-US" dirty="0" smtClean="0"/>
                        <a:t>Cricket</a:t>
                      </a:r>
                    </a:p>
                    <a:p>
                      <a:pPr>
                        <a:buNone/>
                      </a:pPr>
                      <a:r>
                        <a:rPr lang="en-US" dirty="0" smtClean="0"/>
                        <a:t>Gymnastics</a:t>
                      </a:r>
                    </a:p>
                    <a:p>
                      <a:pPr>
                        <a:buNone/>
                      </a:pPr>
                      <a:r>
                        <a:rPr lang="en-US" dirty="0" smtClean="0"/>
                        <a:t>Track-and-field athletics</a:t>
                      </a:r>
                    </a:p>
                    <a:p>
                      <a:pPr>
                        <a:buNone/>
                      </a:pPr>
                      <a:r>
                        <a:rPr lang="en-US" dirty="0" smtClean="0"/>
                        <a:t>Boxing</a:t>
                      </a:r>
                    </a:p>
                    <a:p>
                      <a:pPr>
                        <a:buNone/>
                      </a:pPr>
                      <a:r>
                        <a:rPr lang="en-US" dirty="0" smtClean="0"/>
                        <a:t>Cycling</a:t>
                      </a:r>
                    </a:p>
                    <a:p>
                      <a:pPr>
                        <a:buNone/>
                      </a:pPr>
                      <a:r>
                        <a:rPr lang="en-US" dirty="0" smtClean="0"/>
                        <a:t>Wrestling</a:t>
                      </a:r>
                    </a:p>
                    <a:p>
                      <a:pPr>
                        <a:buNone/>
                      </a:pPr>
                      <a:r>
                        <a:rPr lang="en-US" dirty="0" smtClean="0"/>
                        <a:t>Rugby</a:t>
                      </a:r>
                    </a:p>
                    <a:p>
                      <a:r>
                        <a:rPr lang="en-US" dirty="0" smtClean="0"/>
                        <a:t>Baseball</a:t>
                      </a:r>
                    </a:p>
                    <a:p>
                      <a:r>
                        <a:rPr lang="en-US" dirty="0" smtClean="0"/>
                        <a:t>Fencing</a:t>
                      </a:r>
                      <a:endParaRPr lang="ru-RU" dirty="0">
                        <a:latin typeface="Times New Roman" pitchFamily="18" charset="0"/>
                        <a:cs typeface="Times New Roman" pitchFamily="18" charset="0"/>
                      </a:endParaRPr>
                    </a:p>
                  </a:txBody>
                  <a:tcPr/>
                </a:tc>
                <a:tc>
                  <a:txBody>
                    <a:bodyPr/>
                    <a:lstStyle/>
                    <a:p>
                      <a:pPr>
                        <a:buNone/>
                      </a:pPr>
                      <a:r>
                        <a:rPr lang="en-US" dirty="0" smtClean="0"/>
                        <a:t>Tobogganing</a:t>
                      </a:r>
                    </a:p>
                    <a:p>
                      <a:pPr>
                        <a:buNone/>
                      </a:pPr>
                      <a:r>
                        <a:rPr lang="en-US" dirty="0" smtClean="0"/>
                        <a:t>Skating</a:t>
                      </a:r>
                    </a:p>
                    <a:p>
                      <a:pPr>
                        <a:buNone/>
                      </a:pPr>
                      <a:r>
                        <a:rPr lang="en-US" dirty="0" smtClean="0"/>
                        <a:t>Skiing</a:t>
                      </a:r>
                    </a:p>
                    <a:p>
                      <a:pPr>
                        <a:buNone/>
                      </a:pPr>
                      <a:r>
                        <a:rPr lang="en-US" dirty="0" smtClean="0"/>
                        <a:t>Figure skating</a:t>
                      </a:r>
                    </a:p>
                    <a:p>
                      <a:pPr>
                        <a:buNone/>
                      </a:pPr>
                      <a:r>
                        <a:rPr lang="en-US" dirty="0" smtClean="0"/>
                        <a:t>Ski-jumping</a:t>
                      </a:r>
                    </a:p>
                    <a:p>
                      <a:pPr>
                        <a:buNone/>
                      </a:pPr>
                      <a:r>
                        <a:rPr lang="en-US" dirty="0" smtClean="0"/>
                        <a:t>Hockey</a:t>
                      </a:r>
                    </a:p>
                    <a:p>
                      <a:endParaRPr lang="ru-RU" dirty="0">
                        <a:latin typeface="Times New Roman" pitchFamily="18" charset="0"/>
                        <a:cs typeface="Times New Roman" pitchFamily="18" charset="0"/>
                      </a:endParaRPr>
                    </a:p>
                  </a:txBody>
                  <a:tcPr/>
                </a:tc>
                <a:tc>
                  <a:txBody>
                    <a:bodyPr/>
                    <a:lstStyle/>
                    <a:p>
                      <a:pPr>
                        <a:buNone/>
                      </a:pPr>
                      <a:r>
                        <a:rPr lang="en-US" dirty="0" smtClean="0"/>
                        <a:t>Water polo</a:t>
                      </a:r>
                    </a:p>
                    <a:p>
                      <a:pPr>
                        <a:buNone/>
                      </a:pPr>
                      <a:r>
                        <a:rPr lang="en-US" dirty="0" smtClean="0"/>
                        <a:t>Swimming</a:t>
                      </a:r>
                    </a:p>
                    <a:p>
                      <a:pPr>
                        <a:buNone/>
                      </a:pPr>
                      <a:r>
                        <a:rPr lang="en-US" dirty="0" smtClean="0"/>
                        <a:t>Boating</a:t>
                      </a:r>
                    </a:p>
                    <a:p>
                      <a:r>
                        <a:rPr lang="en-US" dirty="0" smtClean="0"/>
                        <a:t>Surfing</a:t>
                      </a:r>
                      <a:endParaRPr lang="ru-RU" dirty="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xmlns="" val="68877667"/>
      </p:ext>
    </p:extLst>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80">
                                          <p:stCondLst>
                                            <p:cond delay="0"/>
                                          </p:stCondLst>
                                        </p:cTn>
                                        <p:tgtEl>
                                          <p:spTgt spid="5"/>
                                        </p:tgtEl>
                                      </p:cBhvr>
                                    </p:animEffect>
                                    <p:anim calcmode="lin" valueType="num">
                                      <p:cBhvr>
                                        <p:cTn id="1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0" dur="26">
                                          <p:stCondLst>
                                            <p:cond delay="650"/>
                                          </p:stCondLst>
                                        </p:cTn>
                                        <p:tgtEl>
                                          <p:spTgt spid="5"/>
                                        </p:tgtEl>
                                      </p:cBhvr>
                                      <p:to x="100000" y="60000"/>
                                    </p:animScale>
                                    <p:animScale>
                                      <p:cBhvr>
                                        <p:cTn id="21" dur="166" decel="50000">
                                          <p:stCondLst>
                                            <p:cond delay="676"/>
                                          </p:stCondLst>
                                        </p:cTn>
                                        <p:tgtEl>
                                          <p:spTgt spid="5"/>
                                        </p:tgtEl>
                                      </p:cBhvr>
                                      <p:to x="100000" y="100000"/>
                                    </p:animScale>
                                    <p:animScale>
                                      <p:cBhvr>
                                        <p:cTn id="22" dur="26">
                                          <p:stCondLst>
                                            <p:cond delay="1312"/>
                                          </p:stCondLst>
                                        </p:cTn>
                                        <p:tgtEl>
                                          <p:spTgt spid="5"/>
                                        </p:tgtEl>
                                      </p:cBhvr>
                                      <p:to x="100000" y="80000"/>
                                    </p:animScale>
                                    <p:animScale>
                                      <p:cBhvr>
                                        <p:cTn id="23" dur="166" decel="50000">
                                          <p:stCondLst>
                                            <p:cond delay="1338"/>
                                          </p:stCondLst>
                                        </p:cTn>
                                        <p:tgtEl>
                                          <p:spTgt spid="5"/>
                                        </p:tgtEl>
                                      </p:cBhvr>
                                      <p:to x="100000" y="100000"/>
                                    </p:animScale>
                                    <p:animScale>
                                      <p:cBhvr>
                                        <p:cTn id="24" dur="26">
                                          <p:stCondLst>
                                            <p:cond delay="1642"/>
                                          </p:stCondLst>
                                        </p:cTn>
                                        <p:tgtEl>
                                          <p:spTgt spid="5"/>
                                        </p:tgtEl>
                                      </p:cBhvr>
                                      <p:to x="100000" y="90000"/>
                                    </p:animScale>
                                    <p:animScale>
                                      <p:cBhvr>
                                        <p:cTn id="25" dur="166" decel="50000">
                                          <p:stCondLst>
                                            <p:cond delay="1668"/>
                                          </p:stCondLst>
                                        </p:cTn>
                                        <p:tgtEl>
                                          <p:spTgt spid="5"/>
                                        </p:tgtEl>
                                      </p:cBhvr>
                                      <p:to x="100000" y="100000"/>
                                    </p:animScale>
                                    <p:animScale>
                                      <p:cBhvr>
                                        <p:cTn id="26" dur="26">
                                          <p:stCondLst>
                                            <p:cond delay="1808"/>
                                          </p:stCondLst>
                                        </p:cTn>
                                        <p:tgtEl>
                                          <p:spTgt spid="5"/>
                                        </p:tgtEl>
                                      </p:cBhvr>
                                      <p:to x="100000" y="95000"/>
                                    </p:animScale>
                                    <p:animScale>
                                      <p:cBhvr>
                                        <p:cTn id="27"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61</TotalTime>
  <Words>295</Words>
  <Application>Microsoft Office PowerPoint</Application>
  <PresentationFormat>Экран (4:3)</PresentationFormat>
  <Paragraphs>80</Paragraphs>
  <Slides>12</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Открытая</vt:lpstr>
      <vt:lpstr>Sport in our life</vt:lpstr>
      <vt:lpstr>Слайд 2</vt:lpstr>
      <vt:lpstr>Introduction</vt:lpstr>
      <vt:lpstr>Слайд 4</vt:lpstr>
      <vt:lpstr>Слайд 5</vt:lpstr>
      <vt:lpstr>Слайд 6</vt:lpstr>
      <vt:lpstr>Слайд 7</vt:lpstr>
      <vt:lpstr>Слайд 8</vt:lpstr>
      <vt:lpstr>What kind of sport do you know?</vt:lpstr>
      <vt:lpstr>Слайд 10</vt:lpstr>
      <vt:lpstr>Remember with what kind of activities we use do, play and go. </vt:lpstr>
      <vt:lpstr>Слайд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Sport in our life</dc:title>
  <dc:creator>Роман</dc:creator>
  <cp:lastModifiedBy>Роман</cp:lastModifiedBy>
  <cp:revision>10</cp:revision>
  <dcterms:created xsi:type="dcterms:W3CDTF">2013-05-14T12:37:23Z</dcterms:created>
  <dcterms:modified xsi:type="dcterms:W3CDTF">2013-05-14T13:49:40Z</dcterms:modified>
</cp:coreProperties>
</file>