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16016" y="3212976"/>
            <a:ext cx="3313355" cy="17021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/>
              <a:t>П</a:t>
            </a:r>
            <a:r>
              <a:rPr lang="ru-RU" b="1" dirty="0" err="1" smtClean="0"/>
              <a:t>резентац</a:t>
            </a:r>
            <a:r>
              <a:rPr lang="uk-UA" b="1" dirty="0" err="1" smtClean="0"/>
              <a:t>ія</a:t>
            </a:r>
            <a:r>
              <a:rPr lang="uk-UA" b="1" dirty="0" smtClean="0"/>
              <a:t> на тему «Ланцюги живлення»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043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27664"/>
            <a:ext cx="8208912" cy="1143000"/>
          </a:xfrm>
        </p:spPr>
        <p:txBody>
          <a:bodyPr>
            <a:noAutofit/>
          </a:bodyPr>
          <a:lstStyle/>
          <a:p>
            <a:r>
              <a:rPr lang="uk-UA" sz="6600" b="1" dirty="0" smtClean="0"/>
              <a:t>2)</a:t>
            </a:r>
            <a:r>
              <a:rPr lang="uk-UA" sz="6600" b="1" dirty="0" err="1" smtClean="0"/>
              <a:t>Заєць-русак→</a:t>
            </a:r>
            <a:endParaRPr lang="ru-RU" sz="66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264" y="2324100"/>
            <a:ext cx="4392485" cy="3508375"/>
          </a:xfrm>
        </p:spPr>
      </p:pic>
    </p:spTree>
    <p:extLst>
      <p:ext uri="{BB962C8B-B14F-4D97-AF65-F5344CB8AC3E}">
        <p14:creationId xmlns:p14="http://schemas.microsoft.com/office/powerpoint/2010/main" val="25954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27664"/>
            <a:ext cx="8280920" cy="1143000"/>
          </a:xfrm>
        </p:spPr>
        <p:txBody>
          <a:bodyPr>
            <a:noAutofit/>
          </a:bodyPr>
          <a:lstStyle/>
          <a:p>
            <a:r>
              <a:rPr lang="uk-UA" sz="6000" b="1" dirty="0" smtClean="0"/>
              <a:t>3)Лисиця </a:t>
            </a:r>
            <a:r>
              <a:rPr lang="uk-UA" sz="6000" b="1" dirty="0" err="1" smtClean="0"/>
              <a:t>звичайна→</a:t>
            </a:r>
            <a:endParaRPr lang="ru-RU" sz="60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276872"/>
            <a:ext cx="5256584" cy="3875347"/>
          </a:xfrm>
        </p:spPr>
      </p:pic>
    </p:spTree>
    <p:extLst>
      <p:ext uri="{BB962C8B-B14F-4D97-AF65-F5344CB8AC3E}">
        <p14:creationId xmlns:p14="http://schemas.microsoft.com/office/powerpoint/2010/main" val="37628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027664"/>
            <a:ext cx="7992888" cy="1143000"/>
          </a:xfrm>
        </p:spPr>
        <p:txBody>
          <a:bodyPr>
            <a:noAutofit/>
          </a:bodyPr>
          <a:lstStyle/>
          <a:p>
            <a:r>
              <a:rPr lang="uk-UA" sz="6600" b="1" dirty="0" smtClean="0"/>
              <a:t>4)Жук-мертвоїд.</a:t>
            </a:r>
            <a:endParaRPr lang="ru-RU" sz="6600" b="1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225" y="2324100"/>
            <a:ext cx="5262562" cy="3508375"/>
          </a:xfrm>
        </p:spPr>
      </p:pic>
    </p:spTree>
    <p:extLst>
      <p:ext uri="{BB962C8B-B14F-4D97-AF65-F5344CB8AC3E}">
        <p14:creationId xmlns:p14="http://schemas.microsoft.com/office/powerpoint/2010/main" val="23714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136904" cy="4608512"/>
          </a:xfrm>
        </p:spPr>
        <p:txBody>
          <a:bodyPr>
            <a:noAutofit/>
          </a:bodyPr>
          <a:lstStyle/>
          <a:p>
            <a:pPr algn="ctr"/>
            <a:r>
              <a:rPr lang="uk-UA" sz="7200" b="1" dirty="0" smtClean="0"/>
              <a:t>Приклади</a:t>
            </a:r>
            <a:r>
              <a:rPr lang="uk-UA" sz="8000" b="1" dirty="0" smtClean="0"/>
              <a:t> ланцюгів живлення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376625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08912" cy="1766000"/>
          </a:xfrm>
        </p:spPr>
        <p:txBody>
          <a:bodyPr>
            <a:noAutofit/>
          </a:bodyPr>
          <a:lstStyle/>
          <a:p>
            <a:pPr algn="ctr"/>
            <a:r>
              <a:rPr lang="uk-UA" sz="6600" b="1" dirty="0" smtClean="0"/>
              <a:t>У водному середовищі:</a:t>
            </a:r>
            <a:endParaRPr lang="ru-RU" sz="6600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348880"/>
            <a:ext cx="7843189" cy="3863465"/>
          </a:xfrm>
        </p:spPr>
      </p:pic>
    </p:spTree>
    <p:extLst>
      <p:ext uri="{BB962C8B-B14F-4D97-AF65-F5344CB8AC3E}">
        <p14:creationId xmlns:p14="http://schemas.microsoft.com/office/powerpoint/2010/main" val="141713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b="1" dirty="0" smtClean="0"/>
              <a:t>1)</a:t>
            </a:r>
            <a:r>
              <a:rPr lang="uk-UA" sz="6600" b="1" dirty="0" err="1" smtClean="0"/>
              <a:t>Ряска→</a:t>
            </a:r>
            <a:endParaRPr lang="ru-RU" sz="66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276872"/>
            <a:ext cx="5575754" cy="4181816"/>
          </a:xfrm>
        </p:spPr>
      </p:pic>
    </p:spTree>
    <p:extLst>
      <p:ext uri="{BB962C8B-B14F-4D97-AF65-F5344CB8AC3E}">
        <p14:creationId xmlns:p14="http://schemas.microsoft.com/office/powerpoint/2010/main" val="112679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36904" cy="1838008"/>
          </a:xfrm>
        </p:spPr>
        <p:txBody>
          <a:bodyPr>
            <a:noAutofit/>
          </a:bodyPr>
          <a:lstStyle/>
          <a:p>
            <a:r>
              <a:rPr lang="uk-UA" sz="5400" b="1" dirty="0" smtClean="0"/>
              <a:t>2)Личинки </a:t>
            </a:r>
            <a:r>
              <a:rPr lang="uk-UA" sz="5400" b="1" dirty="0" err="1" smtClean="0"/>
              <a:t>комах→</a:t>
            </a:r>
            <a:r>
              <a:rPr lang="uk-UA" sz="5400" b="1" dirty="0" smtClean="0"/>
              <a:t> 3)</a:t>
            </a:r>
            <a:r>
              <a:rPr lang="uk-UA" sz="5400" b="1" dirty="0" err="1" smtClean="0"/>
              <a:t>Комахи→</a:t>
            </a:r>
            <a:endParaRPr lang="ru-RU" sz="54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276872"/>
            <a:ext cx="6336704" cy="4176464"/>
          </a:xfrm>
        </p:spPr>
      </p:pic>
    </p:spTree>
    <p:extLst>
      <p:ext uri="{BB962C8B-B14F-4D97-AF65-F5344CB8AC3E}">
        <p14:creationId xmlns:p14="http://schemas.microsoft.com/office/powerpoint/2010/main" val="13433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b="1" dirty="0" smtClean="0"/>
              <a:t>4)</a:t>
            </a:r>
            <a:r>
              <a:rPr lang="uk-UA" sz="6600" b="1" dirty="0" err="1" smtClean="0"/>
              <a:t>Жаба→</a:t>
            </a:r>
            <a:endParaRPr lang="ru-RU" sz="66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276872"/>
            <a:ext cx="6192688" cy="3816424"/>
          </a:xfrm>
        </p:spPr>
      </p:pic>
    </p:spTree>
    <p:extLst>
      <p:ext uri="{BB962C8B-B14F-4D97-AF65-F5344CB8AC3E}">
        <p14:creationId xmlns:p14="http://schemas.microsoft.com/office/powerpoint/2010/main" val="280604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b="1" dirty="0" smtClean="0"/>
              <a:t>5)Чапля.</a:t>
            </a:r>
            <a:endParaRPr lang="ru-RU" sz="6600" b="1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276872"/>
            <a:ext cx="4824536" cy="4104456"/>
          </a:xfrm>
        </p:spPr>
      </p:pic>
    </p:spTree>
    <p:extLst>
      <p:ext uri="{BB962C8B-B14F-4D97-AF65-F5344CB8AC3E}">
        <p14:creationId xmlns:p14="http://schemas.microsoft.com/office/powerpoint/2010/main" val="17108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27664"/>
            <a:ext cx="8208912" cy="1143000"/>
          </a:xfrm>
        </p:spPr>
        <p:txBody>
          <a:bodyPr>
            <a:noAutofit/>
          </a:bodyPr>
          <a:lstStyle/>
          <a:p>
            <a:pPr algn="ctr"/>
            <a:r>
              <a:rPr lang="uk-UA" sz="7200" b="1" dirty="0" smtClean="0"/>
              <a:t>У лісі</a:t>
            </a:r>
            <a:endParaRPr lang="ru-RU" sz="72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132856"/>
            <a:ext cx="6209723" cy="4117316"/>
          </a:xfrm>
        </p:spPr>
      </p:pic>
    </p:spTree>
    <p:extLst>
      <p:ext uri="{BB962C8B-B14F-4D97-AF65-F5344CB8AC3E}">
        <p14:creationId xmlns:p14="http://schemas.microsoft.com/office/powerpoint/2010/main" val="422448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27664"/>
            <a:ext cx="7600690" cy="1143000"/>
          </a:xfrm>
        </p:spPr>
        <p:txBody>
          <a:bodyPr>
            <a:normAutofit/>
          </a:bodyPr>
          <a:lstStyle/>
          <a:p>
            <a:r>
              <a:rPr lang="uk-UA" sz="6600" b="1" dirty="0" smtClean="0"/>
              <a:t>1)Кора </a:t>
            </a:r>
            <a:r>
              <a:rPr lang="uk-UA" sz="6600" b="1" dirty="0" err="1" smtClean="0"/>
              <a:t>дуба→</a:t>
            </a:r>
            <a:endParaRPr lang="ru-RU" sz="66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818" y="2348879"/>
            <a:ext cx="6465533" cy="3542173"/>
          </a:xfrm>
        </p:spPr>
      </p:pic>
    </p:spTree>
    <p:extLst>
      <p:ext uri="{BB962C8B-B14F-4D97-AF65-F5344CB8AC3E}">
        <p14:creationId xmlns:p14="http://schemas.microsoft.com/office/powerpoint/2010/main" val="186190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25</TotalTime>
  <Words>38</Words>
  <Application>Microsoft Office PowerPoint</Application>
  <PresentationFormat>Экран (4:3)</PresentationFormat>
  <Paragraphs>12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Остин</vt:lpstr>
      <vt:lpstr>Презентація на тему «Ланцюги живлення»</vt:lpstr>
      <vt:lpstr>Приклади ланцюгів живлення</vt:lpstr>
      <vt:lpstr>У водному середовищі:</vt:lpstr>
      <vt:lpstr>1)Ряска→</vt:lpstr>
      <vt:lpstr>2)Личинки комах→ 3)Комахи→</vt:lpstr>
      <vt:lpstr>4)Жаба→</vt:lpstr>
      <vt:lpstr>5)Чапля.</vt:lpstr>
      <vt:lpstr>У лісі</vt:lpstr>
      <vt:lpstr>1)Кора дуба→</vt:lpstr>
      <vt:lpstr>2)Заєць-русак→</vt:lpstr>
      <vt:lpstr>3)Лисиця звичайна→</vt:lpstr>
      <vt:lpstr>4)Жук-мертвоїд.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 «Ланцюги живлення»</dc:title>
  <dc:creator>REMROFSNART</dc:creator>
  <cp:lastModifiedBy>REMROFSNART</cp:lastModifiedBy>
  <cp:revision>5</cp:revision>
  <dcterms:created xsi:type="dcterms:W3CDTF">2015-01-18T21:45:21Z</dcterms:created>
  <dcterms:modified xsi:type="dcterms:W3CDTF">2015-02-09T21:22:53Z</dcterms:modified>
</cp:coreProperties>
</file>