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700808"/>
            <a:ext cx="7315200" cy="2595025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Організація раціонального харчування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6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7"/>
            <a:ext cx="7834064" cy="1944215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Уникайте</a:t>
            </a:r>
            <a:r>
              <a:rPr lang="ru-RU" dirty="0" smtClean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 у </a:t>
            </a:r>
            <a:r>
              <a:rPr lang="ru-RU" dirty="0" err="1"/>
              <a:t>харчуванні</a:t>
            </a:r>
            <a:r>
              <a:rPr lang="ru-RU" dirty="0"/>
              <a:t>. Не </a:t>
            </a:r>
            <a:r>
              <a:rPr lang="ru-RU" dirty="0" err="1"/>
              <a:t>зловживайте</a:t>
            </a:r>
            <a:r>
              <a:rPr lang="ru-RU" dirty="0"/>
              <a:t> </a:t>
            </a:r>
            <a:r>
              <a:rPr lang="ru-RU" dirty="0" err="1"/>
              <a:t>солодощами</a:t>
            </a:r>
            <a:r>
              <a:rPr lang="ru-RU" dirty="0"/>
              <a:t>. </a:t>
            </a:r>
            <a:r>
              <a:rPr lang="ru-RU" dirty="0" err="1"/>
              <a:t>Зайва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посиленого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інсуліну</a:t>
            </a:r>
            <a:r>
              <a:rPr lang="ru-RU" dirty="0"/>
              <a:t> - гормону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цукрового</a:t>
            </a:r>
            <a:r>
              <a:rPr lang="ru-RU" dirty="0"/>
              <a:t> </a:t>
            </a:r>
            <a:r>
              <a:rPr lang="ru-RU" dirty="0" err="1"/>
              <a:t>діабету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ліпідного</a:t>
            </a:r>
            <a:r>
              <a:rPr lang="ru-RU" dirty="0"/>
              <a:t> (жирового) </a:t>
            </a:r>
            <a:r>
              <a:rPr lang="ru-RU" dirty="0" err="1"/>
              <a:t>обмін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і до </a:t>
            </a:r>
            <a:r>
              <a:rPr lang="ru-RU" dirty="0" err="1"/>
              <a:t>ожиріння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shefkuhar.com.ua/uploads/posts/2013-08/1376380709_s-yablok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55507"/>
            <a:ext cx="45339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3694931" cy="230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5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315200" cy="172819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Не </a:t>
            </a:r>
            <a:r>
              <a:rPr lang="ru-RU" dirty="0" err="1"/>
              <a:t>нехтуйте</a:t>
            </a:r>
            <a:r>
              <a:rPr lang="ru-RU" dirty="0"/>
              <a:t> нормою </a:t>
            </a:r>
            <a:r>
              <a:rPr lang="ru-RU" dirty="0" err="1"/>
              <a:t>солі</a:t>
            </a:r>
            <a:r>
              <a:rPr lang="ru-RU" dirty="0"/>
              <a:t>, не </a:t>
            </a:r>
            <a:r>
              <a:rPr lang="ru-RU" dirty="0" err="1"/>
              <a:t>випивайте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рідини</a:t>
            </a:r>
            <a:r>
              <a:rPr lang="ru-RU" dirty="0"/>
              <a:t>, </a:t>
            </a:r>
            <a:r>
              <a:rPr lang="ru-RU" dirty="0" err="1"/>
              <a:t>кави</a:t>
            </a:r>
            <a:r>
              <a:rPr lang="ru-RU" dirty="0"/>
              <a:t>. В </a:t>
            </a:r>
            <a:r>
              <a:rPr lang="ru-RU" dirty="0" err="1"/>
              <a:t>добовому</a:t>
            </a:r>
            <a:r>
              <a:rPr lang="ru-RU" dirty="0"/>
              <a:t> </a:t>
            </a:r>
            <a:r>
              <a:rPr lang="ru-RU" dirty="0" err="1"/>
              <a:t>раціоні</a:t>
            </a:r>
            <a:r>
              <a:rPr lang="ru-RU" dirty="0"/>
              <a:t> повинно </a:t>
            </a:r>
            <a:r>
              <a:rPr lang="ru-RU" dirty="0" err="1"/>
              <a:t>міститися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6 -10 г </a:t>
            </a:r>
            <a:r>
              <a:rPr lang="ru-RU" dirty="0" err="1"/>
              <a:t>солі</a:t>
            </a:r>
            <a:r>
              <a:rPr lang="ru-RU" dirty="0"/>
              <a:t>, до 2,5л </a:t>
            </a:r>
            <a:r>
              <a:rPr lang="ru-RU" dirty="0" err="1"/>
              <a:t>рідини</a:t>
            </a:r>
            <a:r>
              <a:rPr lang="ru-RU" dirty="0"/>
              <a:t> (</a:t>
            </a:r>
            <a:r>
              <a:rPr lang="ru-RU" dirty="0" err="1"/>
              <a:t>вільної</a:t>
            </a:r>
            <a:r>
              <a:rPr lang="ru-RU" dirty="0"/>
              <a:t> і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і </a:t>
            </a:r>
            <a:r>
              <a:rPr lang="ru-RU" dirty="0" err="1"/>
              <a:t>страв</a:t>
            </a:r>
            <a:r>
              <a:rPr lang="ru-RU" dirty="0"/>
              <a:t>).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3" y="2996952"/>
            <a:ext cx="48577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image.tsn.ua/media/images2/original/Jul2010/2463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68" y="1844825"/>
            <a:ext cx="442849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5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Роздільне харчування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908721"/>
            <a:ext cx="3456384" cy="5616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err="1"/>
              <a:t>Роздільне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увійшло</a:t>
            </a:r>
            <a:r>
              <a:rPr lang="ru-RU" dirty="0"/>
              <a:t> в моду.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та знаменитостей </a:t>
            </a:r>
            <a:r>
              <a:rPr lang="ru-RU" dirty="0" err="1"/>
              <a:t>притримуються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система </a:t>
            </a:r>
            <a:r>
              <a:rPr lang="ru-RU" dirty="0" err="1"/>
              <a:t>харчування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модна і актуальна, але й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корисною</a:t>
            </a:r>
            <a:r>
              <a:rPr lang="ru-RU" dirty="0"/>
              <a:t>. </a:t>
            </a:r>
            <a:r>
              <a:rPr lang="ru-RU" dirty="0" smtClean="0"/>
              <a:t>	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роздільно</a:t>
            </a:r>
            <a:r>
              <a:rPr lang="ru-RU" dirty="0"/>
              <a:t> </a:t>
            </a:r>
            <a:r>
              <a:rPr lang="ru-RU" dirty="0" err="1"/>
              <a:t>харчуватися</a:t>
            </a:r>
            <a:r>
              <a:rPr lang="ru-RU" dirty="0"/>
              <a:t>, </a:t>
            </a:r>
            <a:r>
              <a:rPr lang="ru-RU" dirty="0" err="1"/>
              <a:t>потрібно</a:t>
            </a:r>
            <a:r>
              <a:rPr lang="ru-RU" dirty="0"/>
              <a:t> як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розібратися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.</a:t>
            </a:r>
          </a:p>
        </p:txBody>
      </p:sp>
      <p:pic>
        <p:nvPicPr>
          <p:cNvPr id="10242" name="Picture 2" descr="http://patelnya.com.ua/wp-content/uploads/2013/03/7f83da0a6115617f0c8d724e172a64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0373"/>
            <a:ext cx="4824536" cy="50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2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3"/>
            <a:ext cx="8064896" cy="5832688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	В </a:t>
            </a:r>
            <a:r>
              <a:rPr lang="uk-UA" dirty="0"/>
              <a:t>основі роздільного харчування полягає сумісність та несумісність продуктів різних категорій.</a:t>
            </a:r>
          </a:p>
          <a:p>
            <a:pPr marL="45720" indent="0">
              <a:buNone/>
            </a:pPr>
            <a:r>
              <a:rPr lang="uk-UA" dirty="0" smtClean="0"/>
              <a:t>	</a:t>
            </a:r>
            <a:r>
              <a:rPr lang="uk-UA" dirty="0"/>
              <a:t> </a:t>
            </a:r>
            <a:r>
              <a:rPr lang="uk-UA" b="1" dirty="0">
                <a:solidFill>
                  <a:srgbClr val="008000"/>
                </a:solidFill>
              </a:rPr>
              <a:t>Перша група</a:t>
            </a:r>
            <a:r>
              <a:rPr lang="uk-UA" b="1" dirty="0"/>
              <a:t> </a:t>
            </a:r>
            <a:r>
              <a:rPr lang="uk-UA" dirty="0"/>
              <a:t>об’єднує </a:t>
            </a:r>
            <a:r>
              <a:rPr lang="uk-UA" b="1" dirty="0">
                <a:solidFill>
                  <a:srgbClr val="008000"/>
                </a:solidFill>
              </a:rPr>
              <a:t>білкові</a:t>
            </a:r>
            <a:r>
              <a:rPr lang="uk-UA" dirty="0"/>
              <a:t> продукти, які перетравлюються в основному із застосуванням кислоти. </a:t>
            </a:r>
          </a:p>
          <a:p>
            <a:pPr marL="45720" indent="0">
              <a:buNone/>
            </a:pPr>
            <a:r>
              <a:rPr lang="uk-UA" dirty="0"/>
              <a:t>Сюди належать: риба, м’ясо, яйця, гриби, баклажани, бобові, горіхи, насіння соняшника.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52937"/>
            <a:ext cx="30279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3089142" cy="21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http://ridna.info/wp-content/uploads/2011/06/IMG_055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5" y="2705118"/>
            <a:ext cx="3359782" cy="223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img0.myvin.com.ua/news/22891_re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2808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9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3"/>
            <a:ext cx="8208912" cy="187220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Друга </a:t>
            </a:r>
            <a:r>
              <a:rPr lang="ru-RU" dirty="0" err="1"/>
              <a:t>група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і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і </a:t>
            </a:r>
            <a:r>
              <a:rPr lang="ru-RU" dirty="0" err="1"/>
              <a:t>ферменти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/>
              <a:t>входять</a:t>
            </a:r>
            <a:r>
              <a:rPr lang="ru-RU" dirty="0"/>
              <a:t>: </a:t>
            </a:r>
            <a:r>
              <a:rPr lang="ru-RU" dirty="0" err="1"/>
              <a:t>фрукти</a:t>
            </a:r>
            <a:r>
              <a:rPr lang="ru-RU" dirty="0"/>
              <a:t>, </a:t>
            </a:r>
            <a:r>
              <a:rPr lang="ru-RU" dirty="0" err="1"/>
              <a:t>сухофрукти</a:t>
            </a:r>
            <a:r>
              <a:rPr lang="ru-RU" dirty="0"/>
              <a:t>, </a:t>
            </a:r>
            <a:r>
              <a:rPr lang="ru-RU" dirty="0" err="1"/>
              <a:t>овочі</a:t>
            </a:r>
            <a:r>
              <a:rPr lang="ru-RU" dirty="0"/>
              <a:t> (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картоплі</a:t>
            </a:r>
            <a:r>
              <a:rPr lang="ru-RU" dirty="0"/>
              <a:t>), зелень, </a:t>
            </a:r>
            <a:r>
              <a:rPr lang="ru-RU" dirty="0" err="1"/>
              <a:t>свіжі</a:t>
            </a:r>
            <a:r>
              <a:rPr lang="ru-RU" dirty="0"/>
              <a:t> соки, </a:t>
            </a:r>
            <a:r>
              <a:rPr lang="ru-RU" dirty="0" err="1"/>
              <a:t>ягоди</a:t>
            </a:r>
            <a:r>
              <a:rPr lang="ru-RU" dirty="0"/>
              <a:t>, масла, </a:t>
            </a:r>
            <a:r>
              <a:rPr lang="ru-RU" dirty="0" err="1"/>
              <a:t>жири</a:t>
            </a:r>
            <a:r>
              <a:rPr lang="ru-RU" dirty="0"/>
              <a:t>.</a:t>
            </a:r>
          </a:p>
        </p:txBody>
      </p:sp>
      <p:pic>
        <p:nvPicPr>
          <p:cNvPr id="12292" name="Picture 4" descr="http://sushilka-ezidri.com.ua/files/scId=4t49id83/%D0%B4%D0%BE%D0%BC%D0%B0%D1%88%D0%BD%D0%B8%D0%B5%20%D1%81%D1%83%D1%85%D0%BE%D1%84%D1%80%D1%83%D0%BA%D1%82%D1%8B%20%D0%B4%D0%B8%D0%B5%D1%82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752528" cy="40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versal-online.com.ua/wp-content/uploads/%D0%9A%D0%BE%D0%BC%D0%BF%D0%BE%D1%82-%D1%96%D0%B7-%D1%81%D1%83%D1%85%D0%BE%D1%84%D1%80%D1%83%D0%BA%D1%82%D1%96%D0%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600400" cy="26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infosmi.net/images/stories/articles/2013/Zdorovie/09-2013/01/zel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3264297" cy="21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6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848872" cy="3539527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і </a:t>
            </a:r>
            <a:r>
              <a:rPr lang="ru-RU" dirty="0" err="1"/>
              <a:t>крохмалю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перетравлюються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лугами,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слинними</a:t>
            </a:r>
            <a:r>
              <a:rPr lang="ru-RU" dirty="0"/>
              <a:t> </a:t>
            </a:r>
            <a:r>
              <a:rPr lang="ru-RU" dirty="0" err="1"/>
              <a:t>залозами</a:t>
            </a:r>
            <a:r>
              <a:rPr lang="ru-RU" dirty="0"/>
              <a:t>.</a:t>
            </a:r>
          </a:p>
          <a:p>
            <a:pPr marL="45720" indent="0">
              <a:buNone/>
            </a:pPr>
            <a:r>
              <a:rPr lang="ru-RU" dirty="0" err="1" smtClean="0"/>
              <a:t>Сюди</a:t>
            </a:r>
            <a:r>
              <a:rPr lang="ru-RU" dirty="0" smtClean="0"/>
              <a:t> </a:t>
            </a:r>
            <a:r>
              <a:rPr lang="ru-RU" dirty="0" err="1"/>
              <a:t>відносяться</a:t>
            </a:r>
            <a:r>
              <a:rPr lang="ru-RU" dirty="0"/>
              <a:t>: </a:t>
            </a:r>
            <a:r>
              <a:rPr lang="ru-RU" dirty="0" err="1"/>
              <a:t>вироби</a:t>
            </a:r>
            <a:r>
              <a:rPr lang="ru-RU" dirty="0"/>
              <a:t> з </a:t>
            </a:r>
            <a:r>
              <a:rPr lang="ru-RU" dirty="0" err="1"/>
              <a:t>борошна</a:t>
            </a:r>
            <a:r>
              <a:rPr lang="ru-RU" dirty="0"/>
              <a:t>, </a:t>
            </a:r>
            <a:r>
              <a:rPr lang="ru-RU" dirty="0" err="1"/>
              <a:t>хліб</a:t>
            </a:r>
            <a:r>
              <a:rPr lang="ru-RU" dirty="0"/>
              <a:t>, </a:t>
            </a:r>
            <a:r>
              <a:rPr lang="ru-RU" dirty="0" err="1"/>
              <a:t>цукор</a:t>
            </a:r>
            <a:r>
              <a:rPr lang="ru-RU" dirty="0"/>
              <a:t>, </a:t>
            </a:r>
            <a:r>
              <a:rPr lang="ru-RU" dirty="0" err="1"/>
              <a:t>цукерки</a:t>
            </a:r>
            <a:r>
              <a:rPr lang="ru-RU" dirty="0"/>
              <a:t>, </a:t>
            </a:r>
            <a:r>
              <a:rPr lang="ru-RU" dirty="0" err="1"/>
              <a:t>вареня</a:t>
            </a:r>
            <a:r>
              <a:rPr lang="ru-RU" dirty="0"/>
              <a:t>, чай, </a:t>
            </a:r>
            <a:r>
              <a:rPr lang="ru-RU" dirty="0" err="1"/>
              <a:t>крупи</a:t>
            </a:r>
            <a:r>
              <a:rPr lang="ru-RU" dirty="0"/>
              <a:t>, </a:t>
            </a:r>
            <a:r>
              <a:rPr lang="ru-RU" dirty="0" err="1"/>
              <a:t>картопля</a:t>
            </a:r>
            <a:r>
              <a:rPr lang="ru-RU" dirty="0"/>
              <a:t>, мед.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5398"/>
            <a:ext cx="3528392" cy="310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http://image.tsn.ua/media/images2/original/Dec2011/3835398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888432" cy="27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75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7315200" cy="864096"/>
          </a:xfrm>
        </p:spPr>
        <p:txBody>
          <a:bodyPr/>
          <a:lstStyle/>
          <a:p>
            <a:r>
              <a:rPr lang="ru-RU" dirty="0" err="1"/>
              <a:t>Приблизний</a:t>
            </a:r>
            <a:r>
              <a:rPr lang="ru-RU" dirty="0"/>
              <a:t> </a:t>
            </a:r>
            <a:r>
              <a:rPr lang="ru-RU" dirty="0" err="1"/>
              <a:t>денний</a:t>
            </a:r>
            <a:r>
              <a:rPr lang="ru-RU" dirty="0"/>
              <a:t> </a:t>
            </a:r>
            <a:r>
              <a:rPr lang="ru-RU" dirty="0" err="1"/>
              <a:t>раціон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196752"/>
            <a:ext cx="7315200" cy="1728232"/>
          </a:xfrm>
        </p:spPr>
        <p:txBody>
          <a:bodyPr/>
          <a:lstStyle/>
          <a:p>
            <a:r>
              <a:rPr lang="ru-RU" dirty="0" err="1"/>
              <a:t>Сніданок</a:t>
            </a:r>
            <a:r>
              <a:rPr lang="ru-RU" dirty="0"/>
              <a:t>. </a:t>
            </a:r>
            <a:r>
              <a:rPr lang="ru-RU" dirty="0" err="1"/>
              <a:t>Вибирайте</a:t>
            </a:r>
            <a:r>
              <a:rPr lang="ru-RU" dirty="0"/>
              <a:t> </a:t>
            </a:r>
            <a:r>
              <a:rPr lang="ru-RU" dirty="0" err="1"/>
              <a:t>легкі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не </a:t>
            </a:r>
            <a:r>
              <a:rPr lang="ru-RU" dirty="0" err="1"/>
              <a:t>довелося</a:t>
            </a:r>
            <a:r>
              <a:rPr lang="ru-RU" dirty="0"/>
              <a:t> 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найціннішу</a:t>
            </a:r>
            <a:r>
              <a:rPr lang="ru-RU" dirty="0"/>
              <a:t> </a:t>
            </a:r>
            <a:r>
              <a:rPr lang="ru-RU" dirty="0" err="1"/>
              <a:t>ранкову</a:t>
            </a:r>
            <a:r>
              <a:rPr lang="ru-RU" dirty="0"/>
              <a:t> </a:t>
            </a:r>
            <a:r>
              <a:rPr lang="ru-RU" dirty="0" err="1"/>
              <a:t>енергію</a:t>
            </a:r>
            <a:r>
              <a:rPr lang="ru-RU" dirty="0"/>
              <a:t> на </a:t>
            </a:r>
            <a:r>
              <a:rPr lang="ru-RU" dirty="0" err="1"/>
              <a:t>переробку</a:t>
            </a:r>
            <a:r>
              <a:rPr lang="ru-RU" dirty="0"/>
              <a:t> і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. Сир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кисломолочний</a:t>
            </a:r>
            <a:r>
              <a:rPr lang="ru-RU" dirty="0"/>
              <a:t>, сметана, бутерброд з </a:t>
            </a:r>
            <a:r>
              <a:rPr lang="ru-RU" dirty="0" err="1"/>
              <a:t>вершковим</a:t>
            </a:r>
            <a:r>
              <a:rPr lang="ru-RU" dirty="0"/>
              <a:t> маслом, </a:t>
            </a:r>
            <a:r>
              <a:rPr lang="ru-RU" dirty="0" err="1"/>
              <a:t>фруктовий</a:t>
            </a:r>
            <a:r>
              <a:rPr lang="ru-RU" dirty="0"/>
              <a:t> салат, </a:t>
            </a:r>
            <a:r>
              <a:rPr lang="ru-RU" dirty="0" err="1"/>
              <a:t>несолодкі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548809" cy="24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://www.kachestvo.ru/netcat_files/Image/s%20brokol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3222899" cy="233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52550"/>
            <a:ext cx="2952328" cy="238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072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548680"/>
            <a:ext cx="7315200" cy="3539527"/>
          </a:xfrm>
        </p:spPr>
        <p:txBody>
          <a:bodyPr/>
          <a:lstStyle/>
          <a:p>
            <a:r>
              <a:rPr lang="uk-UA" b="1" dirty="0"/>
              <a:t>Обід</a:t>
            </a:r>
            <a:r>
              <a:rPr lang="uk-UA" dirty="0"/>
              <a:t>. Повинен бути збагачений білками. Вживаючи м’ясні страви, не варто їх змішувати з макаронами або картоплею.  На перше їжте овочеві супи і бульйони, на десерт фрукти, бажано несолодкі. Запивайте соками з натуральних фруктів.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3491880" cy="259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encrypted-tbn2.gstatic.com/images?q=tbn:ANd9GcQfziE0hRacGSa93krk26u7rMhVA_NFbzQQdcfyBJ5vh-WU6ysq"/>
          <p:cNvSpPr>
            <a:spLocks noChangeAspect="1" noChangeArrowheads="1"/>
          </p:cNvSpPr>
          <p:nvPr/>
        </p:nvSpPr>
        <p:spPr bwMode="auto">
          <a:xfrm>
            <a:off x="155575" y="-2560638"/>
            <a:ext cx="64008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sushilka-ezidri.com.ua/files/scId=4t49id34/salat-iz-fruk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89" y="4437112"/>
            <a:ext cx="2994287" cy="22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budzdorov100let.ru/wp-content/uploads/2011/10/chem-poleznyi-svezhevyizhatyie-so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988840"/>
            <a:ext cx="40324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1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7315200" cy="3539527"/>
          </a:xfrm>
        </p:spPr>
        <p:txBody>
          <a:bodyPr/>
          <a:lstStyle/>
          <a:p>
            <a:r>
              <a:rPr lang="ru-RU" dirty="0"/>
              <a:t>Вечеря. На </a:t>
            </a:r>
            <a:r>
              <a:rPr lang="ru-RU" dirty="0" err="1"/>
              <a:t>ніч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харчуватися</a:t>
            </a:r>
            <a:r>
              <a:rPr lang="ru-RU" dirty="0"/>
              <a:t> продуктами, </a:t>
            </a:r>
            <a:r>
              <a:rPr lang="ru-RU" dirty="0" err="1"/>
              <a:t>багатими</a:t>
            </a:r>
            <a:r>
              <a:rPr lang="ru-RU" dirty="0"/>
              <a:t> </a:t>
            </a:r>
            <a:r>
              <a:rPr lang="ru-RU" dirty="0" err="1"/>
              <a:t>вуглеводами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вони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засвоюються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.  </a:t>
            </a:r>
            <a:r>
              <a:rPr lang="ru-RU" dirty="0" err="1"/>
              <a:t>Макарони</a:t>
            </a:r>
            <a:r>
              <a:rPr lang="ru-RU" dirty="0"/>
              <a:t> з сиром, </a:t>
            </a:r>
            <a:r>
              <a:rPr lang="ru-RU" dirty="0" err="1"/>
              <a:t>морквяна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картопляна</a:t>
            </a:r>
            <a:r>
              <a:rPr lang="ru-RU" dirty="0"/>
              <a:t> </a:t>
            </a:r>
            <a:r>
              <a:rPr lang="ru-RU" dirty="0" err="1"/>
              <a:t>запіканка</a:t>
            </a:r>
            <a:r>
              <a:rPr lang="ru-RU" dirty="0"/>
              <a:t>, </a:t>
            </a:r>
            <a:r>
              <a:rPr lang="ru-RU" dirty="0" err="1"/>
              <a:t>солодкі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.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</a:t>
            </a:r>
            <a:r>
              <a:rPr lang="ru-RU" dirty="0" err="1"/>
              <a:t>підійдуть</a:t>
            </a:r>
            <a:r>
              <a:rPr lang="ru-RU" dirty="0"/>
              <a:t> </a:t>
            </a:r>
            <a:r>
              <a:rPr lang="ru-RU" dirty="0" err="1"/>
              <a:t>натуральні</a:t>
            </a:r>
            <a:r>
              <a:rPr lang="ru-RU" dirty="0"/>
              <a:t> соки.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608512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://shefkuhar.com.ua/uploads/posts/2013-03/1362545904_zapkanka-z-kurkoy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66" y="3717032"/>
            <a:ext cx="39401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7315200" cy="1154097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7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Правила здорового харчування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7906072" cy="2160240"/>
          </a:xfrm>
        </p:spPr>
        <p:txBody>
          <a:bodyPr>
            <a:normAutofit/>
          </a:bodyPr>
          <a:lstStyle/>
          <a:p>
            <a:r>
              <a:rPr lang="ru-RU" dirty="0"/>
              <a:t>1.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фруктів</a:t>
            </a:r>
            <a:r>
              <a:rPr lang="ru-RU" dirty="0"/>
              <a:t> і </a:t>
            </a:r>
            <a:r>
              <a:rPr lang="ru-RU" dirty="0" err="1"/>
              <a:t>овочів</a:t>
            </a:r>
            <a:r>
              <a:rPr lang="ru-RU" dirty="0"/>
              <a:t>. На сайтах з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рецептів</a:t>
            </a:r>
            <a:r>
              <a:rPr lang="ru-RU" dirty="0"/>
              <a:t>. </a:t>
            </a:r>
            <a:r>
              <a:rPr lang="ru-RU" dirty="0" err="1"/>
              <a:t>Вашій</a:t>
            </a:r>
            <a:r>
              <a:rPr lang="ru-RU" dirty="0"/>
              <a:t> </a:t>
            </a:r>
            <a:r>
              <a:rPr lang="ru-RU" dirty="0" err="1"/>
              <a:t>увазі</a:t>
            </a:r>
            <a:r>
              <a:rPr lang="ru-RU" dirty="0"/>
              <a:t> </a:t>
            </a:r>
            <a:r>
              <a:rPr lang="ru-RU" dirty="0" err="1"/>
              <a:t>пропонуються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блюда з </a:t>
            </a:r>
            <a:r>
              <a:rPr lang="ru-RU" dirty="0" err="1"/>
              <a:t>овочів</a:t>
            </a:r>
            <a:r>
              <a:rPr lang="ru-RU" dirty="0"/>
              <a:t> </a:t>
            </a:r>
            <a:r>
              <a:rPr lang="ru-RU" dirty="0" err="1"/>
              <a:t>свіжих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приготованих</a:t>
            </a:r>
            <a:r>
              <a:rPr lang="ru-RU" dirty="0"/>
              <a:t> на пару, </a:t>
            </a:r>
            <a:r>
              <a:rPr lang="ru-RU" dirty="0" err="1"/>
              <a:t>варених</a:t>
            </a:r>
            <a:r>
              <a:rPr lang="ru-RU" dirty="0"/>
              <a:t>, </a:t>
            </a:r>
            <a:r>
              <a:rPr lang="ru-RU" dirty="0" err="1"/>
              <a:t>смажених</a:t>
            </a:r>
            <a:r>
              <a:rPr lang="ru-RU" dirty="0"/>
              <a:t>,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печених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https://encrypted-tbn1.gstatic.com/images?q=tbn:ANd9GcQPEXnTyBEMNFxw5AaEmI5bPydhdvKo2tcyMzaWKvbrHYZaO7G7aQ"/>
          <p:cNvSpPr>
            <a:spLocks noChangeAspect="1" noChangeArrowheads="1"/>
          </p:cNvSpPr>
          <p:nvPr/>
        </p:nvSpPr>
        <p:spPr bwMode="auto">
          <a:xfrm>
            <a:off x="155575" y="-1676400"/>
            <a:ext cx="4857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encrypted-tbn1.gstatic.com/images?q=tbn:ANd9GcQPEXnTyBEMNFxw5AaEmI5bPydhdvKo2tcyMzaWKvbrHYZaO7G7aQ"/>
          <p:cNvSpPr>
            <a:spLocks noChangeAspect="1" noChangeArrowheads="1"/>
          </p:cNvSpPr>
          <p:nvPr/>
        </p:nvSpPr>
        <p:spPr bwMode="auto">
          <a:xfrm>
            <a:off x="307975" y="-1524000"/>
            <a:ext cx="4857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svit24.net/images/stories/articles/2013/Zdorovie/04-2013/09/owchi-dlya-zaga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1" y="2780928"/>
            <a:ext cx="42628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obl.com.ua/Tems/75304355_vishn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8205"/>
            <a:ext cx="3672408" cy="29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30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1"/>
            <a:ext cx="7834064" cy="1728193"/>
          </a:xfrm>
        </p:spPr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легкозасвоюваних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булочки і </a:t>
            </a:r>
            <a:r>
              <a:rPr lang="ru-RU" dirty="0" err="1"/>
              <a:t>кекси</a:t>
            </a:r>
            <a:r>
              <a:rPr lang="ru-RU" dirty="0"/>
              <a:t>, </a:t>
            </a:r>
            <a:r>
              <a:rPr lang="ru-RU" dirty="0" err="1"/>
              <a:t>тістечка</a:t>
            </a:r>
            <a:r>
              <a:rPr lang="ru-RU" dirty="0"/>
              <a:t> і </a:t>
            </a:r>
            <a:r>
              <a:rPr lang="ru-RU" dirty="0" err="1"/>
              <a:t>взагалі</a:t>
            </a:r>
            <a:r>
              <a:rPr lang="ru-RU" dirty="0"/>
              <a:t> все солодке.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ласун</a:t>
            </a:r>
            <a:r>
              <a:rPr lang="ru-RU" dirty="0"/>
              <a:t>, </a:t>
            </a:r>
            <a:r>
              <a:rPr lang="ru-RU" dirty="0" err="1"/>
              <a:t>зупиніть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на </a:t>
            </a:r>
            <a:r>
              <a:rPr lang="ru-RU" dirty="0" err="1"/>
              <a:t>меді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гіркому</a:t>
            </a:r>
            <a:r>
              <a:rPr lang="ru-RU" dirty="0"/>
              <a:t>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шоколаді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єдині</a:t>
            </a:r>
            <a:r>
              <a:rPr lang="ru-RU" dirty="0"/>
              <a:t>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солодощі</a:t>
            </a:r>
            <a:r>
              <a:rPr lang="ru-RU" dirty="0"/>
              <a:t>. </a:t>
            </a:r>
          </a:p>
        </p:txBody>
      </p:sp>
      <p:pic>
        <p:nvPicPr>
          <p:cNvPr id="2050" name="Picture 2" descr="http://pasika.biz/assets/advpics/f081d666ea5326dd372d9ac5646ae5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0" y="3429000"/>
            <a:ext cx="4055123" cy="31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fe.pravda.com.ua/images/doc/4/f/4f4dbe5-cho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202832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0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7992888" cy="3539527"/>
          </a:xfrm>
        </p:spPr>
        <p:txBody>
          <a:bodyPr/>
          <a:lstStyle/>
          <a:p>
            <a:r>
              <a:rPr lang="ru-RU" dirty="0"/>
              <a:t>3. </a:t>
            </a:r>
            <a:r>
              <a:rPr lang="ru-RU" dirty="0" err="1"/>
              <a:t>Харчуйтеся</a:t>
            </a:r>
            <a:r>
              <a:rPr lang="ru-RU" dirty="0"/>
              <a:t> </a:t>
            </a:r>
            <a:r>
              <a:rPr lang="ru-RU" dirty="0" err="1"/>
              <a:t>дрібно</a:t>
            </a:r>
            <a:r>
              <a:rPr lang="ru-RU" dirty="0"/>
              <a:t>, 5–6 </a:t>
            </a:r>
            <a:r>
              <a:rPr lang="ru-RU" dirty="0" err="1"/>
              <a:t>разів</a:t>
            </a:r>
            <a:r>
              <a:rPr lang="ru-RU" dirty="0"/>
              <a:t> на день.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готуйте</a:t>
            </a:r>
            <a:r>
              <a:rPr lang="ru-RU" dirty="0"/>
              <a:t> на </a:t>
            </a:r>
            <a:r>
              <a:rPr lang="ru-RU" dirty="0" err="1"/>
              <a:t>сніданок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ситне</a:t>
            </a:r>
            <a:r>
              <a:rPr lang="ru-RU" dirty="0"/>
              <a:t> (</a:t>
            </a:r>
            <a:r>
              <a:rPr lang="ru-RU" dirty="0" err="1"/>
              <a:t>кращий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— каша), і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пропускайте </a:t>
            </a:r>
            <a:r>
              <a:rPr lang="ru-RU" dirty="0" err="1"/>
              <a:t>сніданок</a:t>
            </a:r>
            <a:r>
              <a:rPr lang="ru-RU" dirty="0"/>
              <a:t>. </a:t>
            </a:r>
            <a:r>
              <a:rPr lang="ru-RU" dirty="0" err="1"/>
              <a:t>Інакше</a:t>
            </a:r>
            <a:r>
              <a:rPr lang="ru-RU" dirty="0"/>
              <a:t> на </a:t>
            </a:r>
            <a:r>
              <a:rPr lang="ru-RU" dirty="0" err="1"/>
              <a:t>обід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з’їсте</a:t>
            </a:r>
            <a:r>
              <a:rPr lang="ru-RU" dirty="0"/>
              <a:t> у два рази </a:t>
            </a:r>
            <a:r>
              <a:rPr lang="ru-RU" dirty="0" err="1"/>
              <a:t>більше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6379"/>
            <a:ext cx="35623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hQSERQUExQWFRUWGRgaGBgYGBcbGxwfGhwXFxwaGhwYHSYfGhkjHB0XHy8gIycpLCwsGB4xNTAqNSYrLCkBCQoKDgwOGg8PGi8lHyUsLCwsLywsLCwsLCwpLCwsLCwsLCwsLCwsLCwsLCwsLCwpLCwsLCwsLCwsLCwsLCwsLP/AABEIALsBDQMBIgACEQEDEQH/xAAcAAABBQEBAQAAAAAAAAAAAAAGAgMEBQcBAAj/xABCEAABAgQEAwUHAwMEAAQHAAABAhEAAwQhBRIxQQZRYRMicYGRBzKhscHR8EJS4RSC8SNicpIkM8LSFUNjZKOy4v/EABoBAAIDAQEAAAAAAAAAAAAAAAIDAQQFAAb/xAAuEQACAgICAQIEBQQDAAAAAAAAAQIRAyESMQQTQSJRYXEFgaHB8CMykbEUQtH/2gAMAwEAAhEDEQA/AGptEq3ZnMeg0i2wDC0iYoz058oBCTuTz6CHVIKGUhg9i35rDKgynDgn9W8ZeOcYzVq0aMk3HsnVPDsypmPMOSTbKhFgfSLPCqOipkrSUpKgbhsyv4hVLxIOyEteqR3Vj6wL8FVAOIFE++bMSToSNPKPSYssc8HTpJdIzJwcH0EGMTELkLMqhMwNrlA+UAPZrT72HhvAxumLVYlSiwDkMkbafKMmk4dVVs5TrICSxLkJT0AEO8aXKLb0l82xc9MtZGKyMie0o1JsNB/iB7iVdCVJZM1Bb/dGl4RwjJTJT2hUspFypRAt4GKziSbRolKySRMUn09TC4TjzqCf8+5LTrYA8PYXRqmpPbqDg2c/aCOu4dpVS1AVCtD1+kVGHTaiYoKp6awOoJA9TaDWnTPKApctYJ1yzEFvUQ3M5Qff6o6NNGSqwSnTrOUT/wAT9oNqTDqJSEkTphcDY/aK3iwiSsKIqEBT65VB4e4Qx0LzSxVZdxmSkeV4Kcm48k/5/ghJXRR8SYNSpnOJi2Ve4I+Ygi4JwSjXKVmmOQr9wG0K4tp6kys4mS5qUXukA8oD8ExKSmcBUySkEapf1tA8nKGn/j+Imkn0aBxPgNCJQPcDH938xSYPU0MqdLbszcaB9bROn4BQz5Suzm+qj9YEa3EpGHzMsqUZkwf/ADFm39oERCnFpt/noh6ZtS0S0JzFKUjqAPhGLcY4hnqVykAZc3dAHO8MTvabPXKyrCWBtrA3LxdRmGYQCTFKLcG6Y1tM0Hhnh6XlZKilYFnLpJ3cRUcS4kqRMCWZYL37yemusV0njLIO6khXwiZhU1U4klPaZtQzvFrBN+4E0n0SpfHy5y5KJ4CJaVJKsgJdun0EaLxPWy6+nFPTBEwrS5dmSBo76F4D8P8AZ2pu3CSdxLOo6j7RQYzNXIJWCUKHI6/xDMkYTVx9gVa7BSqpptOtSbgpJBY8rQqjxyYjkX5iGq7EFLJKv1F4apqtlB+cZ0ZUw39DU8G9oCkyUJ7EWHM/aK/iL2glakp7Jm1vzibgHHNMlICw39sV2McTUsycpQDj/hFuHFu+JDv5iMA42yzQTKDJB3goR7RZd3lkWO4ir4UxKiJmKWE7AOiLXFcSw4yl2lvlt3WgpqLe4s5X8wKm8WSlLJyKuTygswDi2lTIAKS7n9MCsvD6JQfMn/tBnQ4Fh4lIuh2H6/5iZ8a3ZCsgcS8RUS5TZQ5P7IG6WqoitFgzj9Ji24rwOjCU5JgBJNgp4rsI4WkLmoHanXYiOioqOro53YUGfhpsUp9CIDsYRQqnLKSwfrB6eBKYiylP/wAhARivCMsTVgLLOdWgIcW9N/mS7CyomJSGdht/iISa1ZuD5mI4pVkW73kWHU84saKk/cx8mEeT5JI2aIaKlRLXPyh6VhxUoLBUFjQiwH3ieJaB1PwhedTsDfkBHLyeL0Q4WTjjM7KgTWUlGqhq3UQWUCEdgJkpiFXURzO8BcvDVqJCrc3+wixwzDl05zSlKSFagnuq/t2jRxebNqpLRVnhj2mNSuJDPqFSgWlv3W3I1PV9vCCqi4YSbzQ7/p8f3c/CAihw3sayXMFkhRLbA30O4eNHqMUAlBSdVWHQ7v4RrZMsJJei9fuU+DX9wO49jcmj7puoWShPLZ+QiowDGp9Z2iEnKQXATYAHr4xXcU8PzZ88LkpUsq95r3G5Owgz4R4fFHKILdopsx18vARYn6WPDfcmAuUpfQEONcIq5MhS+0EwJuxueW4jP8HxKXMqEibKYkscoPqwj6Bq6JE0FMwZwdQdPQRyloJcu0uWhH/FIHyEVV5LSqv2G8DKK7hCsKFGm7RQV+k922v6mBhOFez6vUUmbKlBtAtY+IS8bDHmgf8AkzJ4Iz2h9n9SEFK1yAXcZQqz+QisrvYpMnEFdWkHpLUfmuNVaOtAT8ic+2coJGRH2Bf/AHn/AOH/APuOn2DkBhVjzlH/AN8a7HmhXJk8UYxM9hE53FTKPihY+pg34I4Ym0MtUtQlkEuFJJe+ruBBe0eIg/VlXEjiuyoxuQpclWXMFgOnLYuNrc9Ix/iRID9vJWVO/eSsa63sI3fLCVSwdQ8MxeR6emrOlCz59pcGpqqUClOQpsQFGx/ueINVwWACZWZZH6W18G3jfajhemWSTJQ51KUhJ9UtDVLwxKkv2QZ+dz6naG+tif8A1A4S+ZhmGcO7rl5ehWQfQCCbCfZlKqEZ0rD7pOZxBBjHCM9C1KQjtEEuySHHRjrA/K42/ophStCs2hSQUnob8odacf6ZFV/cXdH7OJMmWrPmJ17qvvAnjqcO7MpRNmBfJn/iJ+IcYTZ/vKyo/aNP584C8bpQlWZOivgf5huOE+5sCTXsh6kwORNLJn35FJeDKRwpIAAFWjTdLfOBDBsFmFSZnuAEHqfAeHONswWlkBCVy0C41Ic+BMDmn6a0yYRv2Mn4j4RYpyTkKtfW0RcE4OmqmgJWi3WNc4mwntZeZIGZPqRuPrGWV2PIlWF1DQp1B6naIxzc1a7OlFIuTwVVh2Wn/uYD6rh2pzqBuQT+qCKn4+nzkZXShSRqNT1vEeatSy6ioneCXP8A7EPi+guplqUnLlPIcj1aOKopgIdOug08/CLOQZhsmW3MmyfLcxOpMHKmKiVEbbeUePjgT7Nh5KKijo0hTKLnki/lm0EXFPRck5R01PmYkzKRgyR5Db+IflMUvdRFrWEWI4FF9CpTsadKbDfXdzHQlgVKOVI3VCVLY/LcvEuVgPaXnu37Bb1O3z8IdDHyewHKhWDUkipldoFFSXUOWhY9YmS8IlpNipQ2STb7xIkykoSEISEpSGCUhgB0AhUWopR/tE7fZ4WsAAOQtHo9HWiTjzR1o6I6BEHCWjsRK/EUyUqXMIQhIupRCRy1LQHr9sFFmKc60FKgHVLOQ/7nSScvVtxaI5E0HbQ0uoYsQYpsRxOYgJmJIKCLke6XuDreI9TxjIkJQJynmKGiAVBv3Ej9O0IlnSdPQ6GGUulf2CE1SXZ2JiLVY3KQUpMxAUosAVAX+nnFDxxWf+Ezy7uAyxcMWvyYj5xnNTUGZS695I73M31itn8x45cUi94v4f60ebdK6NcosYWta0FATk/U7jpEXCuIlLnqQsMC+W241bmG+UYdRY3PkE9lNWjoCW9DaCaj48KlJVNLLRowLGx9IiOeWrYOTw+N1s2jtY6FxmmA8UTlqUCt1NmCdRd7OYJ67i6VTyhMnOlxYH3iwuyRc+Qi7DLGZQljcQlePQL4L7RaKoKUJnpEwpzMrMkcyHUAMw3DwTBcNFnSIg4ngsmoTknS0TE8lAH03HlE6PRPRxn2LeyxBH/h1lH+1TqDdDqPN49TcDyZcspUMy/3K2PMCNAhEySFBiHhvrzqrB4Ix+qQUKVLsCn8tErAuM5dMciyTm0DuQevIRfcb8ArqBnp5mRYF0nRX92oMYviWHzZEwonIUhY1CtfHqOoi7CUMsaYqVx6NOxTiSbOe+VGmVP1OpjPMfwzs15k+6r4HcQS8IUMyrTyysFKUWHiOcG0vAqJCCmZMlqVzUpJIPMB7EQx5IY9IHi5GP4Xhk1SkqSlkv7yrD7mNdwnhaQZaVF5hUBckj4CKdGHFUzs5ZSq5Zt25ExdYZhFVJBAyMS7KU7c2bSFZpNrToOEUgo/pgB31EN1hCq1CQcu25MRJs/UPrsP4iN2JVYDTYxgqTfRcokjFrswJ+ERJy1lQCRrsPpDgQx89h+PF/hdFlGdQ7x90chz8YKMXJ0c2kIwrCuyGZd5nwT9z1ieVRwqjkWoxUVSFXYuPCOCFCOIOgRGxTE5dPLVMmlkpHmdgANyTElCnLRn3tPKs0hRDy0laTce8WN+RYFvAxX8jK8cHJIt+JgWfKoN0mR8U9qUxRy08sID2UvvE/2iw9TArN4hqlzQs1E3M9iFEAPyAsB5R1ExhmCUKGgsx8wNIemoQULUU5VAMkp90nTeMCfl5JvbPXY/EwYVUYfv/sHuMuJaipKRNmE5QEBI9wm7qN8oUebeggWmzcymSnJYAh3ci2vMm/nF1isorSQNdoqKCnJmJBBCXe/SN3x814rfaPL+b4vHyVCC06/U0Pg/F1UwVTTpgVKLqSVPYtdAB0dnDbvziNIrEmYFrcJJtc9fEnYMG1inr73hmViKvdKixZw+raecZblLJUn2bmPBj8abivcLaDGzOpzSzFnu/wDlk7C9j4Fj4HoIH1JWCtDMoWPIXfXRjtEMzbvvtFrS1Ybv91/dHI+G/jC59X7j4RcZtR6e2VNVRgfqL78ooVVagdbjXlvszjaCOuU7384GZ8t5hf3Qz9A4EaPhPlakjH/Fo+m1KDoNuDqlRTnlpchgrpyB+fhAzjuOzalRXOVnILBW6W/QNGRqdPrEEzVSypIKkkOmxUgli4Kh8GP0h/B5qQvvhy7AkPq7vfXQgmLih6XKS2ZCl68owbr6kRTuc4NydANb+TPyjXvZfxitNJlnqdEtfZoN3AYKAPMB2HRhtAFMG3L7xIw3FFSx2QKQhSnuGY+I2is/KclSWy9P8O9PalaN6wzHETs2Ui3UP4tsIshNEZVw/VJQtRKQFAfpNvKCKi4hUhOaYWDixGgt5uLw2GbXxFKWOnoNM0deINLXJWkKQoKSdxElK4s9ihyKzGeH5NSlpqApvdO48Dr5RZAx6JTa2iAQmU6aU5TJQBsoJF/XfpAxxBXlM85QE5wDYeXraNPqaZMxJSoODGOe07D6mlUlabyTYKa4OoC+vI7w/Fk+LYMkqJFFXKTPlqJPvBz59PExoxmJGqgPEj6x84zcVmq1Wr1I+UFOH4kVS0kquQH3vFlwWT3FKVGyypITvmPTT1hM6e3JL89fTlHQo7FV+X1Owhjsypw4I8D89x4RjV8i4ScOkdpMDp7ouSTt0A5lhF9NW5hjC6bJLJLOr5CwHq8OGHQVIW3bOR0RyOiDIFiGps+4A1JaOzFNprpEeZLKFAuCS4c6A6aM5hc5Ug4qyRUL0YBz/PUQO8SS+0o6iWAFqbMPEFwAP3WYRY4nWBKRlWHsUhw7W0HPWOUk9JlrWqwB8H6/KKcmptxv2LONuDU17MxukqcpZ+6Wdv5heMVgypSFOBfRtf4i3qOFJtRPmGmTmRmPJISb8zcQxXezmuzhORBcElQX3Ut+4kDyABjJj48m+SR6ufm4Kvlv5AZUTIVKrD3UkA3so6hgbA8vtDOKS1U8woXlKk+8xLcrGzl7W5GIc3ESlTFI7p2sW9SHjSj48+OjEn5uN5E2+mXlQYq6gsQRFhNOZgkOTo1yfSI9Thk5ExpktaGVlLpI72rePhFbCq2aPlyTdfMcmI7OV2hc9Rrd9PDWKeurStUtSypQYOLC4scraDSLXFCezYDfwIOgL8tQYpl2ShKiCHUTlbMCbMfQNteL/hRTjyfdmP8Ais5LIoJuqX2f1OSsTX+o5h11jkxTqOl9H+cRl67bdNosKWeAkDpFicVj+KKKWOcs3wTl/nZBqFXLO1veIJdmN9w7/CO07uDfoYmTqULLDV9otZVEmWnKx536hiYDJ5MVH6jMPgzlPvS9xinnWF/CFrh3KG0/PD81huSl1gc9OnjGdqTNl3CO9lnQVp7NkqZYFvLT6QU4XWKmJQmYkkJ98EHrqNoEpVOpE9FvHl0jQsHBylRYJTYl/wAENMuTG63EjIy9msjQqSk2uw36b62giwziNL5VK8HPw6xU4s81OVCBMBKXDsHLAd6zbb2ioruHggSytbKSe8109GOrwcMtO70JlC19TUZE4KDiHYGOHq9LBAU5Adjq31EEaJjxoJprRVaociJieGonylS5iQpCwxB/NYlgxyJIPmvi3hCZRVKpWqDeWo7p+40P8xIwDBVTEH/Uy5To3O8bJx/wyKumUAP9RDqQeu48CLekYlR4iZTh2fXyeLEJtC+Ks3nvdOrJv5P9oWlOUP7vV3MNJqyRa3zjqJBOjeKn+UUx4R5MqEJGwHyhsw9UbeEMPDQEehQhIhaREMkQgEr0sxeE1eU3sb5WOgP3iQFtbmYHq2pM2cZSPde7fnOK2SaX5jIRtkWpxWWmdlWoKYZknzLptE+jkInSCC4CiXa2p/xFLVcKqUV9lMRmSQUhWYf8ntbxvrE7DcbSgZZyhm5AHK468opwlT/qUrv+WWJLXwDy62XRnIM2Xyf4CLwKzywymKk2PJxY+UUMpQqVqDp0t5cunOFSZ8ztykKSUo/SHuwuLhhDo5KfzT0gJRv7+58/Y5KmSqibLmNnGZCy5W3f7xDnmCNterxTLHL88esbF7SsDRUAzezyTkgZlhu+wFlbOGsdfGKSj9kMxcqVNVOCUrAVlynMAQ/ec8osxzxf5CZYn2OeymrulOQWfvNe5e55dOkF/GRShboUygDnAa9rM497rqBFhguBSJMnLJAzANmO+jmKTiKnXOWqYgPlITlN3BJAKRuzk/4ih5DahUfd2aPiKMsi5PS0A8+j7R7W+f59ojHCUAMUD02/N40AyFygEhRTLTupKU+JdVyTe/WKmqxiW7lppH+1IHmSHPoIy1llF0rPRRccm+Kf8+xm+JYP2ZcXT8ohqLb73A1DM50089oK8aqBMKrJD7DQeEB4nFKnSSDo4tby1jd8PJLLH4/Y81+JYIYJ/wBPSf6HVF7v4HTS23lFjS4iVWUXbQnXzisVytvfn4wunS6t4tZccZx2Z+DNLHO4l4lcIWuJ2F4AuaDlWLB7+Gn0ivrKaZL99BT1Om4102MZ3p70bPrprZbUizMS6ioNuOm0aDgJTPpwtLnyDkizttpAXg+FlUpGQOohyNubwS8OzewpcqSoEKLJF3BuA/KIk475dFV76C2gQf6dSNPeN7s+3184qE06lJ7NZQ47z6kjRvHpFhMnkAFCTka58t33gYTjaVTkzACMma2bVRsH2iJKKSXy1+QEbdsn06ly54XNTlYFKWII82uLc4KqHFQreAialS1NMzHNex+RG0Q8LxnspuUks/dJ15Q7xsyqqF5cb7NZlTXh54psIrgtIaLhBi+VjyxHzx7TcI/pq9bWRM76fP3h6384+iFQCe0Dh1NQuUTqAoeuWJToFqwsRRpFyHPUX/j4RGqasAkJLnkAT/AiXLplF/18yoskcgABfxvHq2ciRKXNnLATLSVKIDabJHPQDqRFd8n1oaqLOWvNKQr/AGjWGopeAsWmVEhZmhlKWZiUfslr9xPUgAn+6LlYaHRdoDo6DDsuGAYclqgmQJxOnJSMpIyqSfLfeK1dZT0+VS1BJUWfcud2idi1YqXLKgM1riAKiyV09MsKPcCip9fBub/WM/PJwl8CuT+ZaxR5L4noOJMwLUWFpgKgR4hg8CvFdOO0Cki4Z20Gx+EGFFR5EpSFZim22ngNAIqeIsPKZM+aDYJKiNywJ8hpA5sbljp/cnFL49fYHlVQkl0rQjMe8jNfQAM5sfSCHCMHQkLmpvmHdU723IYtrv0jNKNKVJ/1HKVW1+PlErhziFVBUdkpR/p12UC5CX0WkbX1bUHRwIoYM8JTqS+30NbP4MoxfB2/9mn1klBknuBYbRQfrvDsvKtIU4vb7+kQ1VBJUkgh9DZm6Q4sAyxLB/S3d1Ftm0Ou2sat7sxqIuJ0+ZBR7qElOUgX1vfa0UvFEtSacrkkEyiCVOXysdGsbtBWJolyhfRhe/qYz3jPDJk2eSiYUSSm7AhJbUAC2aE54pR++vsWfGl8ab9v1BKpxBS3K1Em+pJ8YrZ9Xa0TZtLLJAStTEkB7jSz+JiGqTc2aMtRUT1UZvJH4dIpq0rXYBhENWGmCIy0iEqSOTRch5TgqijLzfh0cknKbsG59IU+H1i14fw/OWIclrb+EOTUuoBotOFKJS56VIOUpLjoxeLizSnDZkZfHjhy1Euuw/p2QpJQCNW06GLrhkoCAZiUruwUwLOYIOI8MR2faaqKRc6OeXntAhT4mUqGXKkKKQWH6dyOXpFeTcJHL40T6inRKmzO6ns1E3AYeQ5RMw2qluky0lR/aNuTh49i9f2wCpYHcUB5aesVdJxD/TqmPLTlJDeBNtOcA3cu/wBDktBNi4KQUFYQDd30jP1TwiatL5u8VCxYi7HpFzifEkuaFhZy5mCG16m3WBcyVAA5mV4ajr1jtNtkxTSphNTYmpZCiAMqWAB+ERafCptZNCglpaCQDoCxv8RA1gvaz55lKWezCi4G4B0cXja8MocqEgAJAFgNIu48W7bK0560O4VQCWkCLeWIbkyYfEWxBxUUeOJcp8/pF2owK8U4glC0AkCx18o45BStWUWH2/xGdcYYx/XVgo0f+RIOeoI0UpOiOoBt45v2iL72gcWiiplZD/rzXTL5jmvwTZuZI6wJ+z3DwinRMVdU4mYrmQkkJH1/uMIm6iEls0HBZqZCA/vKLr21+wi6qZe40MCyK4qOgHxghwqrCh2Z20jsUq0dNe5yOhULnSmMNRYAFzkhQIOhECEjCk01UV5Hzgh97XH8+AguBhitoxMS2hGh5dYTlx8lrsZCVDWFFSZqgUBKWd3Tck9CSPNoVxWctHUH/wCkvzcNf1iuUmauaw7uUM+6iwdXw2i6WQUZV3JGUhrF7Gx+sVobi4/fsdfGcZfYxpSEgIzKYNoNS/5vELFJpnLSEJJVYJA1toI0k+zaQSVd8OT3Aqw8CzloblYBKorjvTJiwHUBZO7HQBrvGXHxJwfKXRvy/EcTXw22O4HRKVLKZy1GanVj0dx8o5gtY8xaQggD9T30f5v6wQSpAMruEf8AJmcajSK+lw4SipSgLlwd3+saHpyuL+XuYXJbJVNiKCkhaSlbHXcDlAZUomLcALHfOVI2F732e0XKv9WZKulIBJWB7zDmNiYvJ8hM1CiBlI90te3LpAOMs276/UJSWNmO4rTIlJCUpUF5iVuQb3sANABEOqS6Qoefj+fWCumppc+omSpqMy73GYNa5tt4wOVlKunWqWoZkl8qrFw9jbQxRnB0pHoPE8hV6fv/AOlYiU2sNzpkPzpC86UFCwpZASCkgkmwZ+pENcQ8P1VOl5slaATlfW/Luuz/ABhuPFKTDz+TjxReyfwbgX9TNVMXeXLZ0jU6MDyF4PMOwREiYeyRlSpySBZLbA7CPey/CSmlBUkJJJcsxNzq+hcNFvideJc1QIcEEEDd/l4xeaUY2+jzk5ucmersRSvIhACgm6n0v83gG4yojKmpyICJajYJZnFzp46QR4hNlmWJwJSUBII5jbzvFNU4bMq5aOzW93L3I69YXJ8mdFUVmHTUlJJUpL6EhnPyfTaH5FOlMpWdOZy7qAOlx8fnBJis1A1AC0OCCBcNex0gXXV5iUJDgDQuzN0vaFtK9DE2+x+sSJtKyUgB3BCdw7m3pECbKHZpUpWUlN7bX+kWVdioEuUEgJSEkDLpYMzxT4TTzK6amSHY3URsnfzMTwc3SI5cVsuPZhgGdS6gg5cxyPvfWNSkhobw3DEyZaZaAAlIYARORLjWiqRQk7Z5MLjzQlRiQRExbCMK9q2NGZVhCVMJYLtzU1vQJPnGu8S4uJMpRPL89dIwXEcLXNmKmKWCpZKjbnEohp1o7xNxBMrqlU1WqjlQnZKdEoH5ckneNMkVAkhMhN+zSiWwue4kA9Bd4zHhOSFVaFKumU81X9lwPNWQecaTwph2fNNUXKrkMdz84q5dtRQ6HTbCKhSotYvyH1NzFoJExv1Ja/JvHeHqajMsgoYC1tx1MS5hAsVEkubtp5RyhS2ddkqjqxNSEqIzgX69YbmyiDFdMIBDE5heJ1Bi6ZroWMqhbUfHkekNjO9MBxo8IUlUOTqYphkGGgoWGcFrjeIXENclCAVbkDp6/mkS80cmykrSUqAUk2IIcQnJByi0hsXTsZwipUtAIZSdHe8KqqdK5qVKYgWbZ+vnDtLJEpOVAZIDAfKGxYJSdze9z6wDhqmTe7RX4ikywQqdklKN7AtzF9IgYtiCkVCFoKVymDMR4PE/F8IT2dypQGw2HSKygwISqtK+6uXLS7knkQC2imJ3+kUckJ8uK0rW7uu/0Hxcat/X+fcmV9OmWP6gPmUliphvy5GKHDOIFrJEhJCfdKi5S/XrBVi0jtnQuZkQ2xZ3ilNTTyJapYSphd7nMTu6dTBZINZLul+/udGScaq2Q8LQUmp7tyoBa2vf/wBI184VKp5MmYVg5iLFz5uL6wzhleJclphymYe8o6jb1aKugp5a6of06isd4EkW6tzEKjKlGt/tYytsvKScJ9SVlBVlIWna40L83aLquSFKZaSJemZrZi3dI5PaKirxMyXyJAaw5Ps50EKGJTElCZpExU0pISm4zasWv/iGKUWqT9960A0+ybShEpKphexJCdHHhFJiOMoXMCkpABs5Fvx4ncRVkwEAIu/VrbGBKtlKnLWyCCliyS4f4X19IDJKSfBBQin8TE4/OQpSMrmWoHQHK4LctftEPC8SmS5yRLKkoBDm/efl02ibTIMxGUjLkNtj4D+Yk8K1KHJSM4CiHJuB/t8bxyVslulRcYxTlae1USkswsHU+xgUnUJlhKwUjMWZ723+lukEHE61z1JQwlIT7txc8yYG1YdPmzVS5KO8FMtatA1iANy8dxbyPiQnUNkfFMHmLMtEkglZy5Ts+48LvGn8I8LIo5QSO8s+8vmftEbhXhFMjvKJVMOpO3QchBWlDRpYcfFb7KmSdvRxMLEcjxMPFHSYi1lWEJJJjtXWJQCSYxX2h+0IzyqTIV/p3C1j9XNKf9vM7+GvJWc3RI4g4xTUVCkZh2aXYvZRGp8BoPM7xVLxSSP1A+Dn5CApC2LxKcwxRQHNhFwlQkoLazlhA/4IZa/VRQPIxseCYSmWkMSpTCwLDzIgc4F4fSkh7iWkIFnBU+aYr/uSH6CNBShvdT+feM+uUuRaviuI2ZAe7+ZPhzhtagSzXaJIljf7ejQzNS9wH5OwEG0CQpgUebDU/wDtGr9Y6UADQJA0ALm/yh0gt+NEecu1n8B9+cC/oSidJxzs7TLp23I+8WEsomjNLUD8x0I1B8YE5yCb2/OXXSIorChTy1EKH6nb/Mcszj2RwT6DBcsjWOBUVGGcYksmegEGwWn0uPtFzSz5M8EyZiVNqAbjxGo84sRkpK0A7XZ1MyHCqGptORtHs1oIgROpnQsJLZg17gdW1+MUVLQVFNLX3e1JU7JI0595i/S8EAmQtCzCpYk3y9w1NpUZviWJTxMWZkssQWCkqSLeMP4dMUtLFKyG0b3fPlGgkw1/TJv3RfVgPpCf+KruxnraqjOpiZhW3ZOh9S9ubc4LuHcKkS5Y7JYKSCzc7uH8XtFnMokEMRblHP8A4ckgAOltAkt9I6Hj8Ha2c8vJUUePzssk5Ehkvm6v9YGcIxkS5yFE9x3fk7g3PjBhVcJImBlTp5Du2ZH0RDSOA6ZgkhZHVZ+jQEsE5S5LVBLJFKmel4qiZLKm0di2pLxR1lEAhcxJ7znMBazaEdecF9Pw/IRLMoIdB1ClKV8zD5w6UzdmhtGYbaQcsEpdsBZEujNMMzrXklSypObNnuwOhSbMeeu5h/CuBKkVK5pmJkyiXyDvKO7lu6N+caMiSAGAAA2EdywcPHjFb2RLK30D1NwXTg5lhc5Tu81aleifdHkIuafDkI91IHgBEpo4VQ9RS6Qttvs4gQt4azRErcVRLSVKUABqSQAPEm0ECTSuKvGOIZVOgrmLCQNyfxz0F4A+JPa1LS6acdor91wgeeqvL1jMMaxmdVKzzVFfIfpHgBYfOC4guVBfjntM/qJuUApkuxfVQNrjYdPXlFFXUycpCGYXDbj/ABA6mQr9piSupWEgOQOWkFWtAqXzFZQdQIuqCllrQCUB97fzAsrWFyqpSfdUR4GOeyFKj6UwCi7KQlCBls5PXcncl4ukywySS5H5tCUobWG5tSExSWi0LnL/AA9IizZx0+MNLrCTpcfn40RqmsYeP594BskkT5w5u3P7DTziJMqk9VcvwbRFNSCPdBuGzEJB6nfytCciiHzZeZAbyBN38BESZKGqqcCLqb80DQxJpHuA3Uu/x5xMky2921rq1P2jswE72PM/ICEtWHZWTkkXIJHPX4mBHivFjJmpWjOkqD5grKQdCxTc6P5wcCS4ZTkD0/x06xR8ScPf1EkhCf8AUTdI0eLfhSUZ0+n/AL9heZNxtexFwL2sVSEgqKZ6eS7KHTMn6gwV4Z7X6KbaclchW7jMPVN/UCMercHn0aiFpYHW7iK2orBmdmfXxi7LHTorctH03RYlTzw8mdLX4KBPoImCQRpePldOJKF02PPceHKCLCOO6xHu1My2xIUPRQMSsV9Hc0fQiknlDZjJKH2s1zhOSXN/tUCf+p+kEI9qE5CQqbSgB27swP5gpYesC8UkSpJh3mjgVAKn2xU/6pUweGU/+oRKke1WkWWyzAeqP5geDJtBkFPHs8CZ9pdIP3/9TEOo9r1Ggs0x/wDgfqYjiybDgqhLxnkz21Ur2lzf+qR81RDqPbYj9EhR6lSR94niyOSNPEcKmjIq/wBrlQwyykIJD3KlMNnZtYGcS9otcu/a5R/sSAPVifjBcGuyOaN8n4ihAdSgB4wO4n7QqaU7LznkjvH7fGMbTjUyY5WVqJb3lZv/ANjEefXsbpPnEcUTYZY37XJ6nTIliXtmWcx8kiw8yYCK7Ep1QsKnzVTL7mw8BoPIRCqKx1Et8Ya/qzyESLbCGVQoH6QfG8LqKd0EAaX9PwxVIxVZAuB5QlVbM/cY6mFyQ/Ltz/POJqaQTZKgdUlwd76jwtA6Zyh+o+sTMPxdaFfuBDEGJfQKkvcdqqIJSCB0P56wiWzafKJFZiKSggOSdOkU/bq5xC6Ok0no+n5izsXO/wDiIUyoABvmI1/HjoWSS5NhFWkd385t5RnSe6LiQtVYpY93x6HlYi8ImyXUC5JsO7oPM2DdBHKXvTEBVw5ttofsIlAuvLsXt/iIokZkUwBucytWHePqdPIbw/MLKGaxewJf0A1MemICHygC4FvB4qyomeBs30MddaO7JM+rYl3P+1wByc9I9ToUS503aw8HNzCKdLrL8/tFpMDEgaDSFtkkcyXIYM1vzr1huqyMEgORfu68tXj1YsplkpLGOpDS0kakaxK2cU3E1EiZIK5ispTYvuD5F1dBGejh5E5KjJUHTqPqNwDGsYvTpXInJUHAlBTde8X+AjF6iYZc4FBKSDqCRvG9gXrYOT7WijkfGdDEzBJiFMWHmW+UWWFYQhCkqmklNnSHFi2u/WLSpWVoUVXKdDv66mIKDr+bwajx0DSNEk4XLlo/00pAPLfxOpiursPMxKgdCD+fWLLhtZVToe7OB5FhDuJnKlRGoS4+H3MK96GGXVVHkUoHa3LSISa9MtYLu3K9jqOUNY9VrmTCVqJPw320isgpa0KsIanFifdT5mKmumqWXJvHaW6YdCYHjZ1srGizw1GUhawCkXAO8co5I7Q2Fj9YnY0GTLA0L/BoPHjIv3JGCy01U953dQTc7E7J6Bm9IJOLOHMkglADAOG0tfaK3A5QAlpAsUOfEtd9YMcNUVImy1XQEOAdiSoW5WhmXHqwoMyCTVNdoSKpRJNrwuulgKWBYAlvVoRSJciK+GFyoibYaYRwaFykmYjMpbbsQ7sAAfBz4xD4kwilktLyHtQL5Czf8iXB56bxvdThsv8Ap7ISMsvukBiO7sRGNcQYXKFIuYEDPlSc13ckOSdyYsY+GRPXR0riA9LS5lZUkG9nsfSLNPD6ydUjzP2ifh+GyxKQrKMz63ixQbmK+aHpug4K0CFZgykLYqTsd4YVh6k3cFoJsbF0eH1MVi+W0AjnFFdMpVIXlUGP56wpWDTH0y7gF3Y9IL6GUFCUSASAGPKJGNoHctz+kdF3o5wrZ//Z"/>
          <p:cNvSpPr>
            <a:spLocks noChangeAspect="1" noChangeArrowheads="1"/>
          </p:cNvSpPr>
          <p:nvPr/>
        </p:nvSpPr>
        <p:spPr bwMode="auto">
          <a:xfrm>
            <a:off x="155575" y="-1812925"/>
            <a:ext cx="54483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hQSERQUExQWFRUWGRgaGBgYGBcbGxwfGhwXFxwaGhwYHSYfGhkjHB0XHy8gIycpLCwsGB4xNTAqNSYrLCkBCQoKDgwOGg8PGi8lHyUsLCwsLywsLCwsLCwpLCwsLCwsLCwsLCwsLCwsLCwsLCwpLCwsLCwsLCwsLCwsLCwsLP/AABEIALsBDQMBIgACEQEDEQH/xAAcAAABBQEBAQAAAAAAAAAAAAAGAgMEBQcBAAj/xABCEAABAgQEAwUHAwMEAAQHAAABAhEAAwQhBRIxQQZRYRMicYGRBzKhscHR8EJS4RSC8SNicpIkM8LSFUNjZKOy4v/EABoBAAIDAQEAAAAAAAAAAAAAAAIDAQQFAAb/xAAuEQACAgICAQIEBQQDAAAAAAAAAQIRAyESMQQTQSJRYXEFgaHB8CMykbEUQtH/2gAMAwEAAhEDEQA/AGptEq3ZnMeg0i2wDC0iYoz058oBCTuTz6CHVIKGUhg9i35rDKgynDgn9W8ZeOcYzVq0aMk3HsnVPDsypmPMOSTbKhFgfSLPCqOipkrSUpKgbhsyv4hVLxIOyEteqR3Vj6wL8FVAOIFE++bMSToSNPKPSYssc8HTpJdIzJwcH0EGMTELkLMqhMwNrlA+UAPZrT72HhvAxumLVYlSiwDkMkbafKMmk4dVVs5TrICSxLkJT0AEO8aXKLb0l82xc9MtZGKyMie0o1JsNB/iB7iVdCVJZM1Bb/dGl4RwjJTJT2hUspFypRAt4GKziSbRolKySRMUn09TC4TjzqCf8+5LTrYA8PYXRqmpPbqDg2c/aCOu4dpVS1AVCtD1+kVGHTaiYoKp6awOoJA9TaDWnTPKApctYJ1yzEFvUQ3M5Qff6o6NNGSqwSnTrOUT/wAT9oNqTDqJSEkTphcDY/aK3iwiSsKIqEBT65VB4e4Qx0LzSxVZdxmSkeV4Kcm48k/5/ghJXRR8SYNSpnOJi2Ve4I+Ygi4JwSjXKVmmOQr9wG0K4tp6kys4mS5qUXukA8oD8ExKSmcBUySkEapf1tA8nKGn/j+Imkn0aBxPgNCJQPcDH938xSYPU0MqdLbszcaB9bROn4BQz5Suzm+qj9YEa3EpGHzMsqUZkwf/ADFm39oERCnFpt/noh6ZtS0S0JzFKUjqAPhGLcY4hnqVykAZc3dAHO8MTvabPXKyrCWBtrA3LxdRmGYQCTFKLcG6Y1tM0Hhnh6XlZKilYFnLpJ3cRUcS4kqRMCWZYL37yemusV0njLIO6khXwiZhU1U4klPaZtQzvFrBN+4E0n0SpfHy5y5KJ4CJaVJKsgJdun0EaLxPWy6+nFPTBEwrS5dmSBo76F4D8P8AZ2pu3CSdxLOo6j7RQYzNXIJWCUKHI6/xDMkYTVx9gVa7BSqpptOtSbgpJBY8rQqjxyYjkX5iGq7EFLJKv1F4apqtlB+cZ0ZUw39DU8G9oCkyUJ7EWHM/aK/iL2glakp7Jm1vzibgHHNMlICw39sV2McTUsycpQDj/hFuHFu+JDv5iMA42yzQTKDJB3goR7RZd3lkWO4ir4UxKiJmKWE7AOiLXFcSw4yl2lvlt3WgpqLe4s5X8wKm8WSlLJyKuTygswDi2lTIAKS7n9MCsvD6JQfMn/tBnQ4Fh4lIuh2H6/5iZ8a3ZCsgcS8RUS5TZQ5P7IG6WqoitFgzj9Ji24rwOjCU5JgBJNgp4rsI4WkLmoHanXYiOioqOro53YUGfhpsUp9CIDsYRQqnLKSwfrB6eBKYiylP/wAhARivCMsTVgLLOdWgIcW9N/mS7CyomJSGdht/iISa1ZuD5mI4pVkW73kWHU84saKk/cx8mEeT5JI2aIaKlRLXPyh6VhxUoLBUFjQiwH3ieJaB1PwhedTsDfkBHLyeL0Q4WTjjM7KgTWUlGqhq3UQWUCEdgJkpiFXURzO8BcvDVqJCrc3+wixwzDl05zSlKSFagnuq/t2jRxebNqpLRVnhj2mNSuJDPqFSgWlv3W3I1PV9vCCqi4YSbzQ7/p8f3c/CAihw3sayXMFkhRLbA30O4eNHqMUAlBSdVWHQ7v4RrZMsJJei9fuU+DX9wO49jcmj7puoWShPLZ+QiowDGp9Z2iEnKQXATYAHr4xXcU8PzZ88LkpUsq95r3G5Owgz4R4fFHKILdopsx18vARYn6WPDfcmAuUpfQEONcIq5MhS+0EwJuxueW4jP8HxKXMqEibKYkscoPqwj6Bq6JE0FMwZwdQdPQRyloJcu0uWhH/FIHyEVV5LSqv2G8DKK7hCsKFGm7RQV+k922v6mBhOFez6vUUmbKlBtAtY+IS8bDHmgf8AkzJ4Iz2h9n9SEFK1yAXcZQqz+QisrvYpMnEFdWkHpLUfmuNVaOtAT8ic+2coJGRH2Bf/AHn/AOH/APuOn2DkBhVjzlH/AN8a7HmhXJk8UYxM9hE53FTKPihY+pg34I4Ym0MtUtQlkEuFJJe+ruBBe0eIg/VlXEjiuyoxuQpclWXMFgOnLYuNrc9Ix/iRID9vJWVO/eSsa63sI3fLCVSwdQ8MxeR6emrOlCz59pcGpqqUClOQpsQFGx/ueINVwWACZWZZH6W18G3jfajhemWSTJQ51KUhJ9UtDVLwxKkv2QZ+dz6naG+tif8A1A4S+ZhmGcO7rl5ehWQfQCCbCfZlKqEZ0rD7pOZxBBjHCM9C1KQjtEEuySHHRjrA/K42/ophStCs2hSQUnob8odacf6ZFV/cXdH7OJMmWrPmJ17qvvAnjqcO7MpRNmBfJn/iJ+IcYTZ/vKyo/aNP584C8bpQlWZOivgf5huOE+5sCTXsh6kwORNLJn35FJeDKRwpIAAFWjTdLfOBDBsFmFSZnuAEHqfAeHONswWlkBCVy0C41Ic+BMDmn6a0yYRv2Mn4j4RYpyTkKtfW0RcE4OmqmgJWi3WNc4mwntZeZIGZPqRuPrGWV2PIlWF1DQp1B6naIxzc1a7OlFIuTwVVh2Wn/uYD6rh2pzqBuQT+qCKn4+nzkZXShSRqNT1vEeatSy6ioneCXP8A7EPi+guplqUnLlPIcj1aOKopgIdOug08/CLOQZhsmW3MmyfLcxOpMHKmKiVEbbeUePjgT7Nh5KKijo0hTKLnki/lm0EXFPRck5R01PmYkzKRgyR5Db+IflMUvdRFrWEWI4FF9CpTsadKbDfXdzHQlgVKOVI3VCVLY/LcvEuVgPaXnu37Bb1O3z8IdDHyewHKhWDUkipldoFFSXUOWhY9YmS8IlpNipQ2STb7xIkykoSEISEpSGCUhgB0AhUWopR/tE7fZ4WsAAOQtHo9HWiTjzR1o6I6BEHCWjsRK/EUyUqXMIQhIupRCRy1LQHr9sFFmKc60FKgHVLOQ/7nSScvVtxaI5E0HbQ0uoYsQYpsRxOYgJmJIKCLke6XuDreI9TxjIkJQJynmKGiAVBv3Ej9O0IlnSdPQ6GGUulf2CE1SXZ2JiLVY3KQUpMxAUosAVAX+nnFDxxWf+Ezy7uAyxcMWvyYj5xnNTUGZS695I73M31itn8x45cUi94v4f60ebdK6NcosYWta0FATk/U7jpEXCuIlLnqQsMC+W241bmG+UYdRY3PkE9lNWjoCW9DaCaj48KlJVNLLRowLGx9IiOeWrYOTw+N1s2jtY6FxmmA8UTlqUCt1NmCdRd7OYJ67i6VTyhMnOlxYH3iwuyRc+Qi7DLGZQljcQlePQL4L7RaKoKUJnpEwpzMrMkcyHUAMw3DwTBcNFnSIg4ngsmoTknS0TE8lAH03HlE6PRPRxn2LeyxBH/h1lH+1TqDdDqPN49TcDyZcspUMy/3K2PMCNAhEySFBiHhvrzqrB4Ix+qQUKVLsCn8tErAuM5dMciyTm0DuQevIRfcb8ArqBnp5mRYF0nRX92oMYviWHzZEwonIUhY1CtfHqOoi7CUMsaYqVx6NOxTiSbOe+VGmVP1OpjPMfwzs15k+6r4HcQS8IUMyrTyysFKUWHiOcG0vAqJCCmZMlqVzUpJIPMB7EQx5IY9IHi5GP4Xhk1SkqSlkv7yrD7mNdwnhaQZaVF5hUBckj4CKdGHFUzs5ZSq5Zt25ExdYZhFVJBAyMS7KU7c2bSFZpNrToOEUgo/pgB31EN1hCq1CQcu25MRJs/UPrsP4iN2JVYDTYxgqTfRcokjFrswJ+ERJy1lQCRrsPpDgQx89h+PF/hdFlGdQ7x90chz8YKMXJ0c2kIwrCuyGZd5nwT9z1ieVRwqjkWoxUVSFXYuPCOCFCOIOgRGxTE5dPLVMmlkpHmdgANyTElCnLRn3tPKs0hRDy0laTce8WN+RYFvAxX8jK8cHJIt+JgWfKoN0mR8U9qUxRy08sID2UvvE/2iw9TArN4hqlzQs1E3M9iFEAPyAsB5R1ExhmCUKGgsx8wNIemoQULUU5VAMkp90nTeMCfl5JvbPXY/EwYVUYfv/sHuMuJaipKRNmE5QEBI9wm7qN8oUebeggWmzcymSnJYAh3ci2vMm/nF1isorSQNdoqKCnJmJBBCXe/SN3x814rfaPL+b4vHyVCC06/U0Pg/F1UwVTTpgVKLqSVPYtdAB0dnDbvziNIrEmYFrcJJtc9fEnYMG1inr73hmViKvdKixZw+raecZblLJUn2bmPBj8abivcLaDGzOpzSzFnu/wDlk7C9j4Fj4HoIH1JWCtDMoWPIXfXRjtEMzbvvtFrS1Ybv91/dHI+G/jC59X7j4RcZtR6e2VNVRgfqL78ooVVagdbjXlvszjaCOuU7384GZ8t5hf3Qz9A4EaPhPlakjH/Fo+m1KDoNuDqlRTnlpchgrpyB+fhAzjuOzalRXOVnILBW6W/QNGRqdPrEEzVSypIKkkOmxUgli4Kh8GP0h/B5qQvvhy7AkPq7vfXQgmLih6XKS2ZCl68owbr6kRTuc4NydANb+TPyjXvZfxitNJlnqdEtfZoN3AYKAPMB2HRhtAFMG3L7xIw3FFSx2QKQhSnuGY+I2is/KclSWy9P8O9PalaN6wzHETs2Ui3UP4tsIshNEZVw/VJQtRKQFAfpNvKCKi4hUhOaYWDixGgt5uLw2GbXxFKWOnoNM0deINLXJWkKQoKSdxElK4s9ihyKzGeH5NSlpqApvdO48Dr5RZAx6JTa2iAQmU6aU5TJQBsoJF/XfpAxxBXlM85QE5wDYeXraNPqaZMxJSoODGOe07D6mlUlabyTYKa4OoC+vI7w/Fk+LYMkqJFFXKTPlqJPvBz59PExoxmJGqgPEj6x84zcVmq1Wr1I+UFOH4kVS0kquQH3vFlwWT3FKVGyypITvmPTT1hM6e3JL89fTlHQo7FV+X1Owhjsypw4I8D89x4RjV8i4ScOkdpMDp7ouSTt0A5lhF9NW5hjC6bJLJLOr5CwHq8OGHQVIW3bOR0RyOiDIFiGps+4A1JaOzFNprpEeZLKFAuCS4c6A6aM5hc5Ug4qyRUL0YBz/PUQO8SS+0o6iWAFqbMPEFwAP3WYRY4nWBKRlWHsUhw7W0HPWOUk9JlrWqwB8H6/KKcmptxv2LONuDU17MxukqcpZ+6Wdv5heMVgypSFOBfRtf4i3qOFJtRPmGmTmRmPJISb8zcQxXezmuzhORBcElQX3Ut+4kDyABjJj48m+SR6ufm4Kvlv5AZUTIVKrD3UkA3so6hgbA8vtDOKS1U8woXlKk+8xLcrGzl7W5GIc3ESlTFI7p2sW9SHjSj48+OjEn5uN5E2+mXlQYq6gsQRFhNOZgkOTo1yfSI9Thk5ExpktaGVlLpI72rePhFbCq2aPlyTdfMcmI7OV2hc9Rrd9PDWKeurStUtSypQYOLC4scraDSLXFCezYDfwIOgL8tQYpl2ShKiCHUTlbMCbMfQNteL/hRTjyfdmP8Ais5LIoJuqX2f1OSsTX+o5h11jkxTqOl9H+cRl67bdNosKWeAkDpFicVj+KKKWOcs3wTl/nZBqFXLO1veIJdmN9w7/CO07uDfoYmTqULLDV9otZVEmWnKx536hiYDJ5MVH6jMPgzlPvS9xinnWF/CFrh3KG0/PD81huSl1gc9OnjGdqTNl3CO9lnQVp7NkqZYFvLT6QU4XWKmJQmYkkJ98EHrqNoEpVOpE9FvHl0jQsHBylRYJTYl/wAENMuTG63EjIy9msjQqSk2uw36b62giwziNL5VK8HPw6xU4s81OVCBMBKXDsHLAd6zbb2ioruHggSytbKSe8109GOrwcMtO70JlC19TUZE4KDiHYGOHq9LBAU5Adjq31EEaJjxoJprRVaociJieGonylS5iQpCwxB/NYlgxyJIPmvi3hCZRVKpWqDeWo7p+40P8xIwDBVTEH/Uy5To3O8bJx/wyKumUAP9RDqQeu48CLekYlR4iZTh2fXyeLEJtC+Ks3nvdOrJv5P9oWlOUP7vV3MNJqyRa3zjqJBOjeKn+UUx4R5MqEJGwHyhsw9UbeEMPDQEehQhIhaREMkQgEr0sxeE1eU3sb5WOgP3iQFtbmYHq2pM2cZSPde7fnOK2SaX5jIRtkWpxWWmdlWoKYZknzLptE+jkInSCC4CiXa2p/xFLVcKqUV9lMRmSQUhWYf8ntbxvrE7DcbSgZZyhm5AHK468opwlT/qUrv+WWJLXwDy62XRnIM2Xyf4CLwKzywymKk2PJxY+UUMpQqVqDp0t5cunOFSZ8ztykKSUo/SHuwuLhhDo5KfzT0gJRv7+58/Y5KmSqibLmNnGZCy5W3f7xDnmCNterxTLHL88esbF7SsDRUAzezyTkgZlhu+wFlbOGsdfGKSj9kMxcqVNVOCUrAVlynMAQ/ec8osxzxf5CZYn2OeymrulOQWfvNe5e55dOkF/GRShboUygDnAa9rM497rqBFhguBSJMnLJAzANmO+jmKTiKnXOWqYgPlITlN3BJAKRuzk/4ih5DahUfd2aPiKMsi5PS0A8+j7R7W+f59ojHCUAMUD02/N40AyFygEhRTLTupKU+JdVyTe/WKmqxiW7lppH+1IHmSHPoIy1llF0rPRRccm+Kf8+xm+JYP2ZcXT8ohqLb73A1DM50089oK8aqBMKrJD7DQeEB4nFKnSSDo4tby1jd8PJLLH4/Y81+JYIYJ/wBPSf6HVF7v4HTS23lFjS4iVWUXbQnXzisVytvfn4wunS6t4tZccZx2Z+DNLHO4l4lcIWuJ2F4AuaDlWLB7+Gn0ivrKaZL99BT1Om4102MZ3p70bPrprZbUizMS6ioNuOm0aDgJTPpwtLnyDkizttpAXg+FlUpGQOohyNubwS8OzewpcqSoEKLJF3BuA/KIk475dFV76C2gQf6dSNPeN7s+3184qE06lJ7NZQ47z6kjRvHpFhMnkAFCTka58t33gYTjaVTkzACMma2bVRsH2iJKKSXy1+QEbdsn06ly54XNTlYFKWII82uLc4KqHFQreAialS1NMzHNex+RG0Q8LxnspuUks/dJ15Q7xsyqqF5cb7NZlTXh54psIrgtIaLhBi+VjyxHzx7TcI/pq9bWRM76fP3h6384+iFQCe0Dh1NQuUTqAoeuWJToFqwsRRpFyHPUX/j4RGqasAkJLnkAT/AiXLplF/18yoskcgABfxvHq2ciRKXNnLATLSVKIDabJHPQDqRFd8n1oaqLOWvNKQr/AGjWGopeAsWmVEhZmhlKWZiUfslr9xPUgAn+6LlYaHRdoDo6DDsuGAYclqgmQJxOnJSMpIyqSfLfeK1dZT0+VS1BJUWfcud2idi1YqXLKgM1riAKiyV09MsKPcCip9fBub/WM/PJwl8CuT+ZaxR5L4noOJMwLUWFpgKgR4hg8CvFdOO0Cki4Z20Gx+EGFFR5EpSFZim22ngNAIqeIsPKZM+aDYJKiNywJ8hpA5sbljp/cnFL49fYHlVQkl0rQjMe8jNfQAM5sfSCHCMHQkLmpvmHdU723IYtrv0jNKNKVJ/1HKVW1+PlErhziFVBUdkpR/p12UC5CX0WkbX1bUHRwIoYM8JTqS+30NbP4MoxfB2/9mn1klBknuBYbRQfrvDsvKtIU4vb7+kQ1VBJUkgh9DZm6Q4sAyxLB/S3d1Ftm0Ou2sat7sxqIuJ0+ZBR7qElOUgX1vfa0UvFEtSacrkkEyiCVOXysdGsbtBWJolyhfRhe/qYz3jPDJk2eSiYUSSm7AhJbUAC2aE54pR++vsWfGl8ab9v1BKpxBS3K1Em+pJ8YrZ9Xa0TZtLLJAStTEkB7jSz+JiGqTc2aMtRUT1UZvJH4dIpq0rXYBhENWGmCIy0iEqSOTRch5TgqijLzfh0cknKbsG59IU+H1i14fw/OWIclrb+EOTUuoBotOFKJS56VIOUpLjoxeLizSnDZkZfHjhy1Euuw/p2QpJQCNW06GLrhkoCAZiUruwUwLOYIOI8MR2faaqKRc6OeXntAhT4mUqGXKkKKQWH6dyOXpFeTcJHL40T6inRKmzO6ns1E3AYeQ5RMw2qluky0lR/aNuTh49i9f2wCpYHcUB5aesVdJxD/TqmPLTlJDeBNtOcA3cu/wBDktBNi4KQUFYQDd30jP1TwiatL5u8VCxYi7HpFzifEkuaFhZy5mCG16m3WBcyVAA5mV4ajr1jtNtkxTSphNTYmpZCiAMqWAB+ERafCptZNCglpaCQDoCxv8RA1gvaz55lKWezCi4G4B0cXja8MocqEgAJAFgNIu48W7bK0560O4VQCWkCLeWIbkyYfEWxBxUUeOJcp8/pF2owK8U4glC0AkCx18o45BStWUWH2/xGdcYYx/XVgo0f+RIOeoI0UpOiOoBt45v2iL72gcWiiplZD/rzXTL5jmvwTZuZI6wJ+z3DwinRMVdU4mYrmQkkJH1/uMIm6iEls0HBZqZCA/vKLr21+wi6qZe40MCyK4qOgHxghwqrCh2Z20jsUq0dNe5yOhULnSmMNRYAFzkhQIOhECEjCk01UV5Hzgh97XH8+AguBhitoxMS2hGh5dYTlx8lrsZCVDWFFSZqgUBKWd3Tck9CSPNoVxWctHUH/wCkvzcNf1iuUmauaw7uUM+6iwdXw2i6WQUZV3JGUhrF7Gx+sVobi4/fsdfGcZfYxpSEgIzKYNoNS/5vELFJpnLSEJJVYJA1toI0k+zaQSVd8OT3Aqw8CzloblYBKorjvTJiwHUBZO7HQBrvGXHxJwfKXRvy/EcTXw22O4HRKVLKZy1GanVj0dx8o5gtY8xaQggD9T30f5v6wQSpAMruEf8AJmcajSK+lw4SipSgLlwd3+saHpyuL+XuYXJbJVNiKCkhaSlbHXcDlAZUomLcALHfOVI2F732e0XKv9WZKulIBJWB7zDmNiYvJ8hM1CiBlI90te3LpAOMs276/UJSWNmO4rTIlJCUpUF5iVuQb3sANABEOqS6Qoefj+fWCumppc+omSpqMy73GYNa5tt4wOVlKunWqWoZkl8qrFw9jbQxRnB0pHoPE8hV6fv/AOlYiU2sNzpkPzpC86UFCwpZASCkgkmwZ+pENcQ8P1VOl5slaATlfW/Luuz/ABhuPFKTDz+TjxReyfwbgX9TNVMXeXLZ0jU6MDyF4PMOwREiYeyRlSpySBZLbA7CPey/CSmlBUkJJJcsxNzq+hcNFvideJc1QIcEEEDd/l4xeaUY2+jzk5ucmersRSvIhACgm6n0v83gG4yojKmpyICJajYJZnFzp46QR4hNlmWJwJSUBII5jbzvFNU4bMq5aOzW93L3I69YXJ8mdFUVmHTUlJJUpL6EhnPyfTaH5FOlMpWdOZy7qAOlx8fnBJis1A1AC0OCCBcNex0gXXV5iUJDgDQuzN0vaFtK9DE2+x+sSJtKyUgB3BCdw7m3pECbKHZpUpWUlN7bX+kWVdioEuUEgJSEkDLpYMzxT4TTzK6amSHY3URsnfzMTwc3SI5cVsuPZhgGdS6gg5cxyPvfWNSkhobw3DEyZaZaAAlIYARORLjWiqRQk7Z5MLjzQlRiQRExbCMK9q2NGZVhCVMJYLtzU1vQJPnGu8S4uJMpRPL89dIwXEcLXNmKmKWCpZKjbnEohp1o7xNxBMrqlU1WqjlQnZKdEoH5ckneNMkVAkhMhN+zSiWwue4kA9Bd4zHhOSFVaFKumU81X9lwPNWQecaTwph2fNNUXKrkMdz84q5dtRQ6HTbCKhSotYvyH1NzFoJExv1Ja/JvHeHqajMsgoYC1tx1MS5hAsVEkubtp5RyhS2ddkqjqxNSEqIzgX69YbmyiDFdMIBDE5heJ1Bi6ZroWMqhbUfHkekNjO9MBxo8IUlUOTqYphkGGgoWGcFrjeIXENclCAVbkDp6/mkS80cmykrSUqAUk2IIcQnJByi0hsXTsZwipUtAIZSdHe8KqqdK5qVKYgWbZ+vnDtLJEpOVAZIDAfKGxYJSdze9z6wDhqmTe7RX4ikywQqdklKN7AtzF9IgYtiCkVCFoKVymDMR4PE/F8IT2dypQGw2HSKygwISqtK+6uXLS7knkQC2imJ3+kUckJ8uK0rW7uu/0Hxcat/X+fcmV9OmWP6gPmUliphvy5GKHDOIFrJEhJCfdKi5S/XrBVi0jtnQuZkQ2xZ3ilNTTyJapYSphd7nMTu6dTBZINZLul+/udGScaq2Q8LQUmp7tyoBa2vf/wBI184VKp5MmYVg5iLFz5uL6wzhleJclphymYe8o6jb1aKugp5a6of06isd4EkW6tzEKjKlGt/tYytsvKScJ9SVlBVlIWna40L83aLquSFKZaSJemZrZi3dI5PaKirxMyXyJAaw5Ps50EKGJTElCZpExU0pISm4zasWv/iGKUWqT9960A0+ybShEpKphexJCdHHhFJiOMoXMCkpABs5Fvx4ncRVkwEAIu/VrbGBKtlKnLWyCCliyS4f4X19IDJKSfBBQin8TE4/OQpSMrmWoHQHK4LctftEPC8SmS5yRLKkoBDm/efl02ibTIMxGUjLkNtj4D+Yk8K1KHJSM4CiHJuB/t8bxyVslulRcYxTlae1USkswsHU+xgUnUJlhKwUjMWZ723+lukEHE61z1JQwlIT7txc8yYG1YdPmzVS5KO8FMtatA1iANy8dxbyPiQnUNkfFMHmLMtEkglZy5Ts+48LvGn8I8LIo5QSO8s+8vmftEbhXhFMjvKJVMOpO3QchBWlDRpYcfFb7KmSdvRxMLEcjxMPFHSYi1lWEJJJjtXWJQCSYxX2h+0IzyqTIV/p3C1j9XNKf9vM7+GvJWc3RI4g4xTUVCkZh2aXYvZRGp8BoPM7xVLxSSP1A+Dn5CApC2LxKcwxRQHNhFwlQkoLazlhA/4IZa/VRQPIxseCYSmWkMSpTCwLDzIgc4F4fSkh7iWkIFnBU+aYr/uSH6CNBShvdT+feM+uUuRaviuI2ZAe7+ZPhzhtagSzXaJIljf7ejQzNS9wH5OwEG0CQpgUebDU/wDtGr9Y6UADQJA0ALm/yh0gt+NEecu1n8B9+cC/oSidJxzs7TLp23I+8WEsomjNLUD8x0I1B8YE5yCb2/OXXSIorChTy1EKH6nb/Mcszj2RwT6DBcsjWOBUVGGcYksmegEGwWn0uPtFzSz5M8EyZiVNqAbjxGo84sRkpK0A7XZ1MyHCqGptORtHs1oIgROpnQsJLZg17gdW1+MUVLQVFNLX3e1JU7JI0595i/S8EAmQtCzCpYk3y9w1NpUZviWJTxMWZkssQWCkqSLeMP4dMUtLFKyG0b3fPlGgkw1/TJv3RfVgPpCf+KruxnraqjOpiZhW3ZOh9S9ubc4LuHcKkS5Y7JYKSCzc7uH8XtFnMokEMRblHP8A4ckgAOltAkt9I6Hj8Ha2c8vJUUePzssk5Ehkvm6v9YGcIxkS5yFE9x3fk7g3PjBhVcJImBlTp5Du2ZH0RDSOA6ZgkhZHVZ+jQEsE5S5LVBLJFKmel4qiZLKm0di2pLxR1lEAhcxJ7znMBazaEdecF9Pw/IRLMoIdB1ClKV8zD5w6UzdmhtGYbaQcsEpdsBZEujNMMzrXklSypObNnuwOhSbMeeu5h/CuBKkVK5pmJkyiXyDvKO7lu6N+caMiSAGAAA2EdywcPHjFb2RLK30D1NwXTg5lhc5Tu81aleifdHkIuafDkI91IHgBEpo4VQ9RS6Qttvs4gQt4azRErcVRLSVKUABqSQAPEm0ECTSuKvGOIZVOgrmLCQNyfxz0F4A+JPa1LS6acdor91wgeeqvL1jMMaxmdVKzzVFfIfpHgBYfOC4guVBfjntM/qJuUApkuxfVQNrjYdPXlFFXUycpCGYXDbj/ABA6mQr9piSupWEgOQOWkFWtAqXzFZQdQIuqCllrQCUB97fzAsrWFyqpSfdUR4GOeyFKj6UwCi7KQlCBls5PXcncl4ukywySS5H5tCUobWG5tSExSWi0LnL/AA9IizZx0+MNLrCTpcfn40RqmsYeP594BskkT5w5u3P7DTziJMqk9VcvwbRFNSCPdBuGzEJB6nfytCciiHzZeZAbyBN38BESZKGqqcCLqb80DQxJpHuA3Uu/x5xMky2921rq1P2jswE72PM/ICEtWHZWTkkXIJHPX4mBHivFjJmpWjOkqD5grKQdCxTc6P5wcCS4ZTkD0/x06xR8ScPf1EkhCf8AUTdI0eLfhSUZ0+n/AL9heZNxtexFwL2sVSEgqKZ6eS7KHTMn6gwV4Z7X6KbaclchW7jMPVN/UCMercHn0aiFpYHW7iK2orBmdmfXxi7LHTorctH03RYlTzw8mdLX4KBPoImCQRpePldOJKF02PPceHKCLCOO6xHu1My2xIUPRQMSsV9Hc0fQiknlDZjJKH2s1zhOSXN/tUCf+p+kEI9qE5CQqbSgB27swP5gpYesC8UkSpJh3mjgVAKn2xU/6pUweGU/+oRKke1WkWWyzAeqP5geDJtBkFPHs8CZ9pdIP3/9TEOo9r1Ggs0x/wDgfqYjiybDgqhLxnkz21Ur2lzf+qR81RDqPbYj9EhR6lSR94niyOSNPEcKmjIq/wBrlQwyykIJD3KlMNnZtYGcS9otcu/a5R/sSAPVifjBcGuyOaN8n4ihAdSgB4wO4n7QqaU7LznkjvH7fGMbTjUyY5WVqJb3lZv/ANjEefXsbpPnEcUTYZY37XJ6nTIliXtmWcx8kiw8yYCK7Ep1QsKnzVTL7mw8BoPIRCqKx1Et8Ya/qzyESLbCGVQoH6QfG8LqKd0EAaX9PwxVIxVZAuB5QlVbM/cY6mFyQ/Ltz/POJqaQTZKgdUlwd76jwtA6Zyh+o+sTMPxdaFfuBDEGJfQKkvcdqqIJSCB0P56wiWzafKJFZiKSggOSdOkU/bq5xC6Ok0no+n5izsXO/wDiIUyoABvmI1/HjoWSS5NhFWkd385t5RnSe6LiQtVYpY93x6HlYi8ImyXUC5JsO7oPM2DdBHKXvTEBVw5ttofsIlAuvLsXt/iIokZkUwBucytWHePqdPIbw/MLKGaxewJf0A1MemICHygC4FvB4qyomeBs30MddaO7JM+rYl3P+1wByc9I9ToUS503aw8HNzCKdLrL8/tFpMDEgaDSFtkkcyXIYM1vzr1huqyMEgORfu68tXj1YsplkpLGOpDS0kakaxK2cU3E1EiZIK5ispTYvuD5F1dBGejh5E5KjJUHTqPqNwDGsYvTpXInJUHAlBTde8X+AjF6iYZc4FBKSDqCRvG9gXrYOT7WijkfGdDEzBJiFMWHmW+UWWFYQhCkqmklNnSHFi2u/WLSpWVoUVXKdDv66mIKDr+bwajx0DSNEk4XLlo/00pAPLfxOpiursPMxKgdCD+fWLLhtZVToe7OB5FhDuJnKlRGoS4+H3MK96GGXVVHkUoHa3LSISa9MtYLu3K9jqOUNY9VrmTCVqJPw320isgpa0KsIanFifdT5mKmumqWXJvHaW6YdCYHjZ1srGizw1GUhawCkXAO8co5I7Q2Fj9YnY0GTLA0L/BoPHjIv3JGCy01U953dQTc7E7J6Bm9IJOLOHMkglADAOG0tfaK3A5QAlpAsUOfEtd9YMcNUVImy1XQEOAdiSoW5WhmXHqwoMyCTVNdoSKpRJNrwuulgKWBYAlvVoRSJciK+GFyoibYaYRwaFykmYjMpbbsQ7sAAfBz4xD4kwilktLyHtQL5Czf8iXB56bxvdThsv8Ap7ISMsvukBiO7sRGNcQYXKFIuYEDPlSc13ckOSdyYsY+GRPXR0riA9LS5lZUkG9nsfSLNPD6ydUjzP2ifh+GyxKQrKMz63ixQbmK+aHpug4K0CFZgykLYqTsd4YVh6k3cFoJsbF0eH1MVi+W0AjnFFdMpVIXlUGP56wpWDTH0y7gF3Y9IL6GUFCUSASAGPKJGNoHctz+kdF3o5wrZ//Z"/>
          <p:cNvSpPr>
            <a:spLocks noChangeAspect="1" noChangeArrowheads="1"/>
          </p:cNvSpPr>
          <p:nvPr/>
        </p:nvSpPr>
        <p:spPr bwMode="auto">
          <a:xfrm>
            <a:off x="307975" y="-1660525"/>
            <a:ext cx="54483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www.taste-ukraine.com/upload_files/image/62691714_1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446662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77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7762056" cy="5976704"/>
          </a:xfrm>
        </p:spPr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Пийте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води. Вона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збагатить</a:t>
            </a:r>
            <a:r>
              <a:rPr lang="ru-RU" dirty="0"/>
              <a:t> ваш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необхідними</a:t>
            </a:r>
            <a:r>
              <a:rPr lang="ru-RU" dirty="0"/>
              <a:t> </a:t>
            </a:r>
            <a:r>
              <a:rPr lang="ru-RU" dirty="0" err="1"/>
              <a:t>мікроелементами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позбавить</a:t>
            </a:r>
            <a:r>
              <a:rPr lang="ru-RU" dirty="0"/>
              <a:t> вас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голоду, </a:t>
            </a:r>
            <a:r>
              <a:rPr lang="ru-RU" dirty="0" err="1"/>
              <a:t>додасть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сил, </a:t>
            </a:r>
            <a:r>
              <a:rPr lang="ru-RU" dirty="0" err="1"/>
              <a:t>наповнить</a:t>
            </a:r>
            <a:r>
              <a:rPr lang="ru-RU" dirty="0"/>
              <a:t> </a:t>
            </a:r>
            <a:r>
              <a:rPr lang="ru-RU" dirty="0" err="1"/>
              <a:t>енергією</a:t>
            </a:r>
            <a:r>
              <a:rPr lang="ru-RU" dirty="0"/>
              <a:t>, </a:t>
            </a:r>
            <a:r>
              <a:rPr lang="ru-RU" dirty="0" err="1"/>
              <a:t>поліпшить</a:t>
            </a:r>
            <a:r>
              <a:rPr lang="ru-RU" dirty="0"/>
              <a:t> роботу </a:t>
            </a:r>
            <a:r>
              <a:rPr lang="ru-RU" dirty="0" err="1"/>
              <a:t>травної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</p:txBody>
      </p:sp>
      <p:sp>
        <p:nvSpPr>
          <p:cNvPr id="4" name="AutoShape 2" descr="https://encrypted-tbn0.gstatic.com/images?q=tbn:ANd9GcQnSR4NVgCyxM0rjxThKk7ZZVv8DfP0z2UjUxRfhlZuVmsEXjCV"/>
          <p:cNvSpPr>
            <a:spLocks noChangeAspect="1" noChangeArrowheads="1"/>
          </p:cNvSpPr>
          <p:nvPr/>
        </p:nvSpPr>
        <p:spPr bwMode="auto">
          <a:xfrm>
            <a:off x="155575" y="-2560638"/>
            <a:ext cx="80200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www.aquadion.com/wp-content/uploads/2013/02/water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2856"/>
            <a:ext cx="4992489" cy="439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yknews.info/sites/default/files/basic-foto/2011/03/23/1281620358_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76" y="141277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8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424936" cy="66693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5. </a:t>
            </a:r>
            <a:r>
              <a:rPr lang="ru-RU" dirty="0" err="1"/>
              <a:t>Включіть</a:t>
            </a:r>
            <a:r>
              <a:rPr lang="ru-RU" dirty="0"/>
              <a:t> в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раціон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15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вам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гарними</a:t>
            </a:r>
            <a:r>
              <a:rPr lang="ru-RU" dirty="0"/>
              <a:t> й </a:t>
            </a:r>
            <a:r>
              <a:rPr lang="ru-RU" dirty="0" err="1"/>
              <a:t>здоровими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Томати</a:t>
            </a:r>
            <a:r>
              <a:rPr lang="ru-RU" dirty="0"/>
              <a:t> —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антиоксидантів</a:t>
            </a:r>
            <a:r>
              <a:rPr lang="ru-RU" dirty="0"/>
              <a:t> — </a:t>
            </a:r>
            <a:r>
              <a:rPr lang="ru-RU" dirty="0" err="1"/>
              <a:t>лікопенів</a:t>
            </a:r>
            <a:r>
              <a:rPr lang="ru-RU" dirty="0"/>
              <a:t> і </a:t>
            </a:r>
            <a:r>
              <a:rPr lang="ru-RU" dirty="0" err="1"/>
              <a:t>вітаміну</a:t>
            </a:r>
            <a:r>
              <a:rPr lang="ru-RU" dirty="0"/>
              <a:t> С.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Апельсини</a:t>
            </a:r>
            <a:r>
              <a:rPr lang="ru-RU" dirty="0"/>
              <a:t> —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вітаміном</a:t>
            </a:r>
            <a:r>
              <a:rPr lang="ru-RU" dirty="0"/>
              <a:t> С і пектином.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Ківі</a:t>
            </a:r>
            <a:r>
              <a:rPr lang="ru-RU" dirty="0"/>
              <a:t> —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, А, С, Е і Омега-3.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 </a:t>
            </a:r>
            <a:r>
              <a:rPr lang="ru-RU" dirty="0" err="1"/>
              <a:t>Брокколі</a:t>
            </a:r>
            <a:r>
              <a:rPr lang="ru-RU" dirty="0"/>
              <a:t> — </a:t>
            </a:r>
            <a:r>
              <a:rPr lang="ru-RU" dirty="0" err="1"/>
              <a:t>вітаміни</a:t>
            </a:r>
            <a:r>
              <a:rPr lang="ru-RU" dirty="0"/>
              <a:t> С, РР, К, </a:t>
            </a:r>
            <a:r>
              <a:rPr lang="en-US" dirty="0"/>
              <a:t>U </a:t>
            </a:r>
            <a:r>
              <a:rPr lang="ru-RU" dirty="0"/>
              <a:t>і бета-каротин.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5. </a:t>
            </a:r>
            <a:r>
              <a:rPr lang="ru-RU" dirty="0" err="1"/>
              <a:t>Часник</a:t>
            </a:r>
            <a:r>
              <a:rPr lang="ru-RU" dirty="0"/>
              <a:t> — </a:t>
            </a:r>
            <a:r>
              <a:rPr lang="ru-RU" dirty="0" err="1"/>
              <a:t>стабілізує</a:t>
            </a:r>
            <a:r>
              <a:rPr lang="ru-RU" dirty="0"/>
              <a:t> </a:t>
            </a:r>
            <a:r>
              <a:rPr lang="ru-RU" dirty="0" err="1"/>
              <a:t>кров’яний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6. Авокадо — </a:t>
            </a:r>
            <a:r>
              <a:rPr lang="ru-RU" dirty="0" err="1"/>
              <a:t>вітаміни</a:t>
            </a:r>
            <a:r>
              <a:rPr lang="ru-RU" dirty="0"/>
              <a:t>, А, В2, Д, Е, РР.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7. </a:t>
            </a:r>
            <a:r>
              <a:rPr lang="ru-RU" dirty="0" err="1"/>
              <a:t>Морква</a:t>
            </a:r>
            <a:r>
              <a:rPr lang="ru-RU" dirty="0"/>
              <a:t> —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8. </a:t>
            </a:r>
            <a:r>
              <a:rPr lang="ru-RU" dirty="0" err="1"/>
              <a:t>Яблука</a:t>
            </a:r>
            <a:r>
              <a:rPr lang="ru-RU" dirty="0"/>
              <a:t> — </a:t>
            </a:r>
            <a:r>
              <a:rPr lang="ru-RU" dirty="0" err="1"/>
              <a:t>виводять</a:t>
            </a:r>
            <a:r>
              <a:rPr lang="ru-RU" dirty="0"/>
              <a:t> </a:t>
            </a:r>
            <a:r>
              <a:rPr lang="ru-RU" dirty="0" err="1"/>
              <a:t>токсини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9. </a:t>
            </a:r>
            <a:r>
              <a:rPr lang="ru-RU" dirty="0" err="1"/>
              <a:t>Оливкова</a:t>
            </a:r>
            <a:r>
              <a:rPr lang="ru-RU" dirty="0"/>
              <a:t> </a:t>
            </a:r>
            <a:r>
              <a:rPr lang="ru-RU" dirty="0" err="1"/>
              <a:t>олія</a:t>
            </a:r>
            <a:r>
              <a:rPr lang="ru-RU" dirty="0"/>
              <a:t> — живить </a:t>
            </a:r>
            <a:r>
              <a:rPr lang="ru-RU" dirty="0" err="1"/>
              <a:t>шкіру</a:t>
            </a:r>
            <a:r>
              <a:rPr lang="ru-RU" dirty="0"/>
              <a:t>, </a:t>
            </a:r>
            <a:r>
              <a:rPr lang="ru-RU" dirty="0" err="1"/>
              <a:t>волосся</a:t>
            </a:r>
            <a:r>
              <a:rPr lang="ru-RU" dirty="0"/>
              <a:t>, </a:t>
            </a:r>
            <a:r>
              <a:rPr lang="ru-RU" dirty="0" err="1"/>
              <a:t>нігті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10. </a:t>
            </a:r>
            <a:r>
              <a:rPr lang="ru-RU" dirty="0" err="1"/>
              <a:t>Гарбуз</a:t>
            </a:r>
            <a:r>
              <a:rPr lang="ru-RU" dirty="0"/>
              <a:t> —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калієм</a:t>
            </a:r>
            <a:r>
              <a:rPr lang="ru-RU" dirty="0"/>
              <a:t>, </a:t>
            </a:r>
            <a:r>
              <a:rPr lang="ru-RU" dirty="0" err="1"/>
              <a:t>магнієм</a:t>
            </a:r>
            <a:r>
              <a:rPr lang="ru-RU" dirty="0"/>
              <a:t>, </a:t>
            </a:r>
            <a:r>
              <a:rPr lang="ru-RU" dirty="0" err="1"/>
              <a:t>залізом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11. Зелень —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клітковини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12. </a:t>
            </a:r>
            <a:r>
              <a:rPr lang="ru-RU" dirty="0" err="1"/>
              <a:t>Яйця</a:t>
            </a:r>
            <a:r>
              <a:rPr lang="ru-RU" dirty="0"/>
              <a:t> —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білка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13. Сир —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кальцієм</a:t>
            </a:r>
            <a:r>
              <a:rPr lang="ru-RU" dirty="0"/>
              <a:t>, </a:t>
            </a:r>
            <a:r>
              <a:rPr lang="ru-RU" dirty="0" err="1"/>
              <a:t>зміцнює</a:t>
            </a:r>
            <a:r>
              <a:rPr lang="ru-RU" dirty="0"/>
              <a:t> </a:t>
            </a:r>
            <a:r>
              <a:rPr lang="ru-RU" dirty="0" err="1"/>
              <a:t>зуби</a:t>
            </a:r>
            <a:r>
              <a:rPr lang="ru-RU" dirty="0"/>
              <a:t>, </a:t>
            </a:r>
            <a:r>
              <a:rPr lang="ru-RU" dirty="0" err="1"/>
              <a:t>нігті</a:t>
            </a:r>
            <a:r>
              <a:rPr lang="ru-RU" dirty="0"/>
              <a:t>, </a:t>
            </a:r>
            <a:r>
              <a:rPr lang="ru-RU" dirty="0" err="1"/>
              <a:t>кістки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14. Гречка —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кальцію</a:t>
            </a:r>
            <a:r>
              <a:rPr lang="ru-RU" dirty="0"/>
              <a:t> і </a:t>
            </a:r>
            <a:r>
              <a:rPr lang="ru-RU" dirty="0" err="1"/>
              <a:t>заліза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15. </a:t>
            </a:r>
            <a:r>
              <a:rPr lang="ru-RU" dirty="0" err="1"/>
              <a:t>Горіхи</a:t>
            </a:r>
            <a:r>
              <a:rPr lang="ru-RU" dirty="0"/>
              <a:t> —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, </a:t>
            </a:r>
            <a:r>
              <a:rPr lang="ru-RU" dirty="0" err="1"/>
              <a:t>білка</a:t>
            </a:r>
            <a:r>
              <a:rPr lang="ru-RU" dirty="0"/>
              <a:t> і </a:t>
            </a:r>
            <a:r>
              <a:rPr lang="ru-RU" dirty="0" err="1"/>
              <a:t>кальцію</a:t>
            </a:r>
            <a:r>
              <a:rPr lang="ru-RU" dirty="0"/>
              <a:t>.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нормального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щитовидної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274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936104"/>
          </a:xfrm>
        </p:spPr>
        <p:txBody>
          <a:bodyPr/>
          <a:lstStyle/>
          <a:p>
            <a:pPr algn="ctr"/>
            <a:r>
              <a:rPr lang="uk-UA" dirty="0" smtClean="0"/>
              <a:t>Раціональне харчування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136904" cy="331236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uk-UA" dirty="0" smtClean="0"/>
              <a:t>	</a:t>
            </a:r>
            <a:r>
              <a:rPr lang="vi-VN" dirty="0" smtClean="0"/>
              <a:t>Раціона́льне </a:t>
            </a:r>
            <a:r>
              <a:rPr lang="vi-VN" dirty="0"/>
              <a:t>харчува́ння </a:t>
            </a:r>
            <a:r>
              <a:rPr lang="vi-VN" dirty="0" smtClean="0"/>
              <a:t>— </a:t>
            </a:r>
            <a:r>
              <a:rPr lang="vi-VN" dirty="0"/>
              <a:t>достатнє в кількісному й повноцінне в якісному відношенні харчування; фізіологічно повноцінне харчування здорових людей із врахуванням їх віку, статі, </a:t>
            </a:r>
            <a:r>
              <a:rPr lang="vi-VN" dirty="0" smtClean="0"/>
              <a:t>характеру </a:t>
            </a:r>
            <a:r>
              <a:rPr lang="vi-VN" dirty="0"/>
              <a:t>праці та інших </a:t>
            </a:r>
            <a:r>
              <a:rPr lang="vi-VN" dirty="0" smtClean="0"/>
              <a:t>факторів.</a:t>
            </a:r>
            <a:endParaRPr lang="uk-UA" dirty="0" smtClean="0"/>
          </a:p>
          <a:p>
            <a:pPr marL="45720" indent="0">
              <a:buNone/>
            </a:pPr>
            <a:r>
              <a:rPr lang="uk-UA" dirty="0"/>
              <a:t>	</a:t>
            </a:r>
            <a:r>
              <a:rPr lang="vi-VN" dirty="0" smtClean="0"/>
              <a:t>Раціональне </a:t>
            </a:r>
            <a:r>
              <a:rPr lang="vi-VN" dirty="0"/>
              <a:t>харчування сприяє збереженню здоров'я, опірності шкідливим факторам навколишнього середовища, високій фізичній й розумовій працездатності, а також активному довголіттю. </a:t>
            </a:r>
            <a:r>
              <a:rPr lang="uk-UA" dirty="0" smtClean="0"/>
              <a:t>	</a:t>
            </a:r>
          </a:p>
          <a:p>
            <a:pPr marL="45720" indent="0">
              <a:buNone/>
            </a:pPr>
            <a:r>
              <a:rPr lang="uk-UA" dirty="0"/>
              <a:t>	</a:t>
            </a:r>
            <a:r>
              <a:rPr lang="vi-VN" dirty="0" smtClean="0"/>
              <a:t>Вимоги </a:t>
            </a:r>
            <a:r>
              <a:rPr lang="vi-VN" dirty="0"/>
              <a:t>до раціонального харчування складаються із вимог до:</a:t>
            </a:r>
          </a:p>
          <a:p>
            <a:endParaRPr lang="vi-VN" dirty="0"/>
          </a:p>
          <a:p>
            <a:r>
              <a:rPr lang="vi-VN" dirty="0"/>
              <a:t>    харчового раціону;</a:t>
            </a:r>
          </a:p>
          <a:p>
            <a:r>
              <a:rPr lang="vi-VN" dirty="0"/>
              <a:t>    режиму харчування;</a:t>
            </a:r>
          </a:p>
          <a:p>
            <a:r>
              <a:rPr lang="vi-VN" dirty="0"/>
              <a:t>    умов прийому їжі.</a:t>
            </a:r>
          </a:p>
          <a:p>
            <a:endParaRPr lang="ru-RU" dirty="0"/>
          </a:p>
        </p:txBody>
      </p:sp>
      <p:pic>
        <p:nvPicPr>
          <p:cNvPr id="5122" name="Picture 2" descr="http://korysne.ostriv.in.ua/images/publications/4/10997/1329401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429000"/>
            <a:ext cx="3810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їсти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та </a:t>
            </a:r>
            <a:r>
              <a:rPr lang="ru-RU" dirty="0" smtClean="0"/>
              <a:t>як?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315200" cy="194421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	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дня </a:t>
            </a:r>
            <a:r>
              <a:rPr lang="ru-RU" dirty="0" err="1"/>
              <a:t>рекомендуються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білком</a:t>
            </a:r>
            <a:r>
              <a:rPr lang="ru-RU" dirty="0"/>
              <a:t> і жирами,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поліпшують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затримуються</a:t>
            </a:r>
            <a:r>
              <a:rPr lang="ru-RU" dirty="0"/>
              <a:t> в </a:t>
            </a:r>
            <a:r>
              <a:rPr lang="ru-RU" dirty="0" err="1"/>
              <a:t>шлунку</a:t>
            </a:r>
            <a:r>
              <a:rPr lang="ru-RU" dirty="0"/>
              <a:t>, </a:t>
            </a:r>
            <a:r>
              <a:rPr lang="ru-RU" dirty="0" err="1"/>
              <a:t>довше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ситості</a:t>
            </a:r>
            <a:r>
              <a:rPr lang="ru-RU" dirty="0"/>
              <a:t>, </a:t>
            </a:r>
            <a:r>
              <a:rPr lang="ru-RU" dirty="0" err="1"/>
              <a:t>збуджують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систему (</a:t>
            </a:r>
            <a:r>
              <a:rPr lang="ru-RU" dirty="0" err="1"/>
              <a:t>м’ясо</a:t>
            </a:r>
            <a:r>
              <a:rPr lang="ru-RU" dirty="0"/>
              <a:t>, </a:t>
            </a:r>
            <a:r>
              <a:rPr lang="ru-RU" dirty="0" err="1"/>
              <a:t>риба</a:t>
            </a:r>
            <a:r>
              <a:rPr lang="ru-RU" dirty="0"/>
              <a:t>, </a:t>
            </a:r>
            <a:r>
              <a:rPr lang="ru-RU" dirty="0" err="1"/>
              <a:t>яйця</a:t>
            </a:r>
            <a:r>
              <a:rPr lang="ru-RU" dirty="0"/>
              <a:t>, сир, </a:t>
            </a:r>
            <a:r>
              <a:rPr lang="ru-RU" dirty="0" err="1"/>
              <a:t>каші</a:t>
            </a:r>
            <a:r>
              <a:rPr lang="ru-RU" dirty="0"/>
              <a:t>, страви з </a:t>
            </a:r>
            <a:r>
              <a:rPr lang="ru-RU" dirty="0" err="1"/>
              <a:t>бобових</a:t>
            </a:r>
            <a:r>
              <a:rPr lang="ru-RU" dirty="0"/>
              <a:t>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3446748" cy="22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88" y="2564905"/>
            <a:ext cx="42615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05" y="4792588"/>
            <a:ext cx="2753883" cy="20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315200" cy="1154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1"/>
            <a:ext cx="7834064" cy="208823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	Вечеря </a:t>
            </a:r>
            <a:r>
              <a:rPr lang="ru-RU" dirty="0"/>
              <a:t>повинна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молочні</a:t>
            </a:r>
            <a:r>
              <a:rPr lang="ru-RU" dirty="0"/>
              <a:t> та </a:t>
            </a:r>
            <a:r>
              <a:rPr lang="ru-RU" dirty="0" err="1"/>
              <a:t>овочеві</a:t>
            </a:r>
            <a:r>
              <a:rPr lang="ru-RU" dirty="0"/>
              <a:t> страви,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перезбудження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перед сном. На </a:t>
            </a:r>
            <a:r>
              <a:rPr lang="ru-RU" dirty="0" err="1"/>
              <a:t>ніч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переїдати</a:t>
            </a:r>
            <a:r>
              <a:rPr lang="ru-RU" dirty="0"/>
              <a:t>, але й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лягати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 </a:t>
            </a:r>
            <a:r>
              <a:rPr lang="ru-RU" dirty="0" err="1"/>
              <a:t>голодним</a:t>
            </a:r>
            <a:r>
              <a:rPr lang="ru-RU" dirty="0"/>
              <a:t>. </a:t>
            </a:r>
            <a:r>
              <a:rPr lang="ru-RU" dirty="0" err="1"/>
              <a:t>Рекомендується</a:t>
            </a:r>
            <a:r>
              <a:rPr lang="ru-RU" dirty="0"/>
              <a:t> </a:t>
            </a:r>
            <a:r>
              <a:rPr lang="ru-RU" dirty="0" err="1"/>
              <a:t>випивати</a:t>
            </a:r>
            <a:r>
              <a:rPr lang="ru-RU" dirty="0"/>
              <a:t> склянку </a:t>
            </a:r>
            <a:r>
              <a:rPr lang="ru-RU" dirty="0" err="1"/>
              <a:t>кефіру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режиму </a:t>
            </a:r>
            <a:r>
              <a:rPr lang="ru-RU" dirty="0" err="1"/>
              <a:t>харчування</a:t>
            </a:r>
            <a:r>
              <a:rPr lang="ru-RU" dirty="0"/>
              <a:t> - одна з </a:t>
            </a:r>
            <a:r>
              <a:rPr lang="ru-RU" dirty="0" err="1"/>
              <a:t>поширених</a:t>
            </a:r>
            <a:r>
              <a:rPr lang="ru-RU" dirty="0"/>
              <a:t> причин </a:t>
            </a:r>
            <a:r>
              <a:rPr lang="ru-RU" dirty="0" err="1"/>
              <a:t>розладу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і </a:t>
            </a:r>
            <a:r>
              <a:rPr lang="ru-RU" dirty="0" err="1"/>
              <a:t>дванадцяти</a:t>
            </a:r>
            <a:r>
              <a:rPr lang="ru-RU" dirty="0"/>
              <a:t> </a:t>
            </a:r>
            <a:r>
              <a:rPr lang="ru-RU" dirty="0" err="1"/>
              <a:t>палої</a:t>
            </a:r>
            <a:r>
              <a:rPr lang="ru-RU" dirty="0"/>
              <a:t> кишки, </a:t>
            </a:r>
            <a:r>
              <a:rPr lang="ru-RU" dirty="0" err="1"/>
              <a:t>хронічних</a:t>
            </a:r>
            <a:r>
              <a:rPr lang="ru-RU" dirty="0"/>
              <a:t> </a:t>
            </a:r>
            <a:r>
              <a:rPr lang="ru-RU" dirty="0" err="1"/>
              <a:t>гастритів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травлення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gotuemo.com.ua/sites/default/files/blyuda_iz_kabachkov_dlya_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8" y="3717032"/>
            <a:ext cx="3920301" cy="26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900igr.net/datai/geografija/KHarchuvannja/0011-020-Ukransk-bors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38121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186</TotalTime>
  <Words>302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Перспектива</vt:lpstr>
      <vt:lpstr>Організація раціонального харчування</vt:lpstr>
      <vt:lpstr>Правила здорового харчування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Раціональне харчування</vt:lpstr>
      <vt:lpstr>Що їсти, скільки та як? </vt:lpstr>
      <vt:lpstr>Презентация PowerPoint</vt:lpstr>
      <vt:lpstr>Презентация PowerPoint</vt:lpstr>
      <vt:lpstr>Презентация PowerPoint</vt:lpstr>
      <vt:lpstr>Роздільне харчування </vt:lpstr>
      <vt:lpstr>Презентация PowerPoint</vt:lpstr>
      <vt:lpstr>Презентация PowerPoint</vt:lpstr>
      <vt:lpstr>Презентация PowerPoint</vt:lpstr>
      <vt:lpstr>Приблизний денний раціон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раціонального харчування</dc:title>
  <dc:creator>Степан</dc:creator>
  <cp:lastModifiedBy>Степан</cp:lastModifiedBy>
  <cp:revision>7</cp:revision>
  <dcterms:created xsi:type="dcterms:W3CDTF">2013-11-16T11:22:03Z</dcterms:created>
  <dcterms:modified xsi:type="dcterms:W3CDTF">2013-11-16T17:07:38Z</dcterms:modified>
</cp:coreProperties>
</file>