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68" r:id="rId4"/>
    <p:sldId id="258" r:id="rId5"/>
    <p:sldId id="259" r:id="rId6"/>
    <p:sldId id="267" r:id="rId7"/>
    <p:sldId id="273" r:id="rId8"/>
    <p:sldId id="274" r:id="rId9"/>
    <p:sldId id="275" r:id="rId10"/>
    <p:sldId id="260" r:id="rId11"/>
    <p:sldId id="264" r:id="rId12"/>
    <p:sldId id="269" r:id="rId13"/>
    <p:sldId id="271" r:id="rId14"/>
    <p:sldId id="270" r:id="rId15"/>
    <p:sldId id="262" r:id="rId16"/>
    <p:sldId id="263" r:id="rId17"/>
    <p:sldId id="261" r:id="rId18"/>
    <p:sldId id="265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303" autoAdjust="0"/>
  </p:normalViewPr>
  <p:slideViewPr>
    <p:cSldViewPr>
      <p:cViewPr>
        <p:scale>
          <a:sx n="107" d="100"/>
          <a:sy n="107" d="100"/>
        </p:scale>
        <p:origin x="-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1-19T22:23:32.624" idx="1">
    <p:pos x="5758" y="0"/>
    <p:text/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0135C8-7290-4629-8156-11CC1EE2FC3C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3270E696-C24D-45A2-8306-DF18E71CD841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/>
            <a:t>Основні середовища існування</a:t>
          </a:r>
          <a:endParaRPr lang="uk-UA" dirty="0"/>
        </a:p>
      </dgm:t>
    </dgm:pt>
    <dgm:pt modelId="{F76F74D0-DA9F-4433-83AE-E46D9E86E78C}" type="parTrans" cxnId="{E30F1057-FFA8-46EF-BD81-0F772F5F3EC1}">
      <dgm:prSet/>
      <dgm:spPr/>
      <dgm:t>
        <a:bodyPr/>
        <a:lstStyle/>
        <a:p>
          <a:endParaRPr lang="uk-UA"/>
        </a:p>
      </dgm:t>
    </dgm:pt>
    <dgm:pt modelId="{D3C750BC-E684-4395-82D3-7BF7072DC23F}" type="sibTrans" cxnId="{E30F1057-FFA8-46EF-BD81-0F772F5F3EC1}">
      <dgm:prSet/>
      <dgm:spPr/>
      <dgm:t>
        <a:bodyPr/>
        <a:lstStyle/>
        <a:p>
          <a:endParaRPr lang="uk-UA"/>
        </a:p>
      </dgm:t>
    </dgm:pt>
    <dgm:pt modelId="{3258489C-A43A-4228-8705-7B9D4FBE5042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/>
            <a:t>Наземно-повітряне</a:t>
          </a:r>
          <a:endParaRPr lang="uk-UA" dirty="0"/>
        </a:p>
      </dgm:t>
    </dgm:pt>
    <dgm:pt modelId="{46695871-C249-4C1C-8B72-98EBA198CED0}" type="parTrans" cxnId="{7BE192C5-6774-44EC-A859-0D8991CAF9F8}">
      <dgm:prSet/>
      <dgm:spPr/>
      <dgm:t>
        <a:bodyPr/>
        <a:lstStyle/>
        <a:p>
          <a:endParaRPr lang="uk-UA"/>
        </a:p>
      </dgm:t>
    </dgm:pt>
    <dgm:pt modelId="{A5DEEC36-42CE-42B5-A900-EDF8992565F3}" type="sibTrans" cxnId="{7BE192C5-6774-44EC-A859-0D8991CAF9F8}">
      <dgm:prSet/>
      <dgm:spPr/>
      <dgm:t>
        <a:bodyPr/>
        <a:lstStyle/>
        <a:p>
          <a:endParaRPr lang="uk-UA"/>
        </a:p>
      </dgm:t>
    </dgm:pt>
    <dgm:pt modelId="{9D00A9EE-23CF-40C2-A440-C9AB0388179F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/>
            <a:t>Водне</a:t>
          </a:r>
          <a:endParaRPr lang="uk-UA" dirty="0"/>
        </a:p>
      </dgm:t>
    </dgm:pt>
    <dgm:pt modelId="{1B461E20-645D-42AB-AEDF-7E0705A3E869}" type="parTrans" cxnId="{B9F8CE8B-5B19-4533-AA64-13F2C89FF516}">
      <dgm:prSet/>
      <dgm:spPr/>
      <dgm:t>
        <a:bodyPr/>
        <a:lstStyle/>
        <a:p>
          <a:endParaRPr lang="uk-UA"/>
        </a:p>
      </dgm:t>
    </dgm:pt>
    <dgm:pt modelId="{A1A7E372-A822-4FFF-895E-284267EEF5C9}" type="sibTrans" cxnId="{B9F8CE8B-5B19-4533-AA64-13F2C89FF516}">
      <dgm:prSet/>
      <dgm:spPr/>
      <dgm:t>
        <a:bodyPr/>
        <a:lstStyle/>
        <a:p>
          <a:endParaRPr lang="uk-UA"/>
        </a:p>
      </dgm:t>
    </dgm:pt>
    <dgm:pt modelId="{6F79E0B3-C1AA-4740-9ED1-E51C02148F65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err="1" smtClean="0"/>
            <a:t>Грунт</a:t>
          </a:r>
          <a:endParaRPr lang="uk-UA" dirty="0"/>
        </a:p>
      </dgm:t>
    </dgm:pt>
    <dgm:pt modelId="{138CBE7E-1D15-4B7C-B9E5-EAE8956C4C1A}" type="parTrans" cxnId="{2C8CD186-9E4B-41BF-A799-57572D3E55CB}">
      <dgm:prSet/>
      <dgm:spPr/>
      <dgm:t>
        <a:bodyPr/>
        <a:lstStyle/>
        <a:p>
          <a:endParaRPr lang="uk-UA"/>
        </a:p>
      </dgm:t>
    </dgm:pt>
    <dgm:pt modelId="{14C5F840-2786-4403-A259-3C6A7ABB543B}" type="sibTrans" cxnId="{2C8CD186-9E4B-41BF-A799-57572D3E55CB}">
      <dgm:prSet/>
      <dgm:spPr/>
      <dgm:t>
        <a:bodyPr/>
        <a:lstStyle/>
        <a:p>
          <a:endParaRPr lang="uk-UA"/>
        </a:p>
      </dgm:t>
    </dgm:pt>
    <dgm:pt modelId="{6BA60CF7-3CF2-401B-B46E-9E29F74B3EB4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/>
            <a:t>Живі організми</a:t>
          </a:r>
          <a:endParaRPr lang="uk-UA" dirty="0"/>
        </a:p>
      </dgm:t>
    </dgm:pt>
    <dgm:pt modelId="{E8D09A0D-A8D5-4125-8F28-6B6CDA8844F7}" type="parTrans" cxnId="{23629DD6-A346-4532-A853-C1E94FDCDA4F}">
      <dgm:prSet/>
      <dgm:spPr/>
      <dgm:t>
        <a:bodyPr/>
        <a:lstStyle/>
        <a:p>
          <a:endParaRPr lang="uk-UA"/>
        </a:p>
      </dgm:t>
    </dgm:pt>
    <dgm:pt modelId="{98D085A3-0CCD-4011-A42E-C385769B045D}" type="sibTrans" cxnId="{23629DD6-A346-4532-A853-C1E94FDCDA4F}">
      <dgm:prSet/>
      <dgm:spPr/>
      <dgm:t>
        <a:bodyPr/>
        <a:lstStyle/>
        <a:p>
          <a:endParaRPr lang="uk-UA"/>
        </a:p>
      </dgm:t>
    </dgm:pt>
    <dgm:pt modelId="{6070FE92-1EF1-4AF5-BA18-41D0DB594DBB}" type="pres">
      <dgm:prSet presAssocID="{CF0135C8-7290-4629-8156-11CC1EE2FC3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072342F-66CB-4985-9CB0-91D3FAF629A0}" type="pres">
      <dgm:prSet presAssocID="{3270E696-C24D-45A2-8306-DF18E71CD841}" presName="root1" presStyleCnt="0"/>
      <dgm:spPr/>
    </dgm:pt>
    <dgm:pt modelId="{3C538EC7-28CD-4D29-8767-507BC15B2C59}" type="pres">
      <dgm:prSet presAssocID="{3270E696-C24D-45A2-8306-DF18E71CD841}" presName="LevelOneTextNode" presStyleLbl="node0" presStyleIdx="0" presStyleCnt="1" custScaleX="138228" custLinFactNeighborX="-74794" custLinFactNeighborY="729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631477C-343D-4EEE-BAE7-5247001A8FBB}" type="pres">
      <dgm:prSet presAssocID="{3270E696-C24D-45A2-8306-DF18E71CD841}" presName="level2hierChild" presStyleCnt="0"/>
      <dgm:spPr/>
    </dgm:pt>
    <dgm:pt modelId="{F81AB474-C6A8-463F-96B2-7CC04525F953}" type="pres">
      <dgm:prSet presAssocID="{46695871-C249-4C1C-8B72-98EBA198CED0}" presName="conn2-1" presStyleLbl="parChTrans1D2" presStyleIdx="0" presStyleCnt="4"/>
      <dgm:spPr/>
      <dgm:t>
        <a:bodyPr/>
        <a:lstStyle/>
        <a:p>
          <a:endParaRPr lang="uk-UA"/>
        </a:p>
      </dgm:t>
    </dgm:pt>
    <dgm:pt modelId="{CB6E90C8-90EE-49C9-91A0-C34966D0FF53}" type="pres">
      <dgm:prSet presAssocID="{46695871-C249-4C1C-8B72-98EBA198CED0}" presName="connTx" presStyleLbl="parChTrans1D2" presStyleIdx="0" presStyleCnt="4"/>
      <dgm:spPr/>
      <dgm:t>
        <a:bodyPr/>
        <a:lstStyle/>
        <a:p>
          <a:endParaRPr lang="uk-UA"/>
        </a:p>
      </dgm:t>
    </dgm:pt>
    <dgm:pt modelId="{65B2DC16-A51E-4473-9F75-3014FF9E42CA}" type="pres">
      <dgm:prSet presAssocID="{3258489C-A43A-4228-8705-7B9D4FBE5042}" presName="root2" presStyleCnt="0"/>
      <dgm:spPr/>
    </dgm:pt>
    <dgm:pt modelId="{4457BD08-B669-4A36-A29E-EF23F69D43B0}" type="pres">
      <dgm:prSet presAssocID="{3258489C-A43A-4228-8705-7B9D4FBE5042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D631440-9793-4E59-99C6-7D0098B4C80F}" type="pres">
      <dgm:prSet presAssocID="{3258489C-A43A-4228-8705-7B9D4FBE5042}" presName="level3hierChild" presStyleCnt="0"/>
      <dgm:spPr/>
    </dgm:pt>
    <dgm:pt modelId="{78326486-AA2C-4BA4-B9BF-9F6B23FAB1FE}" type="pres">
      <dgm:prSet presAssocID="{1B461E20-645D-42AB-AEDF-7E0705A3E869}" presName="conn2-1" presStyleLbl="parChTrans1D2" presStyleIdx="1" presStyleCnt="4"/>
      <dgm:spPr/>
      <dgm:t>
        <a:bodyPr/>
        <a:lstStyle/>
        <a:p>
          <a:endParaRPr lang="uk-UA"/>
        </a:p>
      </dgm:t>
    </dgm:pt>
    <dgm:pt modelId="{8F09C37D-882F-4500-BFAD-F72E291249E8}" type="pres">
      <dgm:prSet presAssocID="{1B461E20-645D-42AB-AEDF-7E0705A3E869}" presName="connTx" presStyleLbl="parChTrans1D2" presStyleIdx="1" presStyleCnt="4"/>
      <dgm:spPr/>
      <dgm:t>
        <a:bodyPr/>
        <a:lstStyle/>
        <a:p>
          <a:endParaRPr lang="uk-UA"/>
        </a:p>
      </dgm:t>
    </dgm:pt>
    <dgm:pt modelId="{8DE17F8B-3B65-4CEF-BE6F-8F2E449EC638}" type="pres">
      <dgm:prSet presAssocID="{9D00A9EE-23CF-40C2-A440-C9AB0388179F}" presName="root2" presStyleCnt="0"/>
      <dgm:spPr/>
    </dgm:pt>
    <dgm:pt modelId="{7ABADAFF-F11B-4784-80F8-38B63101AFDA}" type="pres">
      <dgm:prSet presAssocID="{9D00A9EE-23CF-40C2-A440-C9AB0388179F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C7ED0BF-0FCD-4D55-B36B-449A707A905A}" type="pres">
      <dgm:prSet presAssocID="{9D00A9EE-23CF-40C2-A440-C9AB0388179F}" presName="level3hierChild" presStyleCnt="0"/>
      <dgm:spPr/>
    </dgm:pt>
    <dgm:pt modelId="{07D920E7-7AF5-49A4-A39B-4BD36BEB3A25}" type="pres">
      <dgm:prSet presAssocID="{138CBE7E-1D15-4B7C-B9E5-EAE8956C4C1A}" presName="conn2-1" presStyleLbl="parChTrans1D2" presStyleIdx="2" presStyleCnt="4"/>
      <dgm:spPr/>
      <dgm:t>
        <a:bodyPr/>
        <a:lstStyle/>
        <a:p>
          <a:endParaRPr lang="uk-UA"/>
        </a:p>
      </dgm:t>
    </dgm:pt>
    <dgm:pt modelId="{5910EE2E-DBCA-4F95-8C55-754CB48CAEF6}" type="pres">
      <dgm:prSet presAssocID="{138CBE7E-1D15-4B7C-B9E5-EAE8956C4C1A}" presName="connTx" presStyleLbl="parChTrans1D2" presStyleIdx="2" presStyleCnt="4"/>
      <dgm:spPr/>
      <dgm:t>
        <a:bodyPr/>
        <a:lstStyle/>
        <a:p>
          <a:endParaRPr lang="uk-UA"/>
        </a:p>
      </dgm:t>
    </dgm:pt>
    <dgm:pt modelId="{27C92344-3C16-4DE0-90EE-B66504442761}" type="pres">
      <dgm:prSet presAssocID="{6F79E0B3-C1AA-4740-9ED1-E51C02148F65}" presName="root2" presStyleCnt="0"/>
      <dgm:spPr/>
    </dgm:pt>
    <dgm:pt modelId="{F5731488-7E42-428E-B301-1BAF55112954}" type="pres">
      <dgm:prSet presAssocID="{6F79E0B3-C1AA-4740-9ED1-E51C02148F65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10BFDCB8-078B-48C6-8360-F3C1EA70B566}" type="pres">
      <dgm:prSet presAssocID="{6F79E0B3-C1AA-4740-9ED1-E51C02148F65}" presName="level3hierChild" presStyleCnt="0"/>
      <dgm:spPr/>
    </dgm:pt>
    <dgm:pt modelId="{9A8B5B0C-1C2E-4E01-9768-15AFEBAAC4C3}" type="pres">
      <dgm:prSet presAssocID="{E8D09A0D-A8D5-4125-8F28-6B6CDA8844F7}" presName="conn2-1" presStyleLbl="parChTrans1D2" presStyleIdx="3" presStyleCnt="4"/>
      <dgm:spPr/>
      <dgm:t>
        <a:bodyPr/>
        <a:lstStyle/>
        <a:p>
          <a:endParaRPr lang="uk-UA"/>
        </a:p>
      </dgm:t>
    </dgm:pt>
    <dgm:pt modelId="{4BAA1F5D-E8D0-421B-AA50-7A22D816C7EF}" type="pres">
      <dgm:prSet presAssocID="{E8D09A0D-A8D5-4125-8F28-6B6CDA8844F7}" presName="connTx" presStyleLbl="parChTrans1D2" presStyleIdx="3" presStyleCnt="4"/>
      <dgm:spPr/>
      <dgm:t>
        <a:bodyPr/>
        <a:lstStyle/>
        <a:p>
          <a:endParaRPr lang="uk-UA"/>
        </a:p>
      </dgm:t>
    </dgm:pt>
    <dgm:pt modelId="{7D4CF94E-AA02-4BDB-80B2-D5B9D35160A6}" type="pres">
      <dgm:prSet presAssocID="{6BA60CF7-3CF2-401B-B46E-9E29F74B3EB4}" presName="root2" presStyleCnt="0"/>
      <dgm:spPr/>
    </dgm:pt>
    <dgm:pt modelId="{C7A98909-1BD9-4169-9883-1CCBD3801A0D}" type="pres">
      <dgm:prSet presAssocID="{6BA60CF7-3CF2-401B-B46E-9E29F74B3EB4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20C0B37-7D6C-4E9E-B8E6-67418451BEB4}" type="pres">
      <dgm:prSet presAssocID="{6BA60CF7-3CF2-401B-B46E-9E29F74B3EB4}" presName="level3hierChild" presStyleCnt="0"/>
      <dgm:spPr/>
    </dgm:pt>
  </dgm:ptLst>
  <dgm:cxnLst>
    <dgm:cxn modelId="{D9DE8A61-4F27-4010-83AF-142F2A2DED90}" type="presOf" srcId="{1B461E20-645D-42AB-AEDF-7E0705A3E869}" destId="{8F09C37D-882F-4500-BFAD-F72E291249E8}" srcOrd="1" destOrd="0" presId="urn:microsoft.com/office/officeart/2005/8/layout/hierarchy2"/>
    <dgm:cxn modelId="{BAD802F8-0B9A-4BBD-BE81-E7B3958C95A8}" type="presOf" srcId="{9D00A9EE-23CF-40C2-A440-C9AB0388179F}" destId="{7ABADAFF-F11B-4784-80F8-38B63101AFDA}" srcOrd="0" destOrd="0" presId="urn:microsoft.com/office/officeart/2005/8/layout/hierarchy2"/>
    <dgm:cxn modelId="{C54E1874-D9D0-48B8-BF6B-4FB9FE08DBE7}" type="presOf" srcId="{6F79E0B3-C1AA-4740-9ED1-E51C02148F65}" destId="{F5731488-7E42-428E-B301-1BAF55112954}" srcOrd="0" destOrd="0" presId="urn:microsoft.com/office/officeart/2005/8/layout/hierarchy2"/>
    <dgm:cxn modelId="{2C8CD186-9E4B-41BF-A799-57572D3E55CB}" srcId="{3270E696-C24D-45A2-8306-DF18E71CD841}" destId="{6F79E0B3-C1AA-4740-9ED1-E51C02148F65}" srcOrd="2" destOrd="0" parTransId="{138CBE7E-1D15-4B7C-B9E5-EAE8956C4C1A}" sibTransId="{14C5F840-2786-4403-A259-3C6A7ABB543B}"/>
    <dgm:cxn modelId="{DA359D89-05AF-44F8-B159-BA73189FCD21}" type="presOf" srcId="{6BA60CF7-3CF2-401B-B46E-9E29F74B3EB4}" destId="{C7A98909-1BD9-4169-9883-1CCBD3801A0D}" srcOrd="0" destOrd="0" presId="urn:microsoft.com/office/officeart/2005/8/layout/hierarchy2"/>
    <dgm:cxn modelId="{28B40FF4-3DFF-4B52-A67A-C1CCEFA66606}" type="presOf" srcId="{1B461E20-645D-42AB-AEDF-7E0705A3E869}" destId="{78326486-AA2C-4BA4-B9BF-9F6B23FAB1FE}" srcOrd="0" destOrd="0" presId="urn:microsoft.com/office/officeart/2005/8/layout/hierarchy2"/>
    <dgm:cxn modelId="{23629DD6-A346-4532-A853-C1E94FDCDA4F}" srcId="{3270E696-C24D-45A2-8306-DF18E71CD841}" destId="{6BA60CF7-3CF2-401B-B46E-9E29F74B3EB4}" srcOrd="3" destOrd="0" parTransId="{E8D09A0D-A8D5-4125-8F28-6B6CDA8844F7}" sibTransId="{98D085A3-0CCD-4011-A42E-C385769B045D}"/>
    <dgm:cxn modelId="{B9F8CE8B-5B19-4533-AA64-13F2C89FF516}" srcId="{3270E696-C24D-45A2-8306-DF18E71CD841}" destId="{9D00A9EE-23CF-40C2-A440-C9AB0388179F}" srcOrd="1" destOrd="0" parTransId="{1B461E20-645D-42AB-AEDF-7E0705A3E869}" sibTransId="{A1A7E372-A822-4FFF-895E-284267EEF5C9}"/>
    <dgm:cxn modelId="{E30F1057-FFA8-46EF-BD81-0F772F5F3EC1}" srcId="{CF0135C8-7290-4629-8156-11CC1EE2FC3C}" destId="{3270E696-C24D-45A2-8306-DF18E71CD841}" srcOrd="0" destOrd="0" parTransId="{F76F74D0-DA9F-4433-83AE-E46D9E86E78C}" sibTransId="{D3C750BC-E684-4395-82D3-7BF7072DC23F}"/>
    <dgm:cxn modelId="{86151F28-D928-4263-A0E7-C1FBFE9A4BFA}" type="presOf" srcId="{138CBE7E-1D15-4B7C-B9E5-EAE8956C4C1A}" destId="{07D920E7-7AF5-49A4-A39B-4BD36BEB3A25}" srcOrd="0" destOrd="0" presId="urn:microsoft.com/office/officeart/2005/8/layout/hierarchy2"/>
    <dgm:cxn modelId="{F052FFE9-4D7D-4FAF-93E7-87C5DB564794}" type="presOf" srcId="{3270E696-C24D-45A2-8306-DF18E71CD841}" destId="{3C538EC7-28CD-4D29-8767-507BC15B2C59}" srcOrd="0" destOrd="0" presId="urn:microsoft.com/office/officeart/2005/8/layout/hierarchy2"/>
    <dgm:cxn modelId="{990ED317-3BB4-40A4-866F-DDD5AB9EA82E}" type="presOf" srcId="{3258489C-A43A-4228-8705-7B9D4FBE5042}" destId="{4457BD08-B669-4A36-A29E-EF23F69D43B0}" srcOrd="0" destOrd="0" presId="urn:microsoft.com/office/officeart/2005/8/layout/hierarchy2"/>
    <dgm:cxn modelId="{420EA764-F484-4EBA-86CD-A63014C7B737}" type="presOf" srcId="{CF0135C8-7290-4629-8156-11CC1EE2FC3C}" destId="{6070FE92-1EF1-4AF5-BA18-41D0DB594DBB}" srcOrd="0" destOrd="0" presId="urn:microsoft.com/office/officeart/2005/8/layout/hierarchy2"/>
    <dgm:cxn modelId="{724A3AF2-F221-44F5-8E9E-2F5676A6C999}" type="presOf" srcId="{E8D09A0D-A8D5-4125-8F28-6B6CDA8844F7}" destId="{9A8B5B0C-1C2E-4E01-9768-15AFEBAAC4C3}" srcOrd="0" destOrd="0" presId="urn:microsoft.com/office/officeart/2005/8/layout/hierarchy2"/>
    <dgm:cxn modelId="{7BAD1615-832D-4866-B050-BCE162B743EC}" type="presOf" srcId="{46695871-C249-4C1C-8B72-98EBA198CED0}" destId="{F81AB474-C6A8-463F-96B2-7CC04525F953}" srcOrd="0" destOrd="0" presId="urn:microsoft.com/office/officeart/2005/8/layout/hierarchy2"/>
    <dgm:cxn modelId="{7E8C371E-909A-4AED-B7A2-7C3EFE348C3D}" type="presOf" srcId="{138CBE7E-1D15-4B7C-B9E5-EAE8956C4C1A}" destId="{5910EE2E-DBCA-4F95-8C55-754CB48CAEF6}" srcOrd="1" destOrd="0" presId="urn:microsoft.com/office/officeart/2005/8/layout/hierarchy2"/>
    <dgm:cxn modelId="{7BE192C5-6774-44EC-A859-0D8991CAF9F8}" srcId="{3270E696-C24D-45A2-8306-DF18E71CD841}" destId="{3258489C-A43A-4228-8705-7B9D4FBE5042}" srcOrd="0" destOrd="0" parTransId="{46695871-C249-4C1C-8B72-98EBA198CED0}" sibTransId="{A5DEEC36-42CE-42B5-A900-EDF8992565F3}"/>
    <dgm:cxn modelId="{A6F28DD0-4A13-4EC4-AF4E-654508EC5CA1}" type="presOf" srcId="{46695871-C249-4C1C-8B72-98EBA198CED0}" destId="{CB6E90C8-90EE-49C9-91A0-C34966D0FF53}" srcOrd="1" destOrd="0" presId="urn:microsoft.com/office/officeart/2005/8/layout/hierarchy2"/>
    <dgm:cxn modelId="{F6FAD816-C7CC-4DFA-B64A-E94FAF2226F0}" type="presOf" srcId="{E8D09A0D-A8D5-4125-8F28-6B6CDA8844F7}" destId="{4BAA1F5D-E8D0-421B-AA50-7A22D816C7EF}" srcOrd="1" destOrd="0" presId="urn:microsoft.com/office/officeart/2005/8/layout/hierarchy2"/>
    <dgm:cxn modelId="{8B18B510-F089-4FAD-88AB-0AFFBE5DFC69}" type="presParOf" srcId="{6070FE92-1EF1-4AF5-BA18-41D0DB594DBB}" destId="{F072342F-66CB-4985-9CB0-91D3FAF629A0}" srcOrd="0" destOrd="0" presId="urn:microsoft.com/office/officeart/2005/8/layout/hierarchy2"/>
    <dgm:cxn modelId="{53AF8357-9628-4C26-87A0-CA2CE2E0EFDB}" type="presParOf" srcId="{F072342F-66CB-4985-9CB0-91D3FAF629A0}" destId="{3C538EC7-28CD-4D29-8767-507BC15B2C59}" srcOrd="0" destOrd="0" presId="urn:microsoft.com/office/officeart/2005/8/layout/hierarchy2"/>
    <dgm:cxn modelId="{4D26A0E4-6BF2-4A59-AC19-93A4CD408BE1}" type="presParOf" srcId="{F072342F-66CB-4985-9CB0-91D3FAF629A0}" destId="{9631477C-343D-4EEE-BAE7-5247001A8FBB}" srcOrd="1" destOrd="0" presId="urn:microsoft.com/office/officeart/2005/8/layout/hierarchy2"/>
    <dgm:cxn modelId="{FE8FC4F1-27BB-4930-9AE7-4A527BEC0F77}" type="presParOf" srcId="{9631477C-343D-4EEE-BAE7-5247001A8FBB}" destId="{F81AB474-C6A8-463F-96B2-7CC04525F953}" srcOrd="0" destOrd="0" presId="urn:microsoft.com/office/officeart/2005/8/layout/hierarchy2"/>
    <dgm:cxn modelId="{AFCA7922-7663-4371-AD6B-78B31A380310}" type="presParOf" srcId="{F81AB474-C6A8-463F-96B2-7CC04525F953}" destId="{CB6E90C8-90EE-49C9-91A0-C34966D0FF53}" srcOrd="0" destOrd="0" presId="urn:microsoft.com/office/officeart/2005/8/layout/hierarchy2"/>
    <dgm:cxn modelId="{5E91B1AD-D336-4D72-9C8D-4E411AE5F267}" type="presParOf" srcId="{9631477C-343D-4EEE-BAE7-5247001A8FBB}" destId="{65B2DC16-A51E-4473-9F75-3014FF9E42CA}" srcOrd="1" destOrd="0" presId="urn:microsoft.com/office/officeart/2005/8/layout/hierarchy2"/>
    <dgm:cxn modelId="{36CED099-8176-4944-8169-4FE514B2EFF4}" type="presParOf" srcId="{65B2DC16-A51E-4473-9F75-3014FF9E42CA}" destId="{4457BD08-B669-4A36-A29E-EF23F69D43B0}" srcOrd="0" destOrd="0" presId="urn:microsoft.com/office/officeart/2005/8/layout/hierarchy2"/>
    <dgm:cxn modelId="{0FF6A9A4-0BD0-446A-AD33-F33E4B6AD923}" type="presParOf" srcId="{65B2DC16-A51E-4473-9F75-3014FF9E42CA}" destId="{2D631440-9793-4E59-99C6-7D0098B4C80F}" srcOrd="1" destOrd="0" presId="urn:microsoft.com/office/officeart/2005/8/layout/hierarchy2"/>
    <dgm:cxn modelId="{67254C03-67D5-4671-AC12-27D7BC7BA467}" type="presParOf" srcId="{9631477C-343D-4EEE-BAE7-5247001A8FBB}" destId="{78326486-AA2C-4BA4-B9BF-9F6B23FAB1FE}" srcOrd="2" destOrd="0" presId="urn:microsoft.com/office/officeart/2005/8/layout/hierarchy2"/>
    <dgm:cxn modelId="{EF10F199-0AF4-4CAC-824C-C4D6CFA671E3}" type="presParOf" srcId="{78326486-AA2C-4BA4-B9BF-9F6B23FAB1FE}" destId="{8F09C37D-882F-4500-BFAD-F72E291249E8}" srcOrd="0" destOrd="0" presId="urn:microsoft.com/office/officeart/2005/8/layout/hierarchy2"/>
    <dgm:cxn modelId="{061B5378-4B97-4AD9-B69C-68B293D479FB}" type="presParOf" srcId="{9631477C-343D-4EEE-BAE7-5247001A8FBB}" destId="{8DE17F8B-3B65-4CEF-BE6F-8F2E449EC638}" srcOrd="3" destOrd="0" presId="urn:microsoft.com/office/officeart/2005/8/layout/hierarchy2"/>
    <dgm:cxn modelId="{8961860B-6A24-4AB5-9C23-EB1823E58C29}" type="presParOf" srcId="{8DE17F8B-3B65-4CEF-BE6F-8F2E449EC638}" destId="{7ABADAFF-F11B-4784-80F8-38B63101AFDA}" srcOrd="0" destOrd="0" presId="urn:microsoft.com/office/officeart/2005/8/layout/hierarchy2"/>
    <dgm:cxn modelId="{417DDDAA-B755-423E-9833-A03C7AF087BC}" type="presParOf" srcId="{8DE17F8B-3B65-4CEF-BE6F-8F2E449EC638}" destId="{BC7ED0BF-0FCD-4D55-B36B-449A707A905A}" srcOrd="1" destOrd="0" presId="urn:microsoft.com/office/officeart/2005/8/layout/hierarchy2"/>
    <dgm:cxn modelId="{5AD1DEA3-94C5-4C9A-BB5C-4974BA7C4091}" type="presParOf" srcId="{9631477C-343D-4EEE-BAE7-5247001A8FBB}" destId="{07D920E7-7AF5-49A4-A39B-4BD36BEB3A25}" srcOrd="4" destOrd="0" presId="urn:microsoft.com/office/officeart/2005/8/layout/hierarchy2"/>
    <dgm:cxn modelId="{7E29B499-CE06-4A46-ABB9-5FE4C150E22D}" type="presParOf" srcId="{07D920E7-7AF5-49A4-A39B-4BD36BEB3A25}" destId="{5910EE2E-DBCA-4F95-8C55-754CB48CAEF6}" srcOrd="0" destOrd="0" presId="urn:microsoft.com/office/officeart/2005/8/layout/hierarchy2"/>
    <dgm:cxn modelId="{C832BC03-0BBD-4ED2-9D10-28D816E0C2DA}" type="presParOf" srcId="{9631477C-343D-4EEE-BAE7-5247001A8FBB}" destId="{27C92344-3C16-4DE0-90EE-B66504442761}" srcOrd="5" destOrd="0" presId="urn:microsoft.com/office/officeart/2005/8/layout/hierarchy2"/>
    <dgm:cxn modelId="{8F61E83C-98CA-4F8B-B073-48C5CDD2D236}" type="presParOf" srcId="{27C92344-3C16-4DE0-90EE-B66504442761}" destId="{F5731488-7E42-428E-B301-1BAF55112954}" srcOrd="0" destOrd="0" presId="urn:microsoft.com/office/officeart/2005/8/layout/hierarchy2"/>
    <dgm:cxn modelId="{0C2450A4-FE39-46D4-B44D-3FE27B78E554}" type="presParOf" srcId="{27C92344-3C16-4DE0-90EE-B66504442761}" destId="{10BFDCB8-078B-48C6-8360-F3C1EA70B566}" srcOrd="1" destOrd="0" presId="urn:microsoft.com/office/officeart/2005/8/layout/hierarchy2"/>
    <dgm:cxn modelId="{EF5753E4-773D-4363-870B-2C85D25654D4}" type="presParOf" srcId="{9631477C-343D-4EEE-BAE7-5247001A8FBB}" destId="{9A8B5B0C-1C2E-4E01-9768-15AFEBAAC4C3}" srcOrd="6" destOrd="0" presId="urn:microsoft.com/office/officeart/2005/8/layout/hierarchy2"/>
    <dgm:cxn modelId="{83BE475D-4B85-4A96-BFE9-5ECDE0EECB4B}" type="presParOf" srcId="{9A8B5B0C-1C2E-4E01-9768-15AFEBAAC4C3}" destId="{4BAA1F5D-E8D0-421B-AA50-7A22D816C7EF}" srcOrd="0" destOrd="0" presId="urn:microsoft.com/office/officeart/2005/8/layout/hierarchy2"/>
    <dgm:cxn modelId="{9EFFC110-82F0-4AD6-8FAC-32DBA5362E71}" type="presParOf" srcId="{9631477C-343D-4EEE-BAE7-5247001A8FBB}" destId="{7D4CF94E-AA02-4BDB-80B2-D5B9D35160A6}" srcOrd="7" destOrd="0" presId="urn:microsoft.com/office/officeart/2005/8/layout/hierarchy2"/>
    <dgm:cxn modelId="{582EF52F-2A27-4673-B399-AEB4158F0BED}" type="presParOf" srcId="{7D4CF94E-AA02-4BDB-80B2-D5B9D35160A6}" destId="{C7A98909-1BD9-4169-9883-1CCBD3801A0D}" srcOrd="0" destOrd="0" presId="urn:microsoft.com/office/officeart/2005/8/layout/hierarchy2"/>
    <dgm:cxn modelId="{5E2420D7-AED9-4B9A-8AE0-E4BBAC897FBD}" type="presParOf" srcId="{7D4CF94E-AA02-4BDB-80B2-D5B9D35160A6}" destId="{A20C0B37-7D6C-4E9E-B8E6-67418451BEB4}" srcOrd="1" destOrd="0" presId="urn:microsoft.com/office/officeart/2005/8/layout/hierarchy2"/>
  </dgm:cxnLst>
  <dgm:bg>
    <a:solidFill>
      <a:schemeClr val="bg1"/>
    </a:solidFill>
  </dgm:bg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3F4313-4773-46D6-B1AD-F800D54F8DB3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04B731F8-8A59-4E1E-A9E5-8A082563F70B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/>
            <a:t>Основні показники</a:t>
          </a:r>
          <a:endParaRPr lang="uk-UA" dirty="0"/>
        </a:p>
      </dgm:t>
    </dgm:pt>
    <dgm:pt modelId="{2B7C2A7A-AF0A-4620-BFA8-8D69EFEB86F4}" type="parTrans" cxnId="{4CC7B91F-D4A2-4BFD-B608-1F7261AE11FC}">
      <dgm:prSet/>
      <dgm:spPr/>
      <dgm:t>
        <a:bodyPr/>
        <a:lstStyle/>
        <a:p>
          <a:endParaRPr lang="uk-UA"/>
        </a:p>
      </dgm:t>
    </dgm:pt>
    <dgm:pt modelId="{FB595B9A-5118-4947-929D-D67B2BD88DFA}" type="sibTrans" cxnId="{4CC7B91F-D4A2-4BFD-B608-1F7261AE11FC}">
      <dgm:prSet/>
      <dgm:spPr/>
      <dgm:t>
        <a:bodyPr/>
        <a:lstStyle/>
        <a:p>
          <a:endParaRPr lang="uk-UA"/>
        </a:p>
      </dgm:t>
    </dgm:pt>
    <dgm:pt modelId="{B75462D8-C395-4494-8F7E-22EC8F5994ED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/>
            <a:t>Освітленість</a:t>
          </a:r>
          <a:endParaRPr lang="uk-UA" dirty="0"/>
        </a:p>
      </dgm:t>
    </dgm:pt>
    <dgm:pt modelId="{66539920-BD44-48C6-88F6-A3D0332AA23B}" type="parTrans" cxnId="{22095A33-27E9-41C7-8C38-F78130E67365}">
      <dgm:prSet/>
      <dgm:spPr/>
      <dgm:t>
        <a:bodyPr/>
        <a:lstStyle/>
        <a:p>
          <a:endParaRPr lang="uk-UA"/>
        </a:p>
      </dgm:t>
    </dgm:pt>
    <dgm:pt modelId="{C7D30CAD-9908-4566-9846-B13E21081846}" type="sibTrans" cxnId="{22095A33-27E9-41C7-8C38-F78130E67365}">
      <dgm:prSet/>
      <dgm:spPr/>
      <dgm:t>
        <a:bodyPr/>
        <a:lstStyle/>
        <a:p>
          <a:endParaRPr lang="uk-UA"/>
        </a:p>
      </dgm:t>
    </dgm:pt>
    <dgm:pt modelId="{69567CC0-9F8C-4DD3-8822-052BA4B51A6E}">
      <dgm:prSet phldrT="[Текст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/>
            <a:t>Денні та нічні тварини</a:t>
          </a:r>
          <a:endParaRPr lang="uk-UA" dirty="0"/>
        </a:p>
      </dgm:t>
    </dgm:pt>
    <dgm:pt modelId="{63196F62-D43A-438A-9B55-4798DF6ED70B}" type="parTrans" cxnId="{0C3D8E75-1FB5-4042-81CF-636E0DDCD985}">
      <dgm:prSet/>
      <dgm:spPr/>
      <dgm:t>
        <a:bodyPr/>
        <a:lstStyle/>
        <a:p>
          <a:endParaRPr lang="uk-UA"/>
        </a:p>
      </dgm:t>
    </dgm:pt>
    <dgm:pt modelId="{C5ADB933-C5A5-4DBC-A5C2-25C280CD997E}" type="sibTrans" cxnId="{0C3D8E75-1FB5-4042-81CF-636E0DDCD985}">
      <dgm:prSet/>
      <dgm:spPr/>
      <dgm:t>
        <a:bodyPr/>
        <a:lstStyle/>
        <a:p>
          <a:endParaRPr lang="uk-UA"/>
        </a:p>
      </dgm:t>
    </dgm:pt>
    <dgm:pt modelId="{4F581AA4-20AA-4428-9A4C-4204EFD789B4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/>
            <a:t>Температура</a:t>
          </a:r>
          <a:endParaRPr lang="uk-UA" dirty="0"/>
        </a:p>
      </dgm:t>
    </dgm:pt>
    <dgm:pt modelId="{224DBFF6-E6D1-44AD-80D8-92E9E4F68FA8}" type="parTrans" cxnId="{C60C471A-03EB-4D8D-99E6-0114DC3E0EF6}">
      <dgm:prSet/>
      <dgm:spPr/>
      <dgm:t>
        <a:bodyPr/>
        <a:lstStyle/>
        <a:p>
          <a:endParaRPr lang="uk-UA"/>
        </a:p>
      </dgm:t>
    </dgm:pt>
    <dgm:pt modelId="{BC62AC3E-3F68-4461-9002-9E51C8A36B71}" type="sibTrans" cxnId="{C60C471A-03EB-4D8D-99E6-0114DC3E0EF6}">
      <dgm:prSet/>
      <dgm:spPr/>
      <dgm:t>
        <a:bodyPr/>
        <a:lstStyle/>
        <a:p>
          <a:endParaRPr lang="uk-UA"/>
        </a:p>
      </dgm:t>
    </dgm:pt>
    <dgm:pt modelId="{67CDA75D-BF4D-4F0D-801F-E5D96A3E3A33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/>
            <a:t>Вологість</a:t>
          </a:r>
          <a:endParaRPr lang="uk-UA" dirty="0"/>
        </a:p>
      </dgm:t>
    </dgm:pt>
    <dgm:pt modelId="{66B96ED3-7C6C-4AD8-A2AF-5F6F105CD9C8}" type="parTrans" cxnId="{0907AE85-57FF-43BB-AEB1-757E6BE3DC9A}">
      <dgm:prSet/>
      <dgm:spPr/>
      <dgm:t>
        <a:bodyPr/>
        <a:lstStyle/>
        <a:p>
          <a:endParaRPr lang="uk-UA"/>
        </a:p>
      </dgm:t>
    </dgm:pt>
    <dgm:pt modelId="{48294573-F8CD-47EE-ACEA-D3856FCC6E76}" type="sibTrans" cxnId="{0907AE85-57FF-43BB-AEB1-757E6BE3DC9A}">
      <dgm:prSet/>
      <dgm:spPr/>
      <dgm:t>
        <a:bodyPr/>
        <a:lstStyle/>
        <a:p>
          <a:endParaRPr lang="uk-UA"/>
        </a:p>
      </dgm:t>
    </dgm:pt>
    <dgm:pt modelId="{9D4471EC-A37D-41E6-8041-84AFB4673212}">
      <dgm:prSet phldrT="[Текст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/>
            <a:t>Газовий склад атмосфери</a:t>
          </a:r>
          <a:endParaRPr lang="uk-UA" dirty="0"/>
        </a:p>
      </dgm:t>
    </dgm:pt>
    <dgm:pt modelId="{9DB90EE5-CF53-4E72-BB10-3A05BE7F4766}" type="parTrans" cxnId="{607D94C8-1295-4E03-9908-76F223A862D9}">
      <dgm:prSet/>
      <dgm:spPr/>
      <dgm:t>
        <a:bodyPr/>
        <a:lstStyle/>
        <a:p>
          <a:endParaRPr lang="uk-UA"/>
        </a:p>
      </dgm:t>
    </dgm:pt>
    <dgm:pt modelId="{46810E0A-3781-445E-9182-2093B9A9004D}" type="sibTrans" cxnId="{607D94C8-1295-4E03-9908-76F223A862D9}">
      <dgm:prSet/>
      <dgm:spPr/>
      <dgm:t>
        <a:bodyPr/>
        <a:lstStyle/>
        <a:p>
          <a:endParaRPr lang="uk-UA"/>
        </a:p>
      </dgm:t>
    </dgm:pt>
    <dgm:pt modelId="{A5BD0D8B-5754-4CFD-9BBE-D54DEF6FBB97}">
      <dgm:prSet phldrT="[Текст]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dirty="0" smtClean="0"/>
            <a:t>Холоднокровні та теплокровні тварини</a:t>
          </a:r>
          <a:endParaRPr lang="uk-UA" dirty="0"/>
        </a:p>
      </dgm:t>
    </dgm:pt>
    <dgm:pt modelId="{F61C60A0-54E9-407A-B892-FB26C3053118}" type="parTrans" cxnId="{EA0EA1EF-E226-42DA-BEEA-B2CCB83DD1CD}">
      <dgm:prSet/>
      <dgm:spPr/>
      <dgm:t>
        <a:bodyPr/>
        <a:lstStyle/>
        <a:p>
          <a:endParaRPr lang="uk-UA"/>
        </a:p>
      </dgm:t>
    </dgm:pt>
    <dgm:pt modelId="{C948976E-0D21-4222-A235-349B2633D8E4}" type="sibTrans" cxnId="{EA0EA1EF-E226-42DA-BEEA-B2CCB83DD1CD}">
      <dgm:prSet/>
      <dgm:spPr/>
      <dgm:t>
        <a:bodyPr/>
        <a:lstStyle/>
        <a:p>
          <a:endParaRPr lang="uk-UA"/>
        </a:p>
      </dgm:t>
    </dgm:pt>
    <dgm:pt modelId="{CDAFF053-70D6-4047-90CB-CF9CD4681757}" type="pres">
      <dgm:prSet presAssocID="{4A3F4313-4773-46D6-B1AD-F800D54F8DB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19CEEAB-A36E-457A-9F98-4DB98E747F02}" type="pres">
      <dgm:prSet presAssocID="{04B731F8-8A59-4E1E-A9E5-8A082563F70B}" presName="root1" presStyleCnt="0"/>
      <dgm:spPr/>
    </dgm:pt>
    <dgm:pt modelId="{EE7C4867-B2A2-4956-87BE-9383E07E539F}" type="pres">
      <dgm:prSet presAssocID="{04B731F8-8A59-4E1E-A9E5-8A082563F70B}" presName="LevelOneTextNode" presStyleLbl="node0" presStyleIdx="0" presStyleCnt="1" custScaleX="122942" custScaleY="155735" custLinFactNeighborX="-28553" custLinFactNeighborY="-101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ECD66E0-B7CC-45DC-9CBF-6FF444BB2272}" type="pres">
      <dgm:prSet presAssocID="{04B731F8-8A59-4E1E-A9E5-8A082563F70B}" presName="level2hierChild" presStyleCnt="0"/>
      <dgm:spPr/>
    </dgm:pt>
    <dgm:pt modelId="{4A029079-950C-4B31-B4D9-8BB8212AFAD2}" type="pres">
      <dgm:prSet presAssocID="{66539920-BD44-48C6-88F6-A3D0332AA23B}" presName="conn2-1" presStyleLbl="parChTrans1D2" presStyleIdx="0" presStyleCnt="4"/>
      <dgm:spPr/>
      <dgm:t>
        <a:bodyPr/>
        <a:lstStyle/>
        <a:p>
          <a:endParaRPr lang="uk-UA"/>
        </a:p>
      </dgm:t>
    </dgm:pt>
    <dgm:pt modelId="{EA29B51A-A1CE-411B-A38B-D5884B59B222}" type="pres">
      <dgm:prSet presAssocID="{66539920-BD44-48C6-88F6-A3D0332AA23B}" presName="connTx" presStyleLbl="parChTrans1D2" presStyleIdx="0" presStyleCnt="4"/>
      <dgm:spPr/>
      <dgm:t>
        <a:bodyPr/>
        <a:lstStyle/>
        <a:p>
          <a:endParaRPr lang="uk-UA"/>
        </a:p>
      </dgm:t>
    </dgm:pt>
    <dgm:pt modelId="{0DFC407A-C786-464B-99F3-ED9046E842F3}" type="pres">
      <dgm:prSet presAssocID="{B75462D8-C395-4494-8F7E-22EC8F5994ED}" presName="root2" presStyleCnt="0"/>
      <dgm:spPr/>
    </dgm:pt>
    <dgm:pt modelId="{64836E04-C4A3-4035-BA8A-BE46218E7BB8}" type="pres">
      <dgm:prSet presAssocID="{B75462D8-C395-4494-8F7E-22EC8F5994ED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0876454-5167-4521-AD0C-18B858FD057A}" type="pres">
      <dgm:prSet presAssocID="{B75462D8-C395-4494-8F7E-22EC8F5994ED}" presName="level3hierChild" presStyleCnt="0"/>
      <dgm:spPr/>
    </dgm:pt>
    <dgm:pt modelId="{8C3A51AA-C1D7-48F6-A8E4-C26EF6249928}" type="pres">
      <dgm:prSet presAssocID="{63196F62-D43A-438A-9B55-4798DF6ED70B}" presName="conn2-1" presStyleLbl="parChTrans1D3" presStyleIdx="0" presStyleCnt="2"/>
      <dgm:spPr/>
      <dgm:t>
        <a:bodyPr/>
        <a:lstStyle/>
        <a:p>
          <a:endParaRPr lang="uk-UA"/>
        </a:p>
      </dgm:t>
    </dgm:pt>
    <dgm:pt modelId="{F0CBFBFF-E9FA-4AB6-B2A9-3A05F12A8796}" type="pres">
      <dgm:prSet presAssocID="{63196F62-D43A-438A-9B55-4798DF6ED70B}" presName="connTx" presStyleLbl="parChTrans1D3" presStyleIdx="0" presStyleCnt="2"/>
      <dgm:spPr/>
      <dgm:t>
        <a:bodyPr/>
        <a:lstStyle/>
        <a:p>
          <a:endParaRPr lang="uk-UA"/>
        </a:p>
      </dgm:t>
    </dgm:pt>
    <dgm:pt modelId="{FEDB10E6-4564-4C54-8498-60DD26389629}" type="pres">
      <dgm:prSet presAssocID="{69567CC0-9F8C-4DD3-8822-052BA4B51A6E}" presName="root2" presStyleCnt="0"/>
      <dgm:spPr/>
    </dgm:pt>
    <dgm:pt modelId="{128527CA-F2C6-45E7-A6C1-EF3D861C8574}" type="pres">
      <dgm:prSet presAssocID="{69567CC0-9F8C-4DD3-8822-052BA4B51A6E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1985665-B655-4AFE-AAFD-7EE800340812}" type="pres">
      <dgm:prSet presAssocID="{69567CC0-9F8C-4DD3-8822-052BA4B51A6E}" presName="level3hierChild" presStyleCnt="0"/>
      <dgm:spPr/>
    </dgm:pt>
    <dgm:pt modelId="{D08A6A4D-DCAD-485E-957F-6CCF3F16F39A}" type="pres">
      <dgm:prSet presAssocID="{224DBFF6-E6D1-44AD-80D8-92E9E4F68FA8}" presName="conn2-1" presStyleLbl="parChTrans1D2" presStyleIdx="1" presStyleCnt="4"/>
      <dgm:spPr/>
      <dgm:t>
        <a:bodyPr/>
        <a:lstStyle/>
        <a:p>
          <a:endParaRPr lang="uk-UA"/>
        </a:p>
      </dgm:t>
    </dgm:pt>
    <dgm:pt modelId="{77C33054-8114-4372-B54C-0A36D579F2A1}" type="pres">
      <dgm:prSet presAssocID="{224DBFF6-E6D1-44AD-80D8-92E9E4F68FA8}" presName="connTx" presStyleLbl="parChTrans1D2" presStyleIdx="1" presStyleCnt="4"/>
      <dgm:spPr/>
      <dgm:t>
        <a:bodyPr/>
        <a:lstStyle/>
        <a:p>
          <a:endParaRPr lang="uk-UA"/>
        </a:p>
      </dgm:t>
    </dgm:pt>
    <dgm:pt modelId="{A24F8CBE-797C-4E0F-A2F6-C4444F7B471F}" type="pres">
      <dgm:prSet presAssocID="{4F581AA4-20AA-4428-9A4C-4204EFD789B4}" presName="root2" presStyleCnt="0"/>
      <dgm:spPr/>
    </dgm:pt>
    <dgm:pt modelId="{90E313DE-6372-45C4-9BFB-BBE1B86D5F4D}" type="pres">
      <dgm:prSet presAssocID="{4F581AA4-20AA-4428-9A4C-4204EFD789B4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3C80DDFD-110B-436E-818F-EDC38FC2FE52}" type="pres">
      <dgm:prSet presAssocID="{4F581AA4-20AA-4428-9A4C-4204EFD789B4}" presName="level3hierChild" presStyleCnt="0"/>
      <dgm:spPr/>
    </dgm:pt>
    <dgm:pt modelId="{CC423BA3-554C-4909-A7F0-B5813B8CD745}" type="pres">
      <dgm:prSet presAssocID="{F61C60A0-54E9-407A-B892-FB26C3053118}" presName="conn2-1" presStyleLbl="parChTrans1D3" presStyleIdx="1" presStyleCnt="2"/>
      <dgm:spPr/>
      <dgm:t>
        <a:bodyPr/>
        <a:lstStyle/>
        <a:p>
          <a:endParaRPr lang="uk-UA"/>
        </a:p>
      </dgm:t>
    </dgm:pt>
    <dgm:pt modelId="{A58DEAE7-0D86-48E3-98C3-A62F84F27B5E}" type="pres">
      <dgm:prSet presAssocID="{F61C60A0-54E9-407A-B892-FB26C3053118}" presName="connTx" presStyleLbl="parChTrans1D3" presStyleIdx="1" presStyleCnt="2"/>
      <dgm:spPr/>
      <dgm:t>
        <a:bodyPr/>
        <a:lstStyle/>
        <a:p>
          <a:endParaRPr lang="uk-UA"/>
        </a:p>
      </dgm:t>
    </dgm:pt>
    <dgm:pt modelId="{D03151BB-AE7A-4C79-A24C-5D5291712993}" type="pres">
      <dgm:prSet presAssocID="{A5BD0D8B-5754-4CFD-9BBE-D54DEF6FBB97}" presName="root2" presStyleCnt="0"/>
      <dgm:spPr/>
    </dgm:pt>
    <dgm:pt modelId="{F5AE8DE3-BF6B-4C61-8223-10F94DBB46D0}" type="pres">
      <dgm:prSet presAssocID="{A5BD0D8B-5754-4CFD-9BBE-D54DEF6FBB97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2244A4AF-4F94-48DA-998F-217C05AEBDB1}" type="pres">
      <dgm:prSet presAssocID="{A5BD0D8B-5754-4CFD-9BBE-D54DEF6FBB97}" presName="level3hierChild" presStyleCnt="0"/>
      <dgm:spPr/>
    </dgm:pt>
    <dgm:pt modelId="{354D2424-A091-4648-B9EF-7F391DADC3A3}" type="pres">
      <dgm:prSet presAssocID="{66B96ED3-7C6C-4AD8-A2AF-5F6F105CD9C8}" presName="conn2-1" presStyleLbl="parChTrans1D2" presStyleIdx="2" presStyleCnt="4"/>
      <dgm:spPr/>
      <dgm:t>
        <a:bodyPr/>
        <a:lstStyle/>
        <a:p>
          <a:endParaRPr lang="uk-UA"/>
        </a:p>
      </dgm:t>
    </dgm:pt>
    <dgm:pt modelId="{63C9E02E-61FF-4670-AF11-6DEFBD253AF3}" type="pres">
      <dgm:prSet presAssocID="{66B96ED3-7C6C-4AD8-A2AF-5F6F105CD9C8}" presName="connTx" presStyleLbl="parChTrans1D2" presStyleIdx="2" presStyleCnt="4"/>
      <dgm:spPr/>
      <dgm:t>
        <a:bodyPr/>
        <a:lstStyle/>
        <a:p>
          <a:endParaRPr lang="uk-UA"/>
        </a:p>
      </dgm:t>
    </dgm:pt>
    <dgm:pt modelId="{C690C714-7837-4E6B-A746-73465792B279}" type="pres">
      <dgm:prSet presAssocID="{67CDA75D-BF4D-4F0D-801F-E5D96A3E3A33}" presName="root2" presStyleCnt="0"/>
      <dgm:spPr/>
    </dgm:pt>
    <dgm:pt modelId="{9D3CA361-807E-4DD0-8270-B797C72A2C27}" type="pres">
      <dgm:prSet presAssocID="{67CDA75D-BF4D-4F0D-801F-E5D96A3E3A33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EC0C64C-C21A-4FF1-89B2-F650B97B7FA4}" type="pres">
      <dgm:prSet presAssocID="{67CDA75D-BF4D-4F0D-801F-E5D96A3E3A33}" presName="level3hierChild" presStyleCnt="0"/>
      <dgm:spPr/>
    </dgm:pt>
    <dgm:pt modelId="{78433E55-7960-4973-8BEE-F52C4EF7FB77}" type="pres">
      <dgm:prSet presAssocID="{9DB90EE5-CF53-4E72-BB10-3A05BE7F4766}" presName="conn2-1" presStyleLbl="parChTrans1D2" presStyleIdx="3" presStyleCnt="4"/>
      <dgm:spPr/>
      <dgm:t>
        <a:bodyPr/>
        <a:lstStyle/>
        <a:p>
          <a:endParaRPr lang="uk-UA"/>
        </a:p>
      </dgm:t>
    </dgm:pt>
    <dgm:pt modelId="{5A68215D-ADF9-48EE-882D-BEDA5A630687}" type="pres">
      <dgm:prSet presAssocID="{9DB90EE5-CF53-4E72-BB10-3A05BE7F4766}" presName="connTx" presStyleLbl="parChTrans1D2" presStyleIdx="3" presStyleCnt="4"/>
      <dgm:spPr/>
      <dgm:t>
        <a:bodyPr/>
        <a:lstStyle/>
        <a:p>
          <a:endParaRPr lang="uk-UA"/>
        </a:p>
      </dgm:t>
    </dgm:pt>
    <dgm:pt modelId="{E9136DA1-2310-4A32-ADC3-B241588CEFD7}" type="pres">
      <dgm:prSet presAssocID="{9D4471EC-A37D-41E6-8041-84AFB4673212}" presName="root2" presStyleCnt="0"/>
      <dgm:spPr/>
    </dgm:pt>
    <dgm:pt modelId="{A3E1A20C-55FA-429A-894F-50141B217BB1}" type="pres">
      <dgm:prSet presAssocID="{9D4471EC-A37D-41E6-8041-84AFB4673212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E09E3177-E727-4312-8423-1A84B1F32445}" type="pres">
      <dgm:prSet presAssocID="{9D4471EC-A37D-41E6-8041-84AFB4673212}" presName="level3hierChild" presStyleCnt="0"/>
      <dgm:spPr/>
    </dgm:pt>
  </dgm:ptLst>
  <dgm:cxnLst>
    <dgm:cxn modelId="{C7C78892-C7B9-4EA6-A3FE-99ADDF7A5886}" type="presOf" srcId="{B75462D8-C395-4494-8F7E-22EC8F5994ED}" destId="{64836E04-C4A3-4035-BA8A-BE46218E7BB8}" srcOrd="0" destOrd="0" presId="urn:microsoft.com/office/officeart/2005/8/layout/hierarchy2"/>
    <dgm:cxn modelId="{771A5DB9-7329-4FB3-A7C4-4AF42D293377}" type="presOf" srcId="{63196F62-D43A-438A-9B55-4798DF6ED70B}" destId="{F0CBFBFF-E9FA-4AB6-B2A9-3A05F12A8796}" srcOrd="1" destOrd="0" presId="urn:microsoft.com/office/officeart/2005/8/layout/hierarchy2"/>
    <dgm:cxn modelId="{AFC4B404-EEF7-4701-8C81-68810238F93A}" type="presOf" srcId="{67CDA75D-BF4D-4F0D-801F-E5D96A3E3A33}" destId="{9D3CA361-807E-4DD0-8270-B797C72A2C27}" srcOrd="0" destOrd="0" presId="urn:microsoft.com/office/officeart/2005/8/layout/hierarchy2"/>
    <dgm:cxn modelId="{C2F04AD8-4A52-4E0C-99C7-1CE9D422CBCC}" type="presOf" srcId="{9DB90EE5-CF53-4E72-BB10-3A05BE7F4766}" destId="{78433E55-7960-4973-8BEE-F52C4EF7FB77}" srcOrd="0" destOrd="0" presId="urn:microsoft.com/office/officeart/2005/8/layout/hierarchy2"/>
    <dgm:cxn modelId="{597A4A91-F9A4-43C3-8F10-87DD9CB7356B}" type="presOf" srcId="{224DBFF6-E6D1-44AD-80D8-92E9E4F68FA8}" destId="{77C33054-8114-4372-B54C-0A36D579F2A1}" srcOrd="1" destOrd="0" presId="urn:microsoft.com/office/officeart/2005/8/layout/hierarchy2"/>
    <dgm:cxn modelId="{10E7995C-F46B-4975-B5A1-9A94B02DA450}" type="presOf" srcId="{4F581AA4-20AA-4428-9A4C-4204EFD789B4}" destId="{90E313DE-6372-45C4-9BFB-BBE1B86D5F4D}" srcOrd="0" destOrd="0" presId="urn:microsoft.com/office/officeart/2005/8/layout/hierarchy2"/>
    <dgm:cxn modelId="{EB94576E-35C0-4CAA-BBF9-F874CC6355A4}" type="presOf" srcId="{66B96ED3-7C6C-4AD8-A2AF-5F6F105CD9C8}" destId="{354D2424-A091-4648-B9EF-7F391DADC3A3}" srcOrd="0" destOrd="0" presId="urn:microsoft.com/office/officeart/2005/8/layout/hierarchy2"/>
    <dgm:cxn modelId="{97BA0090-A1C2-45D1-B5BF-8291C1A3A828}" type="presOf" srcId="{66539920-BD44-48C6-88F6-A3D0332AA23B}" destId="{4A029079-950C-4B31-B4D9-8BB8212AFAD2}" srcOrd="0" destOrd="0" presId="urn:microsoft.com/office/officeart/2005/8/layout/hierarchy2"/>
    <dgm:cxn modelId="{C60C471A-03EB-4D8D-99E6-0114DC3E0EF6}" srcId="{04B731F8-8A59-4E1E-A9E5-8A082563F70B}" destId="{4F581AA4-20AA-4428-9A4C-4204EFD789B4}" srcOrd="1" destOrd="0" parTransId="{224DBFF6-E6D1-44AD-80D8-92E9E4F68FA8}" sibTransId="{BC62AC3E-3F68-4461-9002-9E51C8A36B71}"/>
    <dgm:cxn modelId="{0D7D04BA-6CC0-41D0-BC9E-C264F35AEE7F}" type="presOf" srcId="{F61C60A0-54E9-407A-B892-FB26C3053118}" destId="{CC423BA3-554C-4909-A7F0-B5813B8CD745}" srcOrd="0" destOrd="0" presId="urn:microsoft.com/office/officeart/2005/8/layout/hierarchy2"/>
    <dgm:cxn modelId="{0907AE85-57FF-43BB-AEB1-757E6BE3DC9A}" srcId="{04B731F8-8A59-4E1E-A9E5-8A082563F70B}" destId="{67CDA75D-BF4D-4F0D-801F-E5D96A3E3A33}" srcOrd="2" destOrd="0" parTransId="{66B96ED3-7C6C-4AD8-A2AF-5F6F105CD9C8}" sibTransId="{48294573-F8CD-47EE-ACEA-D3856FCC6E76}"/>
    <dgm:cxn modelId="{323C315D-80BB-4736-A69D-A8FFEB7AC33F}" type="presOf" srcId="{63196F62-D43A-438A-9B55-4798DF6ED70B}" destId="{8C3A51AA-C1D7-48F6-A8E4-C26EF6249928}" srcOrd="0" destOrd="0" presId="urn:microsoft.com/office/officeart/2005/8/layout/hierarchy2"/>
    <dgm:cxn modelId="{4CC7B91F-D4A2-4BFD-B608-1F7261AE11FC}" srcId="{4A3F4313-4773-46D6-B1AD-F800D54F8DB3}" destId="{04B731F8-8A59-4E1E-A9E5-8A082563F70B}" srcOrd="0" destOrd="0" parTransId="{2B7C2A7A-AF0A-4620-BFA8-8D69EFEB86F4}" sibTransId="{FB595B9A-5118-4947-929D-D67B2BD88DFA}"/>
    <dgm:cxn modelId="{FAAABA5A-9B8F-40A9-A008-153AF10DF0D5}" type="presOf" srcId="{4A3F4313-4773-46D6-B1AD-F800D54F8DB3}" destId="{CDAFF053-70D6-4047-90CB-CF9CD4681757}" srcOrd="0" destOrd="0" presId="urn:microsoft.com/office/officeart/2005/8/layout/hierarchy2"/>
    <dgm:cxn modelId="{92909FB5-3AF4-40D2-83F0-07FA8323F285}" type="presOf" srcId="{9DB90EE5-CF53-4E72-BB10-3A05BE7F4766}" destId="{5A68215D-ADF9-48EE-882D-BEDA5A630687}" srcOrd="1" destOrd="0" presId="urn:microsoft.com/office/officeart/2005/8/layout/hierarchy2"/>
    <dgm:cxn modelId="{607D94C8-1295-4E03-9908-76F223A862D9}" srcId="{04B731F8-8A59-4E1E-A9E5-8A082563F70B}" destId="{9D4471EC-A37D-41E6-8041-84AFB4673212}" srcOrd="3" destOrd="0" parTransId="{9DB90EE5-CF53-4E72-BB10-3A05BE7F4766}" sibTransId="{46810E0A-3781-445E-9182-2093B9A9004D}"/>
    <dgm:cxn modelId="{12807C32-9C80-4EE3-AF0B-7E2852D93C5A}" type="presOf" srcId="{9D4471EC-A37D-41E6-8041-84AFB4673212}" destId="{A3E1A20C-55FA-429A-894F-50141B217BB1}" srcOrd="0" destOrd="0" presId="urn:microsoft.com/office/officeart/2005/8/layout/hierarchy2"/>
    <dgm:cxn modelId="{D6D74C2F-9026-42D1-A342-5FD8508846E7}" type="presOf" srcId="{F61C60A0-54E9-407A-B892-FB26C3053118}" destId="{A58DEAE7-0D86-48E3-98C3-A62F84F27B5E}" srcOrd="1" destOrd="0" presId="urn:microsoft.com/office/officeart/2005/8/layout/hierarchy2"/>
    <dgm:cxn modelId="{B37FAE0F-4FAC-4D94-AC47-FF54E2D3913B}" type="presOf" srcId="{A5BD0D8B-5754-4CFD-9BBE-D54DEF6FBB97}" destId="{F5AE8DE3-BF6B-4C61-8223-10F94DBB46D0}" srcOrd="0" destOrd="0" presId="urn:microsoft.com/office/officeart/2005/8/layout/hierarchy2"/>
    <dgm:cxn modelId="{A164F9F8-EC98-45A1-BF2D-7ABAE35D2900}" type="presOf" srcId="{66B96ED3-7C6C-4AD8-A2AF-5F6F105CD9C8}" destId="{63C9E02E-61FF-4670-AF11-6DEFBD253AF3}" srcOrd="1" destOrd="0" presId="urn:microsoft.com/office/officeart/2005/8/layout/hierarchy2"/>
    <dgm:cxn modelId="{0C3D8E75-1FB5-4042-81CF-636E0DDCD985}" srcId="{B75462D8-C395-4494-8F7E-22EC8F5994ED}" destId="{69567CC0-9F8C-4DD3-8822-052BA4B51A6E}" srcOrd="0" destOrd="0" parTransId="{63196F62-D43A-438A-9B55-4798DF6ED70B}" sibTransId="{C5ADB933-C5A5-4DBC-A5C2-25C280CD997E}"/>
    <dgm:cxn modelId="{EA0EA1EF-E226-42DA-BEEA-B2CCB83DD1CD}" srcId="{4F581AA4-20AA-4428-9A4C-4204EFD789B4}" destId="{A5BD0D8B-5754-4CFD-9BBE-D54DEF6FBB97}" srcOrd="0" destOrd="0" parTransId="{F61C60A0-54E9-407A-B892-FB26C3053118}" sibTransId="{C948976E-0D21-4222-A235-349B2633D8E4}"/>
    <dgm:cxn modelId="{CEE53316-2E60-4394-BF18-44B855C7CB5F}" type="presOf" srcId="{66539920-BD44-48C6-88F6-A3D0332AA23B}" destId="{EA29B51A-A1CE-411B-A38B-D5884B59B222}" srcOrd="1" destOrd="0" presId="urn:microsoft.com/office/officeart/2005/8/layout/hierarchy2"/>
    <dgm:cxn modelId="{E9BCABB4-B43C-4A22-9815-A428FBB41512}" type="presOf" srcId="{69567CC0-9F8C-4DD3-8822-052BA4B51A6E}" destId="{128527CA-F2C6-45E7-A6C1-EF3D861C8574}" srcOrd="0" destOrd="0" presId="urn:microsoft.com/office/officeart/2005/8/layout/hierarchy2"/>
    <dgm:cxn modelId="{AF0BB5EC-5F7D-453C-81A7-EB833AFA2B4C}" type="presOf" srcId="{224DBFF6-E6D1-44AD-80D8-92E9E4F68FA8}" destId="{D08A6A4D-DCAD-485E-957F-6CCF3F16F39A}" srcOrd="0" destOrd="0" presId="urn:microsoft.com/office/officeart/2005/8/layout/hierarchy2"/>
    <dgm:cxn modelId="{605A5689-505A-4779-A3F3-2419A96C724A}" type="presOf" srcId="{04B731F8-8A59-4E1E-A9E5-8A082563F70B}" destId="{EE7C4867-B2A2-4956-87BE-9383E07E539F}" srcOrd="0" destOrd="0" presId="urn:microsoft.com/office/officeart/2005/8/layout/hierarchy2"/>
    <dgm:cxn modelId="{22095A33-27E9-41C7-8C38-F78130E67365}" srcId="{04B731F8-8A59-4E1E-A9E5-8A082563F70B}" destId="{B75462D8-C395-4494-8F7E-22EC8F5994ED}" srcOrd="0" destOrd="0" parTransId="{66539920-BD44-48C6-88F6-A3D0332AA23B}" sibTransId="{C7D30CAD-9908-4566-9846-B13E21081846}"/>
    <dgm:cxn modelId="{346796A8-F1D9-4782-BB86-AAB808F8BFF2}" type="presParOf" srcId="{CDAFF053-70D6-4047-90CB-CF9CD4681757}" destId="{D19CEEAB-A36E-457A-9F98-4DB98E747F02}" srcOrd="0" destOrd="0" presId="urn:microsoft.com/office/officeart/2005/8/layout/hierarchy2"/>
    <dgm:cxn modelId="{9DBE8502-8060-4956-A4E1-A550E02CE2EA}" type="presParOf" srcId="{D19CEEAB-A36E-457A-9F98-4DB98E747F02}" destId="{EE7C4867-B2A2-4956-87BE-9383E07E539F}" srcOrd="0" destOrd="0" presId="urn:microsoft.com/office/officeart/2005/8/layout/hierarchy2"/>
    <dgm:cxn modelId="{0FE468BA-2B83-4EE3-A46E-04B888BB38CD}" type="presParOf" srcId="{D19CEEAB-A36E-457A-9F98-4DB98E747F02}" destId="{FECD66E0-B7CC-45DC-9CBF-6FF444BB2272}" srcOrd="1" destOrd="0" presId="urn:microsoft.com/office/officeart/2005/8/layout/hierarchy2"/>
    <dgm:cxn modelId="{B64BA103-9380-40AA-A480-1FF19878FEA3}" type="presParOf" srcId="{FECD66E0-B7CC-45DC-9CBF-6FF444BB2272}" destId="{4A029079-950C-4B31-B4D9-8BB8212AFAD2}" srcOrd="0" destOrd="0" presId="urn:microsoft.com/office/officeart/2005/8/layout/hierarchy2"/>
    <dgm:cxn modelId="{5BB722A0-2B16-40A4-998E-265B31F248B1}" type="presParOf" srcId="{4A029079-950C-4B31-B4D9-8BB8212AFAD2}" destId="{EA29B51A-A1CE-411B-A38B-D5884B59B222}" srcOrd="0" destOrd="0" presId="urn:microsoft.com/office/officeart/2005/8/layout/hierarchy2"/>
    <dgm:cxn modelId="{666AF890-172A-472A-B614-A44042C53A45}" type="presParOf" srcId="{FECD66E0-B7CC-45DC-9CBF-6FF444BB2272}" destId="{0DFC407A-C786-464B-99F3-ED9046E842F3}" srcOrd="1" destOrd="0" presId="urn:microsoft.com/office/officeart/2005/8/layout/hierarchy2"/>
    <dgm:cxn modelId="{327170EC-A5C5-4CC8-A038-4A8AF52A0CBB}" type="presParOf" srcId="{0DFC407A-C786-464B-99F3-ED9046E842F3}" destId="{64836E04-C4A3-4035-BA8A-BE46218E7BB8}" srcOrd="0" destOrd="0" presId="urn:microsoft.com/office/officeart/2005/8/layout/hierarchy2"/>
    <dgm:cxn modelId="{388F7384-A556-4007-8831-9C145370D0E4}" type="presParOf" srcId="{0DFC407A-C786-464B-99F3-ED9046E842F3}" destId="{80876454-5167-4521-AD0C-18B858FD057A}" srcOrd="1" destOrd="0" presId="urn:microsoft.com/office/officeart/2005/8/layout/hierarchy2"/>
    <dgm:cxn modelId="{50C51649-03B0-484A-86BA-F41AD4D8AB06}" type="presParOf" srcId="{80876454-5167-4521-AD0C-18B858FD057A}" destId="{8C3A51AA-C1D7-48F6-A8E4-C26EF6249928}" srcOrd="0" destOrd="0" presId="urn:microsoft.com/office/officeart/2005/8/layout/hierarchy2"/>
    <dgm:cxn modelId="{E5E66937-95D8-4776-BF12-03356679029B}" type="presParOf" srcId="{8C3A51AA-C1D7-48F6-A8E4-C26EF6249928}" destId="{F0CBFBFF-E9FA-4AB6-B2A9-3A05F12A8796}" srcOrd="0" destOrd="0" presId="urn:microsoft.com/office/officeart/2005/8/layout/hierarchy2"/>
    <dgm:cxn modelId="{B24F67A0-8BDB-4AA8-B8CC-9B4D5BD2A8C4}" type="presParOf" srcId="{80876454-5167-4521-AD0C-18B858FD057A}" destId="{FEDB10E6-4564-4C54-8498-60DD26389629}" srcOrd="1" destOrd="0" presId="urn:microsoft.com/office/officeart/2005/8/layout/hierarchy2"/>
    <dgm:cxn modelId="{FED37B34-5B7E-4D47-8DBD-E2E55723FBFB}" type="presParOf" srcId="{FEDB10E6-4564-4C54-8498-60DD26389629}" destId="{128527CA-F2C6-45E7-A6C1-EF3D861C8574}" srcOrd="0" destOrd="0" presId="urn:microsoft.com/office/officeart/2005/8/layout/hierarchy2"/>
    <dgm:cxn modelId="{0668B078-9EDC-49C9-B154-66ED352B93A0}" type="presParOf" srcId="{FEDB10E6-4564-4C54-8498-60DD26389629}" destId="{B1985665-B655-4AFE-AAFD-7EE800340812}" srcOrd="1" destOrd="0" presId="urn:microsoft.com/office/officeart/2005/8/layout/hierarchy2"/>
    <dgm:cxn modelId="{DB878DAE-8935-4C2E-8BEF-858F48214DCB}" type="presParOf" srcId="{FECD66E0-B7CC-45DC-9CBF-6FF444BB2272}" destId="{D08A6A4D-DCAD-485E-957F-6CCF3F16F39A}" srcOrd="2" destOrd="0" presId="urn:microsoft.com/office/officeart/2005/8/layout/hierarchy2"/>
    <dgm:cxn modelId="{312B04DB-1FA0-43EB-88FA-2F2B74F484F5}" type="presParOf" srcId="{D08A6A4D-DCAD-485E-957F-6CCF3F16F39A}" destId="{77C33054-8114-4372-B54C-0A36D579F2A1}" srcOrd="0" destOrd="0" presId="urn:microsoft.com/office/officeart/2005/8/layout/hierarchy2"/>
    <dgm:cxn modelId="{D8D479AC-AAB2-41A6-98D6-1D46ADBC70C2}" type="presParOf" srcId="{FECD66E0-B7CC-45DC-9CBF-6FF444BB2272}" destId="{A24F8CBE-797C-4E0F-A2F6-C4444F7B471F}" srcOrd="3" destOrd="0" presId="urn:microsoft.com/office/officeart/2005/8/layout/hierarchy2"/>
    <dgm:cxn modelId="{FD4B8B35-EF16-44BD-AA50-4B49A7035D1C}" type="presParOf" srcId="{A24F8CBE-797C-4E0F-A2F6-C4444F7B471F}" destId="{90E313DE-6372-45C4-9BFB-BBE1B86D5F4D}" srcOrd="0" destOrd="0" presId="urn:microsoft.com/office/officeart/2005/8/layout/hierarchy2"/>
    <dgm:cxn modelId="{94C06023-A98A-46E1-9B49-276CB0D44CBB}" type="presParOf" srcId="{A24F8CBE-797C-4E0F-A2F6-C4444F7B471F}" destId="{3C80DDFD-110B-436E-818F-EDC38FC2FE52}" srcOrd="1" destOrd="0" presId="urn:microsoft.com/office/officeart/2005/8/layout/hierarchy2"/>
    <dgm:cxn modelId="{0BA141DF-7FBC-45C6-B104-ABB2C72B7070}" type="presParOf" srcId="{3C80DDFD-110B-436E-818F-EDC38FC2FE52}" destId="{CC423BA3-554C-4909-A7F0-B5813B8CD745}" srcOrd="0" destOrd="0" presId="urn:microsoft.com/office/officeart/2005/8/layout/hierarchy2"/>
    <dgm:cxn modelId="{9D6DADB9-1E5C-4320-84EF-E3F684C6F1CA}" type="presParOf" srcId="{CC423BA3-554C-4909-A7F0-B5813B8CD745}" destId="{A58DEAE7-0D86-48E3-98C3-A62F84F27B5E}" srcOrd="0" destOrd="0" presId="urn:microsoft.com/office/officeart/2005/8/layout/hierarchy2"/>
    <dgm:cxn modelId="{B3421C77-13E3-4B63-8149-9952BFCE2417}" type="presParOf" srcId="{3C80DDFD-110B-436E-818F-EDC38FC2FE52}" destId="{D03151BB-AE7A-4C79-A24C-5D5291712993}" srcOrd="1" destOrd="0" presId="urn:microsoft.com/office/officeart/2005/8/layout/hierarchy2"/>
    <dgm:cxn modelId="{75965E9C-2B9A-40EB-9CA1-7E0D04E084C5}" type="presParOf" srcId="{D03151BB-AE7A-4C79-A24C-5D5291712993}" destId="{F5AE8DE3-BF6B-4C61-8223-10F94DBB46D0}" srcOrd="0" destOrd="0" presId="urn:microsoft.com/office/officeart/2005/8/layout/hierarchy2"/>
    <dgm:cxn modelId="{6C0E6F73-61E2-42C6-AA60-44840D3BB98A}" type="presParOf" srcId="{D03151BB-AE7A-4C79-A24C-5D5291712993}" destId="{2244A4AF-4F94-48DA-998F-217C05AEBDB1}" srcOrd="1" destOrd="0" presId="urn:microsoft.com/office/officeart/2005/8/layout/hierarchy2"/>
    <dgm:cxn modelId="{D312161F-49AC-4723-BF63-5B9903698380}" type="presParOf" srcId="{FECD66E0-B7CC-45DC-9CBF-6FF444BB2272}" destId="{354D2424-A091-4648-B9EF-7F391DADC3A3}" srcOrd="4" destOrd="0" presId="urn:microsoft.com/office/officeart/2005/8/layout/hierarchy2"/>
    <dgm:cxn modelId="{FCF72919-1FE2-4424-8D0B-E16FC7164021}" type="presParOf" srcId="{354D2424-A091-4648-B9EF-7F391DADC3A3}" destId="{63C9E02E-61FF-4670-AF11-6DEFBD253AF3}" srcOrd="0" destOrd="0" presId="urn:microsoft.com/office/officeart/2005/8/layout/hierarchy2"/>
    <dgm:cxn modelId="{B266C610-10AD-4151-8CCC-1D8D70397C9A}" type="presParOf" srcId="{FECD66E0-B7CC-45DC-9CBF-6FF444BB2272}" destId="{C690C714-7837-4E6B-A746-73465792B279}" srcOrd="5" destOrd="0" presId="urn:microsoft.com/office/officeart/2005/8/layout/hierarchy2"/>
    <dgm:cxn modelId="{0825E227-C04E-4245-9D51-ACD4C5B6E1E6}" type="presParOf" srcId="{C690C714-7837-4E6B-A746-73465792B279}" destId="{9D3CA361-807E-4DD0-8270-B797C72A2C27}" srcOrd="0" destOrd="0" presId="urn:microsoft.com/office/officeart/2005/8/layout/hierarchy2"/>
    <dgm:cxn modelId="{30B74B75-FCFC-4086-BBE2-A7209A520F07}" type="presParOf" srcId="{C690C714-7837-4E6B-A746-73465792B279}" destId="{CEC0C64C-C21A-4FF1-89B2-F650B97B7FA4}" srcOrd="1" destOrd="0" presId="urn:microsoft.com/office/officeart/2005/8/layout/hierarchy2"/>
    <dgm:cxn modelId="{B7331065-4DA5-4E4B-A0D8-B0D7D6D7C112}" type="presParOf" srcId="{FECD66E0-B7CC-45DC-9CBF-6FF444BB2272}" destId="{78433E55-7960-4973-8BEE-F52C4EF7FB77}" srcOrd="6" destOrd="0" presId="urn:microsoft.com/office/officeart/2005/8/layout/hierarchy2"/>
    <dgm:cxn modelId="{973F07B5-ED17-479A-BB46-00A75679650D}" type="presParOf" srcId="{78433E55-7960-4973-8BEE-F52C4EF7FB77}" destId="{5A68215D-ADF9-48EE-882D-BEDA5A630687}" srcOrd="0" destOrd="0" presId="urn:microsoft.com/office/officeart/2005/8/layout/hierarchy2"/>
    <dgm:cxn modelId="{901A0C32-1225-477B-9D2C-D77E8A2A8019}" type="presParOf" srcId="{FECD66E0-B7CC-45DC-9CBF-6FF444BB2272}" destId="{E9136DA1-2310-4A32-ADC3-B241588CEFD7}" srcOrd="7" destOrd="0" presId="urn:microsoft.com/office/officeart/2005/8/layout/hierarchy2"/>
    <dgm:cxn modelId="{96B4A5CD-6654-4268-AD70-67E75DF36EFD}" type="presParOf" srcId="{E9136DA1-2310-4A32-ADC3-B241588CEFD7}" destId="{A3E1A20C-55FA-429A-894F-50141B217BB1}" srcOrd="0" destOrd="0" presId="urn:microsoft.com/office/officeart/2005/8/layout/hierarchy2"/>
    <dgm:cxn modelId="{93CB6018-2FBD-473B-AFC0-FFF5990430B7}" type="presParOf" srcId="{E9136DA1-2310-4A32-ADC3-B241588CEFD7}" destId="{E09E3177-E727-4312-8423-1A84B1F3244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538EC7-28CD-4D29-8767-507BC15B2C59}">
      <dsp:nvSpPr>
        <dsp:cNvPr id="0" name=""/>
        <dsp:cNvSpPr/>
      </dsp:nvSpPr>
      <dsp:spPr>
        <a:xfrm>
          <a:off x="388097" y="1394534"/>
          <a:ext cx="2143024" cy="77517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0"/>
              </a:schemeClr>
            </a:gs>
            <a:gs pos="44000">
              <a:schemeClr val="accent1">
                <a:tint val="60000"/>
                <a:satMod val="120000"/>
              </a:schemeClr>
            </a:gs>
            <a:gs pos="100000">
              <a:schemeClr val="accent1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Основні середовища існування</a:t>
          </a:r>
          <a:endParaRPr lang="uk-UA" sz="1600" kern="1200" dirty="0"/>
        </a:p>
      </dsp:txBody>
      <dsp:txXfrm>
        <a:off x="410801" y="1417238"/>
        <a:ext cx="2097616" cy="729769"/>
      </dsp:txXfrm>
    </dsp:sp>
    <dsp:sp modelId="{F81AB474-C6A8-463F-96B2-7CC04525F953}">
      <dsp:nvSpPr>
        <dsp:cNvPr id="0" name=""/>
        <dsp:cNvSpPr/>
      </dsp:nvSpPr>
      <dsp:spPr>
        <a:xfrm rot="19316134">
          <a:off x="2290740" y="1065062"/>
          <a:ext cx="226047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260477" y="2021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800" kern="1200"/>
        </a:p>
      </dsp:txBody>
      <dsp:txXfrm>
        <a:off x="3364467" y="1028765"/>
        <a:ext cx="113023" cy="113023"/>
      </dsp:txXfrm>
    </dsp:sp>
    <dsp:sp modelId="{4457BD08-B669-4A36-A29E-EF23F69D43B0}">
      <dsp:nvSpPr>
        <dsp:cNvPr id="0" name=""/>
        <dsp:cNvSpPr/>
      </dsp:nvSpPr>
      <dsp:spPr>
        <a:xfrm>
          <a:off x="4310836" y="842"/>
          <a:ext cx="1550354" cy="77517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0"/>
              </a:schemeClr>
            </a:gs>
            <a:gs pos="44000">
              <a:schemeClr val="accent2">
                <a:tint val="60000"/>
                <a:satMod val="120000"/>
              </a:schemeClr>
            </a:gs>
            <a:gs pos="100000">
              <a:schemeClr val="accent2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Наземно-повітряне</a:t>
          </a:r>
          <a:endParaRPr lang="uk-UA" sz="1600" kern="1200" dirty="0"/>
        </a:p>
      </dsp:txBody>
      <dsp:txXfrm>
        <a:off x="4333540" y="23546"/>
        <a:ext cx="1504946" cy="729769"/>
      </dsp:txXfrm>
    </dsp:sp>
    <dsp:sp modelId="{78326486-AA2C-4BA4-B9BF-9F6B23FAB1FE}">
      <dsp:nvSpPr>
        <dsp:cNvPr id="0" name=""/>
        <dsp:cNvSpPr/>
      </dsp:nvSpPr>
      <dsp:spPr>
        <a:xfrm rot="20654452">
          <a:off x="2496368" y="1510789"/>
          <a:ext cx="184922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849223" y="2021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00" kern="1200"/>
        </a:p>
      </dsp:txBody>
      <dsp:txXfrm>
        <a:off x="3374749" y="1484773"/>
        <a:ext cx="92461" cy="92461"/>
      </dsp:txXfrm>
    </dsp:sp>
    <dsp:sp modelId="{7ABADAFF-F11B-4784-80F8-38B63101AFDA}">
      <dsp:nvSpPr>
        <dsp:cNvPr id="0" name=""/>
        <dsp:cNvSpPr/>
      </dsp:nvSpPr>
      <dsp:spPr>
        <a:xfrm>
          <a:off x="4310836" y="892296"/>
          <a:ext cx="1550354" cy="77517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0"/>
              </a:schemeClr>
            </a:gs>
            <a:gs pos="44000">
              <a:schemeClr val="accent4">
                <a:tint val="60000"/>
                <a:satMod val="120000"/>
              </a:schemeClr>
            </a:gs>
            <a:gs pos="100000">
              <a:schemeClr val="accent4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Водне</a:t>
          </a:r>
          <a:endParaRPr lang="uk-UA" sz="1600" kern="1200" dirty="0"/>
        </a:p>
      </dsp:txBody>
      <dsp:txXfrm>
        <a:off x="4333540" y="915000"/>
        <a:ext cx="1504946" cy="729769"/>
      </dsp:txXfrm>
    </dsp:sp>
    <dsp:sp modelId="{07D920E7-7AF5-49A4-A39B-4BD36BEB3A25}">
      <dsp:nvSpPr>
        <dsp:cNvPr id="0" name=""/>
        <dsp:cNvSpPr/>
      </dsp:nvSpPr>
      <dsp:spPr>
        <a:xfrm rot="740168">
          <a:off x="2510090" y="1956516"/>
          <a:ext cx="182177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821777" y="2021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00" kern="1200"/>
        </a:p>
      </dsp:txBody>
      <dsp:txXfrm>
        <a:off x="3375435" y="1931186"/>
        <a:ext cx="91088" cy="91088"/>
      </dsp:txXfrm>
    </dsp:sp>
    <dsp:sp modelId="{F5731488-7E42-428E-B301-1BAF55112954}">
      <dsp:nvSpPr>
        <dsp:cNvPr id="0" name=""/>
        <dsp:cNvSpPr/>
      </dsp:nvSpPr>
      <dsp:spPr>
        <a:xfrm>
          <a:off x="4310836" y="1783750"/>
          <a:ext cx="1550354" cy="77517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0"/>
              </a:schemeClr>
            </a:gs>
            <a:gs pos="44000">
              <a:schemeClr val="accent3">
                <a:tint val="60000"/>
                <a:satMod val="120000"/>
              </a:schemeClr>
            </a:gs>
            <a:gs pos="100000">
              <a:schemeClr val="accent3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err="1" smtClean="0"/>
            <a:t>Грунт</a:t>
          </a:r>
          <a:endParaRPr lang="uk-UA" sz="1600" kern="1200" dirty="0"/>
        </a:p>
      </dsp:txBody>
      <dsp:txXfrm>
        <a:off x="4333540" y="1806454"/>
        <a:ext cx="1504946" cy="729769"/>
      </dsp:txXfrm>
    </dsp:sp>
    <dsp:sp modelId="{9A8B5B0C-1C2E-4E01-9768-15AFEBAAC4C3}">
      <dsp:nvSpPr>
        <dsp:cNvPr id="0" name=""/>
        <dsp:cNvSpPr/>
      </dsp:nvSpPr>
      <dsp:spPr>
        <a:xfrm rot="2144312">
          <a:off x="2324678" y="2402243"/>
          <a:ext cx="219260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192601" y="2021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700" kern="1200"/>
        </a:p>
      </dsp:txBody>
      <dsp:txXfrm>
        <a:off x="3366164" y="2367643"/>
        <a:ext cx="109630" cy="109630"/>
      </dsp:txXfrm>
    </dsp:sp>
    <dsp:sp modelId="{C7A98909-1BD9-4169-9883-1CCBD3801A0D}">
      <dsp:nvSpPr>
        <dsp:cNvPr id="0" name=""/>
        <dsp:cNvSpPr/>
      </dsp:nvSpPr>
      <dsp:spPr>
        <a:xfrm>
          <a:off x="4310836" y="2675204"/>
          <a:ext cx="1550354" cy="77517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0"/>
              </a:schemeClr>
            </a:gs>
            <a:gs pos="44000">
              <a:schemeClr val="accent5">
                <a:tint val="60000"/>
                <a:satMod val="120000"/>
              </a:schemeClr>
            </a:gs>
            <a:gs pos="100000">
              <a:schemeClr val="accent5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Живі організми</a:t>
          </a:r>
          <a:endParaRPr lang="uk-UA" sz="1600" kern="1200" dirty="0"/>
        </a:p>
      </dsp:txBody>
      <dsp:txXfrm>
        <a:off x="4333540" y="2697908"/>
        <a:ext cx="1504946" cy="7297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C4867-B2A2-4956-87BE-9383E07E539F}">
      <dsp:nvSpPr>
        <dsp:cNvPr id="0" name=""/>
        <dsp:cNvSpPr/>
      </dsp:nvSpPr>
      <dsp:spPr>
        <a:xfrm>
          <a:off x="138242" y="1114102"/>
          <a:ext cx="1906037" cy="120722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0"/>
              </a:schemeClr>
            </a:gs>
            <a:gs pos="44000">
              <a:schemeClr val="accent1">
                <a:tint val="60000"/>
                <a:satMod val="120000"/>
              </a:schemeClr>
            </a:gs>
            <a:gs pos="100000">
              <a:schemeClr val="accent1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Основні показники</a:t>
          </a:r>
          <a:endParaRPr lang="uk-UA" sz="1600" kern="1200" dirty="0"/>
        </a:p>
      </dsp:txBody>
      <dsp:txXfrm>
        <a:off x="173600" y="1149460"/>
        <a:ext cx="1835321" cy="1136506"/>
      </dsp:txXfrm>
    </dsp:sp>
    <dsp:sp modelId="{4A029079-950C-4B31-B4D9-8BB8212AFAD2}">
      <dsp:nvSpPr>
        <dsp:cNvPr id="0" name=""/>
        <dsp:cNvSpPr/>
      </dsp:nvSpPr>
      <dsp:spPr>
        <a:xfrm rot="18518625">
          <a:off x="1724722" y="1032857"/>
          <a:ext cx="170193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701930" y="2021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00" kern="1200"/>
        </a:p>
      </dsp:txBody>
      <dsp:txXfrm>
        <a:off x="2533139" y="1010524"/>
        <a:ext cx="85096" cy="85096"/>
      </dsp:txXfrm>
    </dsp:sp>
    <dsp:sp modelId="{64836E04-C4A3-4035-BA8A-BE46218E7BB8}">
      <dsp:nvSpPr>
        <dsp:cNvPr id="0" name=""/>
        <dsp:cNvSpPr/>
      </dsp:nvSpPr>
      <dsp:spPr>
        <a:xfrm>
          <a:off x="3107094" y="842"/>
          <a:ext cx="1550354" cy="77517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0"/>
              </a:schemeClr>
            </a:gs>
            <a:gs pos="44000">
              <a:schemeClr val="accent3">
                <a:tint val="60000"/>
                <a:satMod val="120000"/>
              </a:schemeClr>
            </a:gs>
            <a:gs pos="100000">
              <a:schemeClr val="accent3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Освітленість</a:t>
          </a:r>
          <a:endParaRPr lang="uk-UA" sz="1600" kern="1200" dirty="0"/>
        </a:p>
      </dsp:txBody>
      <dsp:txXfrm>
        <a:off x="3129798" y="23546"/>
        <a:ext cx="1504946" cy="729769"/>
      </dsp:txXfrm>
    </dsp:sp>
    <dsp:sp modelId="{8C3A51AA-C1D7-48F6-A8E4-C26EF6249928}">
      <dsp:nvSpPr>
        <dsp:cNvPr id="0" name=""/>
        <dsp:cNvSpPr/>
      </dsp:nvSpPr>
      <dsp:spPr>
        <a:xfrm>
          <a:off x="4657449" y="368216"/>
          <a:ext cx="62014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20141" y="20214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4952017" y="372927"/>
        <a:ext cx="31007" cy="31007"/>
      </dsp:txXfrm>
    </dsp:sp>
    <dsp:sp modelId="{128527CA-F2C6-45E7-A6C1-EF3D861C8574}">
      <dsp:nvSpPr>
        <dsp:cNvPr id="0" name=""/>
        <dsp:cNvSpPr/>
      </dsp:nvSpPr>
      <dsp:spPr>
        <a:xfrm>
          <a:off x="5277591" y="842"/>
          <a:ext cx="1550354" cy="775177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dk1">
              <a:shade val="75000"/>
              <a:lumMod val="80000"/>
            </a:schemeClr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Денні та нічні тварини</a:t>
          </a:r>
          <a:endParaRPr lang="uk-UA" sz="1600" kern="1200" dirty="0"/>
        </a:p>
      </dsp:txBody>
      <dsp:txXfrm>
        <a:off x="5300295" y="23546"/>
        <a:ext cx="1504946" cy="729769"/>
      </dsp:txXfrm>
    </dsp:sp>
    <dsp:sp modelId="{D08A6A4D-DCAD-485E-957F-6CCF3F16F39A}">
      <dsp:nvSpPr>
        <dsp:cNvPr id="0" name=""/>
        <dsp:cNvSpPr/>
      </dsp:nvSpPr>
      <dsp:spPr>
        <a:xfrm rot="20256643">
          <a:off x="2000955" y="1478584"/>
          <a:ext cx="114946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149464" y="2021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2546950" y="1470062"/>
        <a:ext cx="57473" cy="57473"/>
      </dsp:txXfrm>
    </dsp:sp>
    <dsp:sp modelId="{90E313DE-6372-45C4-9BFB-BBE1B86D5F4D}">
      <dsp:nvSpPr>
        <dsp:cNvPr id="0" name=""/>
        <dsp:cNvSpPr/>
      </dsp:nvSpPr>
      <dsp:spPr>
        <a:xfrm>
          <a:off x="3107094" y="892296"/>
          <a:ext cx="1550354" cy="77517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0"/>
              </a:schemeClr>
            </a:gs>
            <a:gs pos="44000">
              <a:schemeClr val="accent2">
                <a:tint val="60000"/>
                <a:satMod val="120000"/>
              </a:schemeClr>
            </a:gs>
            <a:gs pos="100000">
              <a:schemeClr val="accent2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Температура</a:t>
          </a:r>
          <a:endParaRPr lang="uk-UA" sz="1600" kern="1200" dirty="0"/>
        </a:p>
      </dsp:txBody>
      <dsp:txXfrm>
        <a:off x="3129798" y="915000"/>
        <a:ext cx="1504946" cy="729769"/>
      </dsp:txXfrm>
    </dsp:sp>
    <dsp:sp modelId="{CC423BA3-554C-4909-A7F0-B5813B8CD745}">
      <dsp:nvSpPr>
        <dsp:cNvPr id="0" name=""/>
        <dsp:cNvSpPr/>
      </dsp:nvSpPr>
      <dsp:spPr>
        <a:xfrm>
          <a:off x="4657449" y="1259670"/>
          <a:ext cx="62014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620141" y="20214"/>
              </a:lnTo>
            </a:path>
          </a:pathLst>
        </a:custGeom>
        <a:noFill/>
        <a:ln w="158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4952017" y="1264381"/>
        <a:ext cx="31007" cy="31007"/>
      </dsp:txXfrm>
    </dsp:sp>
    <dsp:sp modelId="{F5AE8DE3-BF6B-4C61-8223-10F94DBB46D0}">
      <dsp:nvSpPr>
        <dsp:cNvPr id="0" name=""/>
        <dsp:cNvSpPr/>
      </dsp:nvSpPr>
      <dsp:spPr>
        <a:xfrm>
          <a:off x="5277591" y="892296"/>
          <a:ext cx="1550354" cy="775177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dk1">
              <a:shade val="75000"/>
              <a:lumMod val="80000"/>
            </a:schemeClr>
          </a:solidFill>
          <a:prstDash val="solid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Холоднокровні та теплокровні тварини</a:t>
          </a:r>
          <a:endParaRPr lang="uk-UA" sz="1600" kern="1200" dirty="0"/>
        </a:p>
      </dsp:txBody>
      <dsp:txXfrm>
        <a:off x="5300295" y="915000"/>
        <a:ext cx="1504946" cy="729769"/>
      </dsp:txXfrm>
    </dsp:sp>
    <dsp:sp modelId="{354D2424-A091-4648-B9EF-7F391DADC3A3}">
      <dsp:nvSpPr>
        <dsp:cNvPr id="0" name=""/>
        <dsp:cNvSpPr/>
      </dsp:nvSpPr>
      <dsp:spPr>
        <a:xfrm rot="1386813">
          <a:off x="1997900" y="1924311"/>
          <a:ext cx="1155574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155574" y="2021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500" kern="1200"/>
        </a:p>
      </dsp:txBody>
      <dsp:txXfrm>
        <a:off x="2546797" y="1915637"/>
        <a:ext cx="57778" cy="57778"/>
      </dsp:txXfrm>
    </dsp:sp>
    <dsp:sp modelId="{9D3CA361-807E-4DD0-8270-B797C72A2C27}">
      <dsp:nvSpPr>
        <dsp:cNvPr id="0" name=""/>
        <dsp:cNvSpPr/>
      </dsp:nvSpPr>
      <dsp:spPr>
        <a:xfrm>
          <a:off x="3107094" y="1783750"/>
          <a:ext cx="1550354" cy="77517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0"/>
              </a:schemeClr>
            </a:gs>
            <a:gs pos="44000">
              <a:schemeClr val="accent5">
                <a:tint val="60000"/>
                <a:satMod val="120000"/>
              </a:schemeClr>
            </a:gs>
            <a:gs pos="100000">
              <a:schemeClr val="accent5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5"/>
          </a:solidFill>
          <a:prstDash val="solid"/>
        </a:ln>
        <a:effectLst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Вологість</a:t>
          </a:r>
          <a:endParaRPr lang="uk-UA" sz="1600" kern="1200" dirty="0"/>
        </a:p>
      </dsp:txBody>
      <dsp:txXfrm>
        <a:off x="3129798" y="1806454"/>
        <a:ext cx="1504946" cy="729769"/>
      </dsp:txXfrm>
    </dsp:sp>
    <dsp:sp modelId="{78433E55-7960-4973-8BEE-F52C4EF7FB77}">
      <dsp:nvSpPr>
        <dsp:cNvPr id="0" name=""/>
        <dsp:cNvSpPr/>
      </dsp:nvSpPr>
      <dsp:spPr>
        <a:xfrm rot="3101159">
          <a:off x="1718538" y="2370038"/>
          <a:ext cx="171429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714297" y="20214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600" kern="1200"/>
        </a:p>
      </dsp:txBody>
      <dsp:txXfrm>
        <a:off x="2532829" y="2347396"/>
        <a:ext cx="85714" cy="85714"/>
      </dsp:txXfrm>
    </dsp:sp>
    <dsp:sp modelId="{A3E1A20C-55FA-429A-894F-50141B217BB1}">
      <dsp:nvSpPr>
        <dsp:cNvPr id="0" name=""/>
        <dsp:cNvSpPr/>
      </dsp:nvSpPr>
      <dsp:spPr>
        <a:xfrm>
          <a:off x="3107094" y="2675204"/>
          <a:ext cx="1550354" cy="77517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0"/>
              </a:schemeClr>
            </a:gs>
            <a:gs pos="44000">
              <a:schemeClr val="accent4">
                <a:tint val="60000"/>
                <a:satMod val="120000"/>
              </a:schemeClr>
            </a:gs>
            <a:gs pos="100000">
              <a:schemeClr val="accent4">
                <a:tint val="90000"/>
                <a:alpha val="100000"/>
                <a:lumMod val="90000"/>
              </a:schemeClr>
            </a:gs>
          </a:gsLst>
          <a:lin ang="5400000" scaled="0"/>
        </a:gradFill>
        <a:ln w="9525" cap="flat" cmpd="sng" algn="ctr">
          <a:solidFill>
            <a:schemeClr val="accent4"/>
          </a:solidFill>
          <a:prstDash val="solid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Газовий склад атмосфери</a:t>
          </a:r>
          <a:endParaRPr lang="uk-UA" sz="1600" kern="1200" dirty="0"/>
        </a:p>
      </dsp:txBody>
      <dsp:txXfrm>
        <a:off x="3129798" y="2697908"/>
        <a:ext cx="1504946" cy="729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E9CE7-7FC8-438D-9757-D46CCC82A977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BE7ACA-6BF0-4A90-93BD-217CB9EBE3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911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E7ACA-6BF0-4A90-93BD-217CB9EBE36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418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88529-62EE-415E-A4D3-EFE3C7838764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7F07-58EF-41F2-A408-813540E470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88529-62EE-415E-A4D3-EFE3C7838764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7F07-58EF-41F2-A408-813540E470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88529-62EE-415E-A4D3-EFE3C7838764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7F07-58EF-41F2-A408-813540E47084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88529-62EE-415E-A4D3-EFE3C7838764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7F07-58EF-41F2-A408-813540E47084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88529-62EE-415E-A4D3-EFE3C7838764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7F07-58EF-41F2-A408-813540E470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88529-62EE-415E-A4D3-EFE3C7838764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7F07-58EF-41F2-A408-813540E4708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88529-62EE-415E-A4D3-EFE3C7838764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7F07-58EF-41F2-A408-813540E470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88529-62EE-415E-A4D3-EFE3C7838764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7F07-58EF-41F2-A408-813540E470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88529-62EE-415E-A4D3-EFE3C7838764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7F07-58EF-41F2-A408-813540E470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88529-62EE-415E-A4D3-EFE3C7838764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7F07-58EF-41F2-A408-813540E47084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88529-62EE-415E-A4D3-EFE3C7838764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37F07-58EF-41F2-A408-813540E4708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5B88529-62EE-415E-A4D3-EFE3C7838764}" type="datetimeFigureOut">
              <a:rPr lang="ru-RU" smtClean="0"/>
              <a:t>06.06.2014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0237F07-58EF-41F2-A408-813540E4708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овая папка (2)\1291228785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0087" cy="6858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sp>
        <p:nvSpPr>
          <p:cNvPr id="4" name="Скругленный прямоугольник 3"/>
          <p:cNvSpPr/>
          <p:nvPr/>
        </p:nvSpPr>
        <p:spPr>
          <a:xfrm>
            <a:off x="1043608" y="5589240"/>
            <a:ext cx="6768752" cy="86409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Наземно-повітряне </a:t>
            </a:r>
            <a:r>
              <a:rPr lang="uk-UA" sz="2800" dirty="0" smtClean="0"/>
              <a:t>середовище</a:t>
            </a:r>
            <a:endParaRPr lang="uk-UA" sz="2800" dirty="0" smtClean="0"/>
          </a:p>
        </p:txBody>
      </p:sp>
    </p:spTree>
    <p:extLst>
      <p:ext uri="{BB962C8B-B14F-4D97-AF65-F5344CB8AC3E}">
        <p14:creationId xmlns:p14="http://schemas.microsoft.com/office/powerpoint/2010/main" val="108673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Новая папка (2)\1312791996_EFF0E8F0EEE4E020E1EBE0E3EEF2E2EEF0E8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1141" y="-19491"/>
            <a:ext cx="18288000" cy="68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971600" y="188640"/>
            <a:ext cx="6696744" cy="309634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Мешканці</a:t>
            </a:r>
            <a:r>
              <a:rPr lang="ru-RU" dirty="0"/>
              <a:t>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наземно-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</a:rPr>
              <a:t>повітряного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</a:rPr>
              <a:t>середовища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err="1"/>
              <a:t>повинні</a:t>
            </a:r>
            <a:r>
              <a:rPr lang="ru-RU" dirty="0"/>
              <a:t> </a:t>
            </a:r>
            <a:r>
              <a:rPr lang="ru-RU" dirty="0" err="1"/>
              <a:t>мати</a:t>
            </a:r>
            <a:r>
              <a:rPr lang="ru-RU" dirty="0"/>
              <a:t> </a:t>
            </a:r>
            <a:r>
              <a:rPr lang="ru-RU" dirty="0" err="1"/>
              <a:t>власну</a:t>
            </a:r>
            <a:r>
              <a:rPr lang="ru-RU" dirty="0"/>
              <a:t> </a:t>
            </a:r>
            <a:r>
              <a:rPr lang="ru-RU" dirty="0" err="1"/>
              <a:t>опорну</a:t>
            </a:r>
            <a:r>
              <a:rPr lang="ru-RU" dirty="0"/>
              <a:t> систему, яка </a:t>
            </a:r>
            <a:r>
              <a:rPr lang="ru-RU" dirty="0" err="1"/>
              <a:t>підтримує</a:t>
            </a:r>
            <a:r>
              <a:rPr lang="ru-RU" dirty="0"/>
              <a:t> </a:t>
            </a:r>
            <a:r>
              <a:rPr lang="ru-RU" dirty="0" err="1"/>
              <a:t>тіло</a:t>
            </a:r>
            <a:r>
              <a:rPr lang="ru-RU" dirty="0" smtClean="0"/>
              <a:t>:</a:t>
            </a:r>
            <a:endParaRPr lang="ru-RU" dirty="0"/>
          </a:p>
          <a:p>
            <a:pPr algn="ctr"/>
            <a:r>
              <a:rPr lang="ru-RU" dirty="0"/>
              <a:t>- </a:t>
            </a:r>
            <a:r>
              <a:rPr lang="ru-RU" dirty="0" err="1"/>
              <a:t>рослини</a:t>
            </a:r>
            <a:r>
              <a:rPr lang="ru-RU" dirty="0"/>
              <a:t> - </a:t>
            </a:r>
            <a:r>
              <a:rPr lang="ru-RU" dirty="0" err="1"/>
              <a:t>різноманітними</a:t>
            </a:r>
            <a:r>
              <a:rPr lang="ru-RU" dirty="0"/>
              <a:t> </a:t>
            </a:r>
            <a:r>
              <a:rPr lang="ru-RU" dirty="0" err="1"/>
              <a:t>механічними</a:t>
            </a:r>
            <a:r>
              <a:rPr lang="ru-RU" dirty="0"/>
              <a:t> тканинами;</a:t>
            </a:r>
            <a:br>
              <a:rPr lang="ru-RU" dirty="0"/>
            </a:br>
            <a:r>
              <a:rPr lang="ru-RU" dirty="0"/>
              <a:t>- </a:t>
            </a:r>
            <a:r>
              <a:rPr lang="ru-RU" dirty="0" err="1"/>
              <a:t>тварини</a:t>
            </a:r>
            <a:r>
              <a:rPr lang="ru-RU" dirty="0"/>
              <a:t> – твердим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гідростатичним</a:t>
            </a:r>
            <a:r>
              <a:rPr lang="ru-RU" dirty="0"/>
              <a:t> скелетом.</a:t>
            </a:r>
          </a:p>
        </p:txBody>
      </p:sp>
    </p:spTree>
    <p:extLst>
      <p:ext uri="{BB962C8B-B14F-4D97-AF65-F5344CB8AC3E}">
        <p14:creationId xmlns:p14="http://schemas.microsoft.com/office/powerpoint/2010/main" val="1702333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://usiter.com/uploads/20111120/priroda%2Bvremena%2Bgoda%2Bvesna%2Bobnovlennaya%2Bpriroda%2B111281222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260648"/>
            <a:ext cx="5832648" cy="172819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7030A0"/>
                </a:solidFill>
              </a:rPr>
              <a:t>Наземно-</a:t>
            </a:r>
            <a:r>
              <a:rPr lang="ru-RU" i="1" dirty="0" err="1">
                <a:solidFill>
                  <a:srgbClr val="7030A0"/>
                </a:solidFill>
              </a:rPr>
              <a:t>повітряне</a:t>
            </a:r>
            <a:r>
              <a:rPr lang="ru-RU" i="1" dirty="0">
                <a:solidFill>
                  <a:srgbClr val="7030A0"/>
                </a:solidFill>
              </a:rPr>
              <a:t> </a:t>
            </a:r>
            <a:r>
              <a:rPr lang="ru-RU" i="1" dirty="0" err="1">
                <a:solidFill>
                  <a:srgbClr val="7030A0"/>
                </a:solidFill>
              </a:rPr>
              <a:t>середовище</a:t>
            </a:r>
            <a:r>
              <a:rPr lang="ru-RU" i="1" dirty="0">
                <a:solidFill>
                  <a:srgbClr val="7030A0"/>
                </a:solidFill>
              </a:rPr>
              <a:t> </a:t>
            </a:r>
            <a:r>
              <a:rPr lang="ru-RU" dirty="0" err="1"/>
              <a:t>найрізноманітніше</a:t>
            </a:r>
            <a:r>
              <a:rPr lang="ru-RU" dirty="0"/>
              <a:t> </a:t>
            </a:r>
            <a:r>
              <a:rPr lang="ru-RU" dirty="0" smtClean="0"/>
              <a:t>за </a:t>
            </a:r>
            <a:r>
              <a:rPr lang="ru-RU" dirty="0" err="1" smtClean="0"/>
              <a:t>своїми</a:t>
            </a:r>
            <a:r>
              <a:rPr lang="ru-RU" dirty="0" smtClean="0"/>
              <a:t> </a:t>
            </a:r>
            <a:r>
              <a:rPr lang="ru-RU" dirty="0" err="1"/>
              <a:t>умовами</a:t>
            </a:r>
            <a:r>
              <a:rPr lang="ru-RU" dirty="0"/>
              <a:t>. </a:t>
            </a:r>
            <a:r>
              <a:rPr lang="ru-RU" dirty="0" err="1"/>
              <a:t>Провідна</a:t>
            </a:r>
            <a:r>
              <a:rPr lang="ru-RU" dirty="0"/>
              <a:t> роль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факторів</a:t>
            </a:r>
            <a:r>
              <a:rPr lang="ru-RU" dirty="0"/>
              <a:t> </a:t>
            </a:r>
            <a:r>
              <a:rPr lang="ru-RU" dirty="0" err="1"/>
              <a:t>неживої</a:t>
            </a:r>
            <a:r>
              <a:rPr lang="ru-RU" dirty="0"/>
              <a:t> </a:t>
            </a:r>
            <a:r>
              <a:rPr lang="ru-RU" dirty="0" err="1"/>
              <a:t>природи</a:t>
            </a:r>
            <a:r>
              <a:rPr lang="ru-RU" dirty="0"/>
              <a:t> тут </a:t>
            </a:r>
            <a:r>
              <a:rPr lang="ru-RU" dirty="0" err="1"/>
              <a:t>належить</a:t>
            </a:r>
            <a:r>
              <a:rPr lang="ru-RU" dirty="0"/>
              <a:t> </a:t>
            </a:r>
            <a:r>
              <a:rPr lang="ru-RU" dirty="0" err="1"/>
              <a:t>освіт­леності</a:t>
            </a:r>
            <a:r>
              <a:rPr lang="ru-RU" dirty="0"/>
              <a:t>, </a:t>
            </a:r>
            <a:r>
              <a:rPr lang="ru-RU" dirty="0" err="1"/>
              <a:t>температурі</a:t>
            </a:r>
            <a:r>
              <a:rPr lang="ru-RU" dirty="0"/>
              <a:t>, </a:t>
            </a:r>
            <a:r>
              <a:rPr lang="ru-RU" dirty="0" err="1"/>
              <a:t>вологості</a:t>
            </a:r>
            <a:r>
              <a:rPr lang="ru-RU" dirty="0"/>
              <a:t>, газовому складу </a:t>
            </a:r>
            <a:r>
              <a:rPr lang="ru-RU" dirty="0" err="1"/>
              <a:t>атмосфери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33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582631"/>
              </p:ext>
            </p:extLst>
          </p:nvPr>
        </p:nvGraphicFramePr>
        <p:xfrm>
          <a:off x="871538" y="2674938"/>
          <a:ext cx="7408862" cy="345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Основні показники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8616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sp>
        <p:nvSpPr>
          <p:cNvPr id="3" name="Овал 2"/>
          <p:cNvSpPr/>
          <p:nvPr/>
        </p:nvSpPr>
        <p:spPr>
          <a:xfrm>
            <a:off x="261384" y="2708920"/>
            <a:ext cx="8496944" cy="223224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dirty="0" smtClean="0"/>
              <a:t>Також характеризується кореляцією всіх </a:t>
            </a:r>
            <a:r>
              <a:rPr lang="uk-UA" dirty="0"/>
              <a:t>факторів з географічним положенням, зміною сезонів року і часу доби. Впливу їх на організми нерозривно пов'язане з рухом повітря і положення щодо морів і океанів і сильно відрізняються від впливу у водному середовищі 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51245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3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76"/>
            <a:ext cx="9186411" cy="684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059832" y="260648"/>
            <a:ext cx="6012160" cy="195968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err="1" smtClean="0">
                <a:solidFill>
                  <a:schemeClr val="accent4">
                    <a:lumMod val="50000"/>
                  </a:schemeClr>
                </a:solidFill>
              </a:rPr>
              <a:t>Освітленість</a:t>
            </a:r>
            <a:r>
              <a:rPr lang="ru-RU" sz="2000" i="1" dirty="0"/>
              <a:t> </a:t>
            </a:r>
            <a:r>
              <a:rPr lang="ru-RU" sz="2000" dirty="0"/>
              <a:t>У </a:t>
            </a:r>
            <a:r>
              <a:rPr lang="ru-RU" sz="2000" dirty="0" err="1"/>
              <a:t>спектрі</a:t>
            </a:r>
            <a:r>
              <a:rPr lang="ru-RU" sz="2000" dirty="0"/>
              <a:t> </a:t>
            </a:r>
            <a:r>
              <a:rPr lang="ru-RU" sz="2000" dirty="0" err="1"/>
              <a:t>сонячного</a:t>
            </a:r>
            <a:r>
              <a:rPr lang="ru-RU" sz="2000" dirty="0"/>
              <a:t> </a:t>
            </a:r>
            <a:r>
              <a:rPr lang="ru-RU" sz="2000" dirty="0" err="1"/>
              <a:t>проміння</a:t>
            </a:r>
            <a:r>
              <a:rPr lang="ru-RU" sz="2000" dirty="0"/>
              <a:t> </a:t>
            </a:r>
            <a:r>
              <a:rPr lang="ru-RU" sz="2000" dirty="0" err="1"/>
              <a:t>виділяють</a:t>
            </a:r>
            <a:r>
              <a:rPr lang="ru-RU" sz="2000" dirty="0"/>
              <a:t> три </a:t>
            </a:r>
            <a:r>
              <a:rPr lang="ru-RU" sz="2000" dirty="0" err="1"/>
              <a:t>ді­лянки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розрізняються</a:t>
            </a:r>
            <a:r>
              <a:rPr lang="ru-RU" sz="2000" dirty="0"/>
              <a:t> за </a:t>
            </a:r>
            <a:r>
              <a:rPr lang="ru-RU" sz="2000" dirty="0" err="1"/>
              <a:t>своєю</a:t>
            </a:r>
            <a:r>
              <a:rPr lang="ru-RU" sz="2000" dirty="0"/>
              <a:t> </a:t>
            </a:r>
            <a:r>
              <a:rPr lang="ru-RU" sz="2000" dirty="0" err="1"/>
              <a:t>біологічною</a:t>
            </a:r>
            <a:r>
              <a:rPr lang="ru-RU" sz="2000" dirty="0"/>
              <a:t> </a:t>
            </a:r>
            <a:r>
              <a:rPr lang="ru-RU" sz="2000" dirty="0" err="1"/>
              <a:t>дією</a:t>
            </a:r>
            <a:r>
              <a:rPr lang="ru-RU" sz="2000" dirty="0"/>
              <a:t>: </a:t>
            </a:r>
            <a:r>
              <a:rPr lang="ru-RU" sz="2000" dirty="0" err="1"/>
              <a:t>ультрафіолето­ву</a:t>
            </a:r>
            <a:r>
              <a:rPr lang="ru-RU" sz="2000" dirty="0"/>
              <a:t>, </a:t>
            </a:r>
            <a:r>
              <a:rPr lang="ru-RU" sz="2000" dirty="0" err="1"/>
              <a:t>видиму</a:t>
            </a:r>
            <a:r>
              <a:rPr lang="ru-RU" sz="2000" dirty="0"/>
              <a:t> та </a:t>
            </a:r>
            <a:r>
              <a:rPr lang="ru-RU" sz="2000" dirty="0" err="1"/>
              <a:t>інфрачервону</a:t>
            </a:r>
            <a:r>
              <a:rPr lang="ru-RU" sz="2000" dirty="0"/>
              <a:t>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4976931"/>
            <a:ext cx="5544616" cy="172819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Для </a:t>
            </a:r>
            <a:r>
              <a:rPr lang="ru-RU" dirty="0" err="1"/>
              <a:t>життєдіяльності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 </a:t>
            </a:r>
            <a:r>
              <a:rPr lang="ru-RU" dirty="0" err="1"/>
              <a:t>визначальне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видимі</a:t>
            </a:r>
            <a:r>
              <a:rPr lang="ru-RU" dirty="0"/>
              <a:t> </a:t>
            </a:r>
            <a:r>
              <a:rPr lang="ru-RU" dirty="0" err="1"/>
              <a:t>промені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завдяки</a:t>
            </a:r>
            <a:r>
              <a:rPr lang="ru-RU" dirty="0"/>
              <a:t> </a:t>
            </a:r>
            <a:r>
              <a:rPr lang="ru-RU" dirty="0" err="1"/>
              <a:t>їм</a:t>
            </a:r>
            <a:r>
              <a:rPr lang="ru-RU" dirty="0"/>
              <a:t> у </a:t>
            </a:r>
            <a:r>
              <a:rPr lang="ru-RU" dirty="0" err="1"/>
              <a:t>рослин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фотосинтезу.</a:t>
            </a:r>
          </a:p>
        </p:txBody>
      </p:sp>
    </p:spTree>
    <p:extLst>
      <p:ext uri="{BB962C8B-B14F-4D97-AF65-F5344CB8AC3E}">
        <p14:creationId xmlns:p14="http://schemas.microsoft.com/office/powerpoint/2010/main" val="50018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188640"/>
            <a:ext cx="6408712" cy="12961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bg2">
                    <a:lumMod val="25000"/>
                  </a:schemeClr>
                </a:solidFill>
              </a:rPr>
              <a:t>Температура</a:t>
            </a:r>
            <a:r>
              <a:rPr lang="ru-RU" i="1" dirty="0"/>
              <a:t> </a:t>
            </a:r>
            <a:r>
              <a:rPr lang="ru-RU" dirty="0" err="1"/>
              <a:t>навколишнього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 </a:t>
            </a:r>
            <a:r>
              <a:rPr lang="ru-RU" dirty="0" err="1"/>
              <a:t>відіграє</a:t>
            </a:r>
            <a:r>
              <a:rPr lang="ru-RU" dirty="0"/>
              <a:t> </a:t>
            </a:r>
            <a:r>
              <a:rPr lang="ru-RU" dirty="0" err="1"/>
              <a:t>винятково</a:t>
            </a:r>
            <a:r>
              <a:rPr lang="ru-RU" dirty="0"/>
              <a:t> </a:t>
            </a:r>
            <a:r>
              <a:rPr lang="ru-RU" dirty="0" err="1"/>
              <a:t>важливу</a:t>
            </a:r>
            <a:r>
              <a:rPr lang="ru-RU" dirty="0"/>
              <a:t> роль у </a:t>
            </a:r>
            <a:r>
              <a:rPr lang="ru-RU" dirty="0" err="1"/>
              <a:t>житті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впливає</a:t>
            </a:r>
            <a:r>
              <a:rPr lang="ru-RU" dirty="0"/>
              <a:t> на температуру </a:t>
            </a:r>
            <a:r>
              <a:rPr lang="ru-RU" dirty="0" err="1"/>
              <a:t>їхнього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.</a:t>
            </a:r>
          </a:p>
        </p:txBody>
      </p:sp>
      <p:sp>
        <p:nvSpPr>
          <p:cNvPr id="5" name="Овал 4"/>
          <p:cNvSpPr/>
          <p:nvPr/>
        </p:nvSpPr>
        <p:spPr>
          <a:xfrm>
            <a:off x="2555776" y="3284984"/>
            <a:ext cx="6426460" cy="2880321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У свою </a:t>
            </a:r>
            <a:r>
              <a:rPr lang="ru-RU" dirty="0" err="1"/>
              <a:t>чергу</a:t>
            </a:r>
            <a:r>
              <a:rPr lang="ru-RU" dirty="0"/>
              <a:t>, вона </a:t>
            </a:r>
            <a:r>
              <a:rPr lang="ru-RU" dirty="0" err="1"/>
              <a:t>визначає</a:t>
            </a:r>
            <a:r>
              <a:rPr lang="ru-RU" dirty="0"/>
              <a:t>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реакцій</a:t>
            </a:r>
            <a:r>
              <a:rPr lang="ru-RU" dirty="0"/>
              <a:t> </a:t>
            </a:r>
            <a:r>
              <a:rPr lang="ru-RU" dirty="0" err="1"/>
              <a:t>обміну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: </a:t>
            </a:r>
            <a:r>
              <a:rPr lang="ru-RU" dirty="0" err="1"/>
              <a:t>низькі</a:t>
            </a:r>
            <a:r>
              <a:rPr lang="ru-RU" dirty="0"/>
              <a:t> </a:t>
            </a:r>
            <a:r>
              <a:rPr lang="ru-RU" dirty="0" err="1"/>
              <a:t>температури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гальмують</a:t>
            </a:r>
            <a:r>
              <a:rPr lang="ru-RU" dirty="0"/>
              <a:t>, але </a:t>
            </a:r>
            <a:r>
              <a:rPr lang="ru-RU" dirty="0" err="1"/>
              <a:t>надто</a:t>
            </a:r>
            <a:r>
              <a:rPr lang="ru-RU" dirty="0"/>
              <a:t> </a:t>
            </a:r>
            <a:r>
              <a:rPr lang="ru-RU" dirty="0" err="1"/>
              <a:t>високі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спричинити</a:t>
            </a:r>
            <a:r>
              <a:rPr lang="ru-RU" dirty="0"/>
              <a:t> </a:t>
            </a:r>
            <a:r>
              <a:rPr lang="ru-RU" dirty="0" err="1"/>
              <a:t>порушення</a:t>
            </a:r>
            <a:r>
              <a:rPr lang="ru-RU" dirty="0"/>
              <a:t> </a:t>
            </a:r>
            <a:r>
              <a:rPr lang="ru-RU" dirty="0" err="1"/>
              <a:t>структури</a:t>
            </a:r>
            <a:r>
              <a:rPr lang="ru-RU" dirty="0"/>
              <a:t> </a:t>
            </a:r>
            <a:r>
              <a:rPr lang="ru-RU" dirty="0" err="1"/>
              <a:t>особливих</a:t>
            </a:r>
            <a:r>
              <a:rPr lang="ru-RU" dirty="0"/>
              <a:t> </a:t>
            </a:r>
            <a:r>
              <a:rPr lang="ru-RU" dirty="0" err="1"/>
              <a:t>речовин</a:t>
            </a:r>
            <a:r>
              <a:rPr lang="ru-RU" dirty="0"/>
              <a:t> — </a:t>
            </a:r>
            <a:r>
              <a:rPr lang="ru-RU" dirty="0" err="1"/>
              <a:t>білків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мають</a:t>
            </a:r>
            <a:r>
              <a:rPr lang="ru-RU" dirty="0"/>
              <a:t> головне </a:t>
            </a:r>
            <a:r>
              <a:rPr lang="ru-RU" dirty="0" err="1"/>
              <a:t>значення</a:t>
            </a:r>
            <a:r>
              <a:rPr lang="ru-RU" dirty="0"/>
              <a:t> для </a:t>
            </a:r>
            <a:r>
              <a:rPr lang="ru-RU" dirty="0" err="1"/>
              <a:t>життя</a:t>
            </a:r>
            <a:r>
              <a:rPr lang="ru-RU" dirty="0"/>
              <a:t> будь-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90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Новая папка (2)\nastol.com.ua_328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10" y="0"/>
            <a:ext cx="91825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395536" y="4077072"/>
            <a:ext cx="6984776" cy="244827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002060"/>
                </a:solidFill>
              </a:rPr>
              <a:t>Вода</a:t>
            </a:r>
            <a:r>
              <a:rPr lang="ru-RU" i="1" dirty="0"/>
              <a:t> 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винятково</a:t>
            </a:r>
            <a:r>
              <a:rPr lang="ru-RU" dirty="0"/>
              <a:t> </a:t>
            </a:r>
            <a:r>
              <a:rPr lang="ru-RU" dirty="0" err="1"/>
              <a:t>важливе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 для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рослин</a:t>
            </a:r>
            <a:r>
              <a:rPr lang="ru-RU" dirty="0"/>
              <a:t> і </a:t>
            </a:r>
            <a:r>
              <a:rPr lang="ru-RU" dirty="0" err="1"/>
              <a:t>тварин</a:t>
            </a:r>
            <a:r>
              <a:rPr lang="ru-RU" dirty="0"/>
              <a:t>. </a:t>
            </a:r>
            <a:r>
              <a:rPr lang="ru-RU" dirty="0" err="1"/>
              <a:t>Саме</a:t>
            </a:r>
            <a:r>
              <a:rPr lang="ru-RU" dirty="0"/>
              <a:t> у </a:t>
            </a:r>
            <a:r>
              <a:rPr lang="ru-RU" dirty="0" err="1"/>
              <a:t>воді</a:t>
            </a:r>
            <a:r>
              <a:rPr lang="ru-RU" dirty="0"/>
              <a:t> </a:t>
            </a:r>
            <a:r>
              <a:rPr lang="ru-RU" dirty="0" err="1"/>
              <a:t>відбуваються</a:t>
            </a:r>
            <a:r>
              <a:rPr lang="ru-RU" dirty="0"/>
              <a:t> </a:t>
            </a:r>
            <a:r>
              <a:rPr lang="ru-RU" dirty="0" err="1"/>
              <a:t>усі</a:t>
            </a:r>
            <a:r>
              <a:rPr lang="ru-RU" dirty="0"/>
              <a:t> </a:t>
            </a:r>
            <a:r>
              <a:rPr lang="ru-RU" dirty="0" err="1"/>
              <a:t>процеси</a:t>
            </a:r>
            <a:r>
              <a:rPr lang="ru-RU" dirty="0"/>
              <a:t> </a:t>
            </a:r>
            <a:r>
              <a:rPr lang="ru-RU" dirty="0" err="1"/>
              <a:t>клітини</a:t>
            </a:r>
            <a:r>
              <a:rPr lang="ru-RU" dirty="0"/>
              <a:t>, тканин і </a:t>
            </a:r>
            <a:r>
              <a:rPr lang="ru-RU" dirty="0" err="1"/>
              <a:t>організму</a:t>
            </a:r>
            <a:r>
              <a:rPr lang="ru-RU" dirty="0"/>
              <a:t>, вода </a:t>
            </a:r>
            <a:r>
              <a:rPr lang="ru-RU" dirty="0" err="1"/>
              <a:t>регулює</a:t>
            </a:r>
            <a:r>
              <a:rPr lang="ru-RU" dirty="0"/>
              <a:t> температуру </a:t>
            </a:r>
            <a:r>
              <a:rPr lang="ru-RU" dirty="0" err="1"/>
              <a:t>тіла</a:t>
            </a:r>
            <a:r>
              <a:rPr lang="ru-RU" dirty="0"/>
              <a:t> та </a:t>
            </a:r>
            <a:r>
              <a:rPr lang="ru-RU" dirty="0" err="1"/>
              <a:t>виконує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функцій</a:t>
            </a:r>
            <a:r>
              <a:rPr lang="ru-RU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79569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987824" y="4653136"/>
            <a:ext cx="6048672" cy="208823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dirty="0" err="1">
                <a:solidFill>
                  <a:srgbClr val="002060"/>
                </a:solidFill>
              </a:rPr>
              <a:t>Повітря</a:t>
            </a:r>
            <a:r>
              <a:rPr lang="ru-RU" sz="2400" i="1" dirty="0"/>
              <a:t>. </a:t>
            </a:r>
            <a:r>
              <a:rPr lang="ru-RU" sz="2400" dirty="0" err="1"/>
              <a:t>Головними</a:t>
            </a:r>
            <a:r>
              <a:rPr lang="ru-RU" sz="2400" dirty="0"/>
              <a:t> </a:t>
            </a:r>
            <a:r>
              <a:rPr lang="ru-RU" sz="2400" dirty="0" err="1"/>
              <a:t>складовими</a:t>
            </a:r>
            <a:r>
              <a:rPr lang="ru-RU" sz="2400" dirty="0"/>
              <a:t> </a:t>
            </a:r>
            <a:r>
              <a:rPr lang="ru-RU" sz="2400" dirty="0" err="1"/>
              <a:t>нижніх</a:t>
            </a:r>
            <a:r>
              <a:rPr lang="ru-RU" sz="2400" dirty="0"/>
              <a:t> </a:t>
            </a:r>
            <a:r>
              <a:rPr lang="ru-RU" sz="2400" dirty="0" err="1"/>
              <a:t>шарів</a:t>
            </a:r>
            <a:r>
              <a:rPr lang="ru-RU" sz="2400" dirty="0"/>
              <a:t> </a:t>
            </a:r>
            <a:r>
              <a:rPr lang="ru-RU" sz="2400" dirty="0" err="1"/>
              <a:t>атмосфери</a:t>
            </a:r>
            <a:r>
              <a:rPr lang="ru-RU" sz="2400" dirty="0"/>
              <a:t> є </a:t>
            </a:r>
            <a:r>
              <a:rPr lang="ru-RU" sz="2400" dirty="0" err="1"/>
              <a:t>кисень</a:t>
            </a:r>
            <a:r>
              <a:rPr lang="ru-RU" sz="2400" dirty="0"/>
              <a:t> (</a:t>
            </a:r>
            <a:r>
              <a:rPr lang="ru-RU" sz="2400" dirty="0" err="1"/>
              <a:t>близько</a:t>
            </a:r>
            <a:r>
              <a:rPr lang="ru-RU" sz="2400" dirty="0"/>
              <a:t> 21%), </a:t>
            </a:r>
            <a:r>
              <a:rPr lang="ru-RU" sz="2400" dirty="0" err="1"/>
              <a:t>вуглекислий</a:t>
            </a:r>
            <a:r>
              <a:rPr lang="ru-RU" sz="2400" dirty="0"/>
              <a:t> газ (</a:t>
            </a:r>
            <a:r>
              <a:rPr lang="ru-RU" sz="2400" dirty="0" err="1"/>
              <a:t>приблизно</a:t>
            </a:r>
            <a:r>
              <a:rPr lang="ru-RU" sz="2400" dirty="0"/>
              <a:t> 0,03%) та азот (</a:t>
            </a:r>
            <a:r>
              <a:rPr lang="ru-RU" sz="2400" dirty="0" err="1"/>
              <a:t>майже</a:t>
            </a:r>
            <a:r>
              <a:rPr lang="ru-RU" sz="2400" dirty="0"/>
              <a:t> 78%).</a:t>
            </a:r>
          </a:p>
        </p:txBody>
      </p:sp>
    </p:spTree>
    <p:extLst>
      <p:ext uri="{BB962C8B-B14F-4D97-AF65-F5344CB8AC3E}">
        <p14:creationId xmlns:p14="http://schemas.microsoft.com/office/powerpoint/2010/main" val="29429984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31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Новая папка (2)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31"/>
            <a:ext cx="91765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4869160"/>
            <a:ext cx="4968552" cy="194421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Середовище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існування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dirty="0" err="1">
                <a:solidFill>
                  <a:schemeClr val="bg1"/>
                </a:solidFill>
              </a:rPr>
              <a:t>це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сукупність</a:t>
            </a:r>
            <a:r>
              <a:rPr lang="ru-RU" dirty="0">
                <a:solidFill>
                  <a:schemeClr val="bg1"/>
                </a:solidFill>
              </a:rPr>
              <a:t> умов, у </a:t>
            </a:r>
            <a:r>
              <a:rPr lang="ru-RU" dirty="0" err="1">
                <a:solidFill>
                  <a:schemeClr val="bg1"/>
                </a:solidFill>
              </a:rPr>
              <a:t>яких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мешкають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особини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популяції</a:t>
            </a:r>
            <a:r>
              <a:rPr lang="ru-RU" dirty="0">
                <a:solidFill>
                  <a:schemeClr val="bg1"/>
                </a:solidFill>
              </a:rPr>
              <a:t> й </a:t>
            </a:r>
            <a:r>
              <a:rPr lang="ru-RU" dirty="0" err="1">
                <a:solidFill>
                  <a:schemeClr val="bg1"/>
                </a:solidFill>
              </a:rPr>
              <a:t>угру­повання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організмів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різних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видів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4904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4052451"/>
              </p:ext>
            </p:extLst>
          </p:nvPr>
        </p:nvGraphicFramePr>
        <p:xfrm>
          <a:off x="871538" y="2674938"/>
          <a:ext cx="7408862" cy="345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Основні середовища існування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22300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Новая папка (2)\3906801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8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16632"/>
            <a:ext cx="7955383" cy="2880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chemeClr val="tx1"/>
                </a:solidFill>
              </a:rPr>
              <a:t>Тварини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можуть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жити</a:t>
            </a:r>
            <a:r>
              <a:rPr lang="ru-RU" sz="2400" dirty="0">
                <a:solidFill>
                  <a:schemeClr val="tx1"/>
                </a:solidFill>
              </a:rPr>
              <a:t> в </a:t>
            </a:r>
            <a:r>
              <a:rPr lang="ru-RU" sz="2400" dirty="0" err="1">
                <a:solidFill>
                  <a:schemeClr val="tx1"/>
                </a:solidFill>
              </a:rPr>
              <a:t>різних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середовищах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існування</a:t>
            </a:r>
            <a:r>
              <a:rPr lang="ru-RU" sz="2400" dirty="0">
                <a:solidFill>
                  <a:schemeClr val="tx1"/>
                </a:solidFill>
              </a:rPr>
              <a:t>: наземному, </a:t>
            </a:r>
            <a:r>
              <a:rPr lang="ru-RU" sz="2400" dirty="0" err="1">
                <a:solidFill>
                  <a:schemeClr val="tx1"/>
                </a:solidFill>
              </a:rPr>
              <a:t>повітряному</a:t>
            </a:r>
            <a:r>
              <a:rPr lang="ru-RU" sz="2400" dirty="0">
                <a:solidFill>
                  <a:schemeClr val="tx1"/>
                </a:solidFill>
              </a:rPr>
              <a:t>, водному, </a:t>
            </a:r>
            <a:r>
              <a:rPr lang="ru-RU" sz="2400" dirty="0" err="1">
                <a:solidFill>
                  <a:schemeClr val="tx1"/>
                </a:solidFill>
              </a:rPr>
              <a:t>ґрунтовому</a:t>
            </a:r>
            <a:r>
              <a:rPr lang="ru-RU" sz="2400" dirty="0">
                <a:solidFill>
                  <a:schemeClr val="tx1"/>
                </a:solidFill>
              </a:rPr>
              <a:t>, в </a:t>
            </a:r>
            <a:r>
              <a:rPr lang="ru-RU" sz="2400" dirty="0" err="1">
                <a:solidFill>
                  <a:schemeClr val="tx1"/>
                </a:solidFill>
              </a:rPr>
              <a:t>інших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організмах</a:t>
            </a:r>
            <a:r>
              <a:rPr lang="ru-RU" sz="2400" dirty="0">
                <a:solidFill>
                  <a:schemeClr val="tx1"/>
                </a:solidFill>
              </a:rPr>
              <a:t>. </a:t>
            </a:r>
            <a:r>
              <a:rPr lang="ru-RU" sz="2400" dirty="0" err="1">
                <a:solidFill>
                  <a:schemeClr val="tx1"/>
                </a:solidFill>
              </a:rPr>
              <a:t>Кожне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середовище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існування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характеризується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певними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умовами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або</a:t>
            </a:r>
            <a:r>
              <a:rPr lang="ru-RU" sz="2400" i="1" dirty="0"/>
              <a:t> </a:t>
            </a:r>
            <a:r>
              <a:rPr lang="ru-RU" sz="2400" b="1" i="1" dirty="0" err="1">
                <a:solidFill>
                  <a:schemeClr val="bg2">
                    <a:lumMod val="25000"/>
                  </a:schemeClr>
                </a:solidFill>
              </a:rPr>
              <a:t>екологічними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bg2">
                    <a:lumMod val="25000"/>
                  </a:schemeClr>
                </a:solidFill>
              </a:rPr>
              <a:t>чинниками</a:t>
            </a:r>
            <a:r>
              <a:rPr lang="ru-RU" sz="2400" i="1" dirty="0"/>
              <a:t>.</a:t>
            </a:r>
            <a:r>
              <a:rPr lang="ru-RU" sz="2400" dirty="0"/>
              <a:t> </a:t>
            </a:r>
            <a:r>
              <a:rPr lang="ru-RU" sz="2400" dirty="0" err="1">
                <a:solidFill>
                  <a:schemeClr val="tx1"/>
                </a:solidFill>
              </a:rPr>
              <a:t>Види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тварин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що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населяють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ділянки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із</a:t>
            </a:r>
            <a:r>
              <a:rPr lang="ru-RU" sz="2400" dirty="0">
                <a:solidFill>
                  <a:schemeClr val="tx1"/>
                </a:solidFill>
              </a:rPr>
              <a:t> схожими </a:t>
            </a:r>
            <a:r>
              <a:rPr lang="ru-RU" sz="2400" dirty="0" err="1">
                <a:solidFill>
                  <a:schemeClr val="tx1"/>
                </a:solidFill>
              </a:rPr>
              <a:t>екологічними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 err="1">
                <a:solidFill>
                  <a:schemeClr val="tx1"/>
                </a:solidFill>
              </a:rPr>
              <a:t>чинниками</a:t>
            </a:r>
            <a:r>
              <a:rPr lang="ru-RU" sz="2400" dirty="0">
                <a:solidFill>
                  <a:schemeClr val="tx1"/>
                </a:solidFill>
              </a:rPr>
              <a:t>, </a:t>
            </a:r>
            <a:r>
              <a:rPr lang="ru-RU" sz="2400" dirty="0" err="1">
                <a:solidFill>
                  <a:schemeClr val="tx1"/>
                </a:solidFill>
              </a:rPr>
              <a:t>утворюють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800" b="1" i="1" dirty="0" err="1" smtClean="0">
                <a:solidFill>
                  <a:schemeClr val="bg2">
                    <a:lumMod val="25000"/>
                  </a:schemeClr>
                </a:solidFill>
              </a:rPr>
              <a:t>угруповання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8517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D:\Новая папка (2)\1304237864_0003_www.nevseoboi.com.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5024" y="-1698003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-108520" y="44624"/>
            <a:ext cx="4392488" cy="1944216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Наземно-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повітряне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середовище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освоєно</a:t>
            </a:r>
            <a:r>
              <a:rPr lang="ru-RU" dirty="0"/>
              <a:t> в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 </a:t>
            </a:r>
            <a:r>
              <a:rPr lang="ru-RU" dirty="0" err="1"/>
              <a:t>значно</a:t>
            </a:r>
            <a:r>
              <a:rPr lang="ru-RU" dirty="0"/>
              <a:t> </a:t>
            </a:r>
            <a:r>
              <a:rPr lang="ru-RU" dirty="0" err="1"/>
              <a:t>пізніше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водне</a:t>
            </a:r>
            <a:r>
              <a:rPr lang="ru-RU" dirty="0"/>
              <a:t>.</a:t>
            </a:r>
          </a:p>
        </p:txBody>
      </p:sp>
      <p:sp>
        <p:nvSpPr>
          <p:cNvPr id="5" name="Овал 4"/>
          <p:cNvSpPr/>
          <p:nvPr/>
        </p:nvSpPr>
        <p:spPr>
          <a:xfrm>
            <a:off x="4716016" y="3472378"/>
            <a:ext cx="4320480" cy="2088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Наземно-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повітряне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</a:rPr>
              <a:t>середовище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/>
              <a:t>набагато</a:t>
            </a:r>
            <a:r>
              <a:rPr lang="ru-RU" dirty="0"/>
              <a:t> </a:t>
            </a:r>
            <a:r>
              <a:rPr lang="ru-RU" dirty="0" err="1"/>
              <a:t>складніше</a:t>
            </a:r>
            <a:r>
              <a:rPr lang="ru-RU" dirty="0"/>
              <a:t> для </a:t>
            </a:r>
            <a:r>
              <a:rPr lang="ru-RU" dirty="0" err="1"/>
              <a:t>життя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водне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888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http://onokian70.ru/images/kartinki/priroda/u800_8898_zimnaya_priro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886" y="-1755576"/>
            <a:ext cx="11604104" cy="8703078"/>
          </a:xfrm>
          <a:prstGeom prst="rect">
            <a:avLst/>
          </a:prstGeom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Овал 3"/>
          <p:cNvSpPr/>
          <p:nvPr/>
        </p:nvSpPr>
        <p:spPr>
          <a:xfrm>
            <a:off x="2267744" y="3717032"/>
            <a:ext cx="5904656" cy="244827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/>
              <a:t>Особливість</a:t>
            </a:r>
            <a:r>
              <a:rPr lang="ru-RU" dirty="0"/>
              <a:t> наземно-</a:t>
            </a:r>
            <a:r>
              <a:rPr lang="ru-RU" dirty="0" err="1"/>
              <a:t>повітряного</a:t>
            </a:r>
            <a:r>
              <a:rPr lang="ru-RU" dirty="0"/>
              <a:t> </a:t>
            </a:r>
            <a:r>
              <a:rPr lang="ru-RU" dirty="0" err="1"/>
              <a:t>середовища</a:t>
            </a:r>
            <a:r>
              <a:rPr lang="ru-RU" dirty="0"/>
              <a:t>  </a:t>
            </a:r>
            <a:r>
              <a:rPr lang="ru-RU" dirty="0" err="1"/>
              <a:t>полягає</a:t>
            </a:r>
            <a:r>
              <a:rPr lang="ru-RU" dirty="0"/>
              <a:t> в тому,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газоподібне</a:t>
            </a:r>
            <a:r>
              <a:rPr lang="ru-RU" dirty="0"/>
              <a:t>, тому </a:t>
            </a:r>
            <a:r>
              <a:rPr lang="ru-RU" dirty="0" err="1"/>
              <a:t>характеризується</a:t>
            </a:r>
            <a:r>
              <a:rPr lang="ru-RU" dirty="0"/>
              <a:t> </a:t>
            </a:r>
            <a:r>
              <a:rPr lang="ru-RU" dirty="0" err="1"/>
              <a:t>низькими</a:t>
            </a:r>
            <a:r>
              <a:rPr lang="ru-RU" dirty="0"/>
              <a:t> </a:t>
            </a:r>
            <a:r>
              <a:rPr lang="ru-RU" dirty="0" err="1"/>
              <a:t>вологістю</a:t>
            </a:r>
            <a:r>
              <a:rPr lang="ru-RU" dirty="0"/>
              <a:t>, </a:t>
            </a:r>
            <a:r>
              <a:rPr lang="ru-RU" dirty="0" err="1"/>
              <a:t>щільністю</a:t>
            </a:r>
            <a:r>
              <a:rPr lang="ru-RU" dirty="0"/>
              <a:t> і </a:t>
            </a:r>
            <a:r>
              <a:rPr lang="ru-RU" dirty="0" err="1"/>
              <a:t>тиском</a:t>
            </a:r>
            <a:r>
              <a:rPr lang="ru-RU" dirty="0"/>
              <a:t>, </a:t>
            </a:r>
            <a:r>
              <a:rPr lang="ru-RU" dirty="0" err="1"/>
              <a:t>високим</a:t>
            </a:r>
            <a:r>
              <a:rPr lang="ru-RU" dirty="0"/>
              <a:t> </a:t>
            </a:r>
            <a:r>
              <a:rPr lang="ru-RU" dirty="0" err="1"/>
              <a:t>вмістом</a:t>
            </a:r>
            <a:r>
              <a:rPr lang="ru-RU" dirty="0"/>
              <a:t> </a:t>
            </a:r>
            <a:r>
              <a:rPr lang="ru-RU" dirty="0" err="1"/>
              <a:t>кисню</a:t>
            </a:r>
            <a:r>
              <a:rPr lang="ru-RU" dirty="0"/>
              <a:t>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2658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12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3091402" y="188640"/>
            <a:ext cx="5616624" cy="252028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/>
              <a:t> </a:t>
            </a:r>
            <a:r>
              <a:rPr lang="uk-UA" dirty="0" smtClean="0"/>
              <a:t>              </a:t>
            </a: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ході 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еволюції у живих організмів виробилися необхідні </a:t>
            </a:r>
            <a:r>
              <a:rPr lang="uk-UA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анатомо-морфологічні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фізіологічні, поведінкові й інші адаптації. Тварини в наземно-повітряному середовищі пересуваються по </a:t>
            </a:r>
            <a:r>
              <a:rPr lang="uk-UA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грунті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або по повітрю (птахи, комахи), а </a:t>
            </a: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рослини вкорінюються 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uk-UA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грунті</a:t>
            </a:r>
            <a:r>
              <a:rPr lang="uk-UA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176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3744416" cy="4955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923928" y="4293096"/>
            <a:ext cx="5040560" cy="23762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У зв'язку з цим, у тварин з'явилися легені і трахеї, а у рослин - </a:t>
            </a:r>
            <a:r>
              <a:rPr lang="uk-UA" dirty="0" err="1"/>
              <a:t>устьячкові</a:t>
            </a:r>
            <a:r>
              <a:rPr lang="uk-UA" dirty="0"/>
              <a:t> апарат, тобто органи, якими сухопутні мешканці планети засвоюють кисень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1"/>
            <a:ext cx="5040559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692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17" y="0"/>
            <a:ext cx="89073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0" y="116632"/>
            <a:ext cx="5796136" cy="223224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600" dirty="0"/>
              <a:t>Сильний розвиток отримали скелетні органи, що забезпечують автономність пересування по суші і підтримують тіла з усіма його органами в умовах незначної щільності середовища, в тисячі разів меншою в порівнянні з водою. </a:t>
            </a:r>
          </a:p>
        </p:txBody>
      </p:sp>
    </p:spTree>
    <p:extLst>
      <p:ext uri="{BB962C8B-B14F-4D97-AF65-F5344CB8AC3E}">
        <p14:creationId xmlns:p14="http://schemas.microsoft.com/office/powerpoint/2010/main" val="36921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133</TotalTime>
  <Words>350</Words>
  <Application>Microsoft Office PowerPoint</Application>
  <PresentationFormat>Экран (4:3)</PresentationFormat>
  <Paragraphs>35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Волна</vt:lpstr>
      <vt:lpstr>Презентация PowerPoint</vt:lpstr>
      <vt:lpstr>Презентация PowerPoint</vt:lpstr>
      <vt:lpstr>Основні середовища існування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Основні показники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17</cp:revision>
  <dcterms:created xsi:type="dcterms:W3CDTF">2014-01-19T18:27:13Z</dcterms:created>
  <dcterms:modified xsi:type="dcterms:W3CDTF">2014-06-06T06:53:11Z</dcterms:modified>
</cp:coreProperties>
</file>