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335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7" r:id="rId25"/>
    <p:sldId id="288" r:id="rId26"/>
    <p:sldId id="278" r:id="rId27"/>
    <p:sldId id="279" r:id="rId28"/>
    <p:sldId id="280" r:id="rId29"/>
    <p:sldId id="281" r:id="rId30"/>
    <p:sldId id="282" r:id="rId31"/>
    <p:sldId id="283" r:id="rId32"/>
    <p:sldId id="289" r:id="rId33"/>
    <p:sldId id="284" r:id="rId34"/>
    <p:sldId id="285" r:id="rId35"/>
    <p:sldId id="286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8" r:id="rId44"/>
    <p:sldId id="297" r:id="rId45"/>
    <p:sldId id="299" r:id="rId46"/>
    <p:sldId id="300" r:id="rId47"/>
    <p:sldId id="301" r:id="rId48"/>
    <p:sldId id="302" r:id="rId49"/>
    <p:sldId id="304" r:id="rId50"/>
    <p:sldId id="303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4" r:id="rId60"/>
    <p:sldId id="313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AC8C0-B100-4A8B-9AC1-655B0DD0DD9C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BEDB35-9CC4-43E8-B668-BCAFCCF27CEA}">
      <dgm:prSet custT="1"/>
      <dgm:spPr/>
      <dgm:t>
        <a:bodyPr/>
        <a:lstStyle/>
        <a:p>
          <a:pPr algn="ctr" rtl="0">
            <a:lnSpc>
              <a:spcPct val="150000"/>
            </a:lnSpc>
          </a:pPr>
          <a:r>
            <a:rPr lang="ru-RU" sz="54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ХАРАКТЕРИСТИКА ДИЕТ</a:t>
          </a:r>
          <a:endParaRPr lang="ru-RU" sz="5400" b="1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3D2A24-CC57-4E14-A209-820CA2B97587}" type="parTrans" cxnId="{E4DF007C-406D-4E2A-A07F-09856D5564FD}">
      <dgm:prSet/>
      <dgm:spPr/>
      <dgm:t>
        <a:bodyPr/>
        <a:lstStyle/>
        <a:p>
          <a:endParaRPr lang="ru-RU"/>
        </a:p>
      </dgm:t>
    </dgm:pt>
    <dgm:pt modelId="{E6E486BF-3772-4165-8C12-C0AD681E82EB}" type="sibTrans" cxnId="{E4DF007C-406D-4E2A-A07F-09856D5564FD}">
      <dgm:prSet/>
      <dgm:spPr/>
      <dgm:t>
        <a:bodyPr/>
        <a:lstStyle/>
        <a:p>
          <a:endParaRPr lang="ru-RU"/>
        </a:p>
      </dgm:t>
    </dgm:pt>
    <dgm:pt modelId="{68D2E548-771F-4126-AE19-12E707CB0136}" type="pres">
      <dgm:prSet presAssocID="{E31AC8C0-B100-4A8B-9AC1-655B0DD0DD9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A39FE5-3243-49FC-B04E-3FA4239677D8}" type="pres">
      <dgm:prSet presAssocID="{E31AC8C0-B100-4A8B-9AC1-655B0DD0DD9C}" presName="wedge1" presStyleLbl="node1" presStyleIdx="0" presStyleCnt="1" custScaleX="153824" custScaleY="119048"/>
      <dgm:spPr/>
      <dgm:t>
        <a:bodyPr/>
        <a:lstStyle/>
        <a:p>
          <a:endParaRPr lang="ru-RU"/>
        </a:p>
      </dgm:t>
    </dgm:pt>
    <dgm:pt modelId="{6B83B4F2-BD26-4FE9-A587-69370BB606BF}" type="pres">
      <dgm:prSet presAssocID="{E31AC8C0-B100-4A8B-9AC1-655B0DD0DD9C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DF007C-406D-4E2A-A07F-09856D5564FD}" srcId="{E31AC8C0-B100-4A8B-9AC1-655B0DD0DD9C}" destId="{B5BEDB35-9CC4-43E8-B668-BCAFCCF27CEA}" srcOrd="0" destOrd="0" parTransId="{A23D2A24-CC57-4E14-A209-820CA2B97587}" sibTransId="{E6E486BF-3772-4165-8C12-C0AD681E82EB}"/>
    <dgm:cxn modelId="{40E71F96-C626-4445-8FA5-E1CFD2DE371A}" type="presOf" srcId="{B5BEDB35-9CC4-43E8-B668-BCAFCCF27CEA}" destId="{3CA39FE5-3243-49FC-B04E-3FA4239677D8}" srcOrd="0" destOrd="0" presId="urn:microsoft.com/office/officeart/2005/8/layout/chart3"/>
    <dgm:cxn modelId="{F20D6B5A-5776-4A87-A82E-FF27CC85BD5C}" type="presOf" srcId="{B5BEDB35-9CC4-43E8-B668-BCAFCCF27CEA}" destId="{6B83B4F2-BD26-4FE9-A587-69370BB606BF}" srcOrd="1" destOrd="0" presId="urn:microsoft.com/office/officeart/2005/8/layout/chart3"/>
    <dgm:cxn modelId="{5888077D-7F77-4C25-9429-71804288C8E3}" type="presOf" srcId="{E31AC8C0-B100-4A8B-9AC1-655B0DD0DD9C}" destId="{68D2E548-771F-4126-AE19-12E707CB0136}" srcOrd="0" destOrd="0" presId="urn:microsoft.com/office/officeart/2005/8/layout/chart3"/>
    <dgm:cxn modelId="{77276519-6DC5-4C79-AB0A-C1DCC29C859E}" type="presParOf" srcId="{68D2E548-771F-4126-AE19-12E707CB0136}" destId="{3CA39FE5-3243-49FC-B04E-3FA4239677D8}" srcOrd="0" destOrd="0" presId="urn:microsoft.com/office/officeart/2005/8/layout/chart3"/>
    <dgm:cxn modelId="{2F048F22-2982-4134-AE5C-CA7406B70189}" type="presParOf" srcId="{68D2E548-771F-4126-AE19-12E707CB0136}" destId="{6B83B4F2-BD26-4FE9-A587-69370BB606BF}" srcOrd="1" destOrd="0" presId="urn:microsoft.com/office/officeart/2005/8/layout/char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02A72-9016-4FFD-9F64-F2AF0D2CFE24}" type="datetimeFigureOut">
              <a:rPr lang="ru-RU" smtClean="0"/>
              <a:pPr/>
              <a:t>17.06.2012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F59B5-406C-4515-85CC-7AFFA67422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59B5-406C-4515-85CC-7AFFA6742295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jpeg"/><Relationship Id="rId18" Type="http://schemas.openxmlformats.org/officeDocument/2006/relationships/image" Target="../media/image85.jpeg"/><Relationship Id="rId3" Type="http://schemas.openxmlformats.org/officeDocument/2006/relationships/image" Target="../media/image70.jpeg"/><Relationship Id="rId21" Type="http://schemas.openxmlformats.org/officeDocument/2006/relationships/image" Target="../media/image88.jpe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17" Type="http://schemas.openxmlformats.org/officeDocument/2006/relationships/image" Target="../media/image84.jpeg"/><Relationship Id="rId2" Type="http://schemas.openxmlformats.org/officeDocument/2006/relationships/image" Target="../media/image69.jpeg"/><Relationship Id="rId16" Type="http://schemas.openxmlformats.org/officeDocument/2006/relationships/image" Target="../media/image83.jpeg"/><Relationship Id="rId20" Type="http://schemas.openxmlformats.org/officeDocument/2006/relationships/image" Target="../media/image8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5" Type="http://schemas.openxmlformats.org/officeDocument/2006/relationships/image" Target="../media/image82.jpeg"/><Relationship Id="rId10" Type="http://schemas.openxmlformats.org/officeDocument/2006/relationships/image" Target="../media/image77.jpeg"/><Relationship Id="rId19" Type="http://schemas.openxmlformats.org/officeDocument/2006/relationships/image" Target="../media/image86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Relationship Id="rId14" Type="http://schemas.openxmlformats.org/officeDocument/2006/relationships/image" Target="../media/image8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13" Type="http://schemas.openxmlformats.org/officeDocument/2006/relationships/image" Target="../media/image110.jpeg"/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12" Type="http://schemas.openxmlformats.org/officeDocument/2006/relationships/image" Target="../media/image109.jpeg"/><Relationship Id="rId17" Type="http://schemas.openxmlformats.org/officeDocument/2006/relationships/image" Target="../media/image114.jpeg"/><Relationship Id="rId2" Type="http://schemas.openxmlformats.org/officeDocument/2006/relationships/image" Target="../media/image99.jpeg"/><Relationship Id="rId16" Type="http://schemas.openxmlformats.org/officeDocument/2006/relationships/image" Target="../media/image1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jpeg"/><Relationship Id="rId11" Type="http://schemas.openxmlformats.org/officeDocument/2006/relationships/image" Target="../media/image108.jpeg"/><Relationship Id="rId5" Type="http://schemas.openxmlformats.org/officeDocument/2006/relationships/image" Target="../media/image102.jpeg"/><Relationship Id="rId15" Type="http://schemas.openxmlformats.org/officeDocument/2006/relationships/image" Target="../media/image112.jpeg"/><Relationship Id="rId10" Type="http://schemas.openxmlformats.org/officeDocument/2006/relationships/image" Target="../media/image107.jpeg"/><Relationship Id="rId4" Type="http://schemas.openxmlformats.org/officeDocument/2006/relationships/image" Target="../media/image101.jpeg"/><Relationship Id="rId9" Type="http://schemas.openxmlformats.org/officeDocument/2006/relationships/image" Target="../media/image106.jpeg"/><Relationship Id="rId14" Type="http://schemas.openxmlformats.org/officeDocument/2006/relationships/image" Target="../media/image11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13" Type="http://schemas.openxmlformats.org/officeDocument/2006/relationships/image" Target="../media/image126.jpeg"/><Relationship Id="rId18" Type="http://schemas.openxmlformats.org/officeDocument/2006/relationships/image" Target="../media/image131.jpeg"/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12" Type="http://schemas.openxmlformats.org/officeDocument/2006/relationships/image" Target="../media/image125.jpeg"/><Relationship Id="rId17" Type="http://schemas.openxmlformats.org/officeDocument/2006/relationships/image" Target="../media/image130.jpeg"/><Relationship Id="rId2" Type="http://schemas.openxmlformats.org/officeDocument/2006/relationships/image" Target="../media/image115.jpeg"/><Relationship Id="rId16" Type="http://schemas.openxmlformats.org/officeDocument/2006/relationships/image" Target="../media/image1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jpeg"/><Relationship Id="rId11" Type="http://schemas.openxmlformats.org/officeDocument/2006/relationships/image" Target="../media/image124.jpeg"/><Relationship Id="rId5" Type="http://schemas.openxmlformats.org/officeDocument/2006/relationships/image" Target="../media/image118.jpeg"/><Relationship Id="rId15" Type="http://schemas.openxmlformats.org/officeDocument/2006/relationships/image" Target="../media/image128.jpeg"/><Relationship Id="rId10" Type="http://schemas.openxmlformats.org/officeDocument/2006/relationships/image" Target="../media/image123.jpeg"/><Relationship Id="rId4" Type="http://schemas.openxmlformats.org/officeDocument/2006/relationships/image" Target="../media/image117.jpeg"/><Relationship Id="rId9" Type="http://schemas.openxmlformats.org/officeDocument/2006/relationships/image" Target="../media/image122.jpeg"/><Relationship Id="rId14" Type="http://schemas.openxmlformats.org/officeDocument/2006/relationships/image" Target="../media/image1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eg"/><Relationship Id="rId3" Type="http://schemas.openxmlformats.org/officeDocument/2006/relationships/image" Target="../media/image135.jpeg"/><Relationship Id="rId7" Type="http://schemas.openxmlformats.org/officeDocument/2006/relationships/image" Target="../media/image139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13" Type="http://schemas.openxmlformats.org/officeDocument/2006/relationships/image" Target="../media/image152.jpeg"/><Relationship Id="rId18" Type="http://schemas.openxmlformats.org/officeDocument/2006/relationships/image" Target="../media/image157.jpeg"/><Relationship Id="rId3" Type="http://schemas.openxmlformats.org/officeDocument/2006/relationships/image" Target="../media/image142.jpeg"/><Relationship Id="rId7" Type="http://schemas.openxmlformats.org/officeDocument/2006/relationships/image" Target="../media/image146.jpeg"/><Relationship Id="rId12" Type="http://schemas.openxmlformats.org/officeDocument/2006/relationships/image" Target="../media/image151.jpeg"/><Relationship Id="rId17" Type="http://schemas.openxmlformats.org/officeDocument/2006/relationships/image" Target="../media/image156.jpeg"/><Relationship Id="rId2" Type="http://schemas.openxmlformats.org/officeDocument/2006/relationships/image" Target="../media/image141.jpeg"/><Relationship Id="rId16" Type="http://schemas.openxmlformats.org/officeDocument/2006/relationships/image" Target="../media/image1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5.jpeg"/><Relationship Id="rId11" Type="http://schemas.openxmlformats.org/officeDocument/2006/relationships/image" Target="../media/image150.jpeg"/><Relationship Id="rId5" Type="http://schemas.openxmlformats.org/officeDocument/2006/relationships/image" Target="../media/image144.jpeg"/><Relationship Id="rId15" Type="http://schemas.openxmlformats.org/officeDocument/2006/relationships/image" Target="../media/image154.jpeg"/><Relationship Id="rId10" Type="http://schemas.openxmlformats.org/officeDocument/2006/relationships/image" Target="../media/image149.jpeg"/><Relationship Id="rId4" Type="http://schemas.openxmlformats.org/officeDocument/2006/relationships/image" Target="../media/image143.jpeg"/><Relationship Id="rId9" Type="http://schemas.openxmlformats.org/officeDocument/2006/relationships/image" Target="../media/image148.jpeg"/><Relationship Id="rId14" Type="http://schemas.openxmlformats.org/officeDocument/2006/relationships/image" Target="../media/image1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jpeg"/><Relationship Id="rId3" Type="http://schemas.openxmlformats.org/officeDocument/2006/relationships/image" Target="../media/image159.jpeg"/><Relationship Id="rId7" Type="http://schemas.openxmlformats.org/officeDocument/2006/relationships/image" Target="../media/image163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2.jpeg"/><Relationship Id="rId5" Type="http://schemas.openxmlformats.org/officeDocument/2006/relationships/image" Target="../media/image161.jpeg"/><Relationship Id="rId4" Type="http://schemas.openxmlformats.org/officeDocument/2006/relationships/image" Target="../media/image160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jpeg"/><Relationship Id="rId3" Type="http://schemas.openxmlformats.org/officeDocument/2006/relationships/image" Target="../media/image166.jpeg"/><Relationship Id="rId7" Type="http://schemas.openxmlformats.org/officeDocument/2006/relationships/image" Target="../media/image170.jpeg"/><Relationship Id="rId12" Type="http://schemas.openxmlformats.org/officeDocument/2006/relationships/image" Target="../media/image175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9.jpeg"/><Relationship Id="rId11" Type="http://schemas.openxmlformats.org/officeDocument/2006/relationships/image" Target="../media/image174.jpeg"/><Relationship Id="rId5" Type="http://schemas.openxmlformats.org/officeDocument/2006/relationships/image" Target="../media/image168.jpeg"/><Relationship Id="rId10" Type="http://schemas.openxmlformats.org/officeDocument/2006/relationships/image" Target="../media/image173.jpeg"/><Relationship Id="rId4" Type="http://schemas.openxmlformats.org/officeDocument/2006/relationships/image" Target="../media/image167.jpeg"/><Relationship Id="rId9" Type="http://schemas.openxmlformats.org/officeDocument/2006/relationships/image" Target="../media/image172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jpeg"/><Relationship Id="rId3" Type="http://schemas.openxmlformats.org/officeDocument/2006/relationships/image" Target="../media/image177.jpeg"/><Relationship Id="rId7" Type="http://schemas.openxmlformats.org/officeDocument/2006/relationships/image" Target="../media/image181.jpeg"/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jpeg"/><Relationship Id="rId5" Type="http://schemas.openxmlformats.org/officeDocument/2006/relationships/image" Target="../media/image179.jpeg"/><Relationship Id="rId4" Type="http://schemas.openxmlformats.org/officeDocument/2006/relationships/image" Target="../media/image17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jpeg"/><Relationship Id="rId3" Type="http://schemas.openxmlformats.org/officeDocument/2006/relationships/image" Target="../media/image184.jpeg"/><Relationship Id="rId7" Type="http://schemas.openxmlformats.org/officeDocument/2006/relationships/image" Target="../media/image188.jpeg"/><Relationship Id="rId12" Type="http://schemas.openxmlformats.org/officeDocument/2006/relationships/image" Target="../media/image193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7.jpeg"/><Relationship Id="rId11" Type="http://schemas.openxmlformats.org/officeDocument/2006/relationships/image" Target="../media/image192.jpeg"/><Relationship Id="rId5" Type="http://schemas.openxmlformats.org/officeDocument/2006/relationships/image" Target="../media/image186.jpeg"/><Relationship Id="rId10" Type="http://schemas.openxmlformats.org/officeDocument/2006/relationships/image" Target="../media/image191.jpeg"/><Relationship Id="rId4" Type="http://schemas.openxmlformats.org/officeDocument/2006/relationships/image" Target="../media/image185.jpeg"/><Relationship Id="rId9" Type="http://schemas.openxmlformats.org/officeDocument/2006/relationships/image" Target="../media/image190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jpeg"/><Relationship Id="rId13" Type="http://schemas.openxmlformats.org/officeDocument/2006/relationships/image" Target="../media/image205.jpeg"/><Relationship Id="rId3" Type="http://schemas.openxmlformats.org/officeDocument/2006/relationships/image" Target="../media/image195.jpeg"/><Relationship Id="rId7" Type="http://schemas.openxmlformats.org/officeDocument/2006/relationships/image" Target="../media/image199.jpeg"/><Relationship Id="rId12" Type="http://schemas.openxmlformats.org/officeDocument/2006/relationships/image" Target="../media/image204.jpeg"/><Relationship Id="rId2" Type="http://schemas.openxmlformats.org/officeDocument/2006/relationships/image" Target="../media/image194.jpeg"/><Relationship Id="rId16" Type="http://schemas.openxmlformats.org/officeDocument/2006/relationships/image" Target="../media/image20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8.jpeg"/><Relationship Id="rId11" Type="http://schemas.openxmlformats.org/officeDocument/2006/relationships/image" Target="../media/image203.jpeg"/><Relationship Id="rId5" Type="http://schemas.openxmlformats.org/officeDocument/2006/relationships/image" Target="../media/image197.jpeg"/><Relationship Id="rId15" Type="http://schemas.openxmlformats.org/officeDocument/2006/relationships/image" Target="../media/image207.jpeg"/><Relationship Id="rId10" Type="http://schemas.openxmlformats.org/officeDocument/2006/relationships/image" Target="../media/image202.jpeg"/><Relationship Id="rId4" Type="http://schemas.openxmlformats.org/officeDocument/2006/relationships/image" Target="../media/image196.jpeg"/><Relationship Id="rId9" Type="http://schemas.openxmlformats.org/officeDocument/2006/relationships/image" Target="../media/image201.jpeg"/><Relationship Id="rId14" Type="http://schemas.openxmlformats.org/officeDocument/2006/relationships/image" Target="../media/image20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jpeg"/><Relationship Id="rId2" Type="http://schemas.openxmlformats.org/officeDocument/2006/relationships/image" Target="../media/image20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jpeg"/><Relationship Id="rId2" Type="http://schemas.openxmlformats.org/officeDocument/2006/relationships/image" Target="../media/image2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4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jpeg"/><Relationship Id="rId3" Type="http://schemas.openxmlformats.org/officeDocument/2006/relationships/image" Target="../media/image216.jpeg"/><Relationship Id="rId7" Type="http://schemas.openxmlformats.org/officeDocument/2006/relationships/image" Target="../media/image220.jpeg"/><Relationship Id="rId2" Type="http://schemas.openxmlformats.org/officeDocument/2006/relationships/image" Target="../media/image2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9.jpeg"/><Relationship Id="rId5" Type="http://schemas.openxmlformats.org/officeDocument/2006/relationships/image" Target="../media/image218.jpeg"/><Relationship Id="rId4" Type="http://schemas.openxmlformats.org/officeDocument/2006/relationships/image" Target="../media/image217.jpeg"/><Relationship Id="rId9" Type="http://schemas.openxmlformats.org/officeDocument/2006/relationships/image" Target="../media/image22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jpeg"/><Relationship Id="rId13" Type="http://schemas.openxmlformats.org/officeDocument/2006/relationships/image" Target="../media/image234.jpeg"/><Relationship Id="rId3" Type="http://schemas.openxmlformats.org/officeDocument/2006/relationships/image" Target="../media/image224.jpeg"/><Relationship Id="rId7" Type="http://schemas.openxmlformats.org/officeDocument/2006/relationships/image" Target="../media/image228.jpeg"/><Relationship Id="rId12" Type="http://schemas.openxmlformats.org/officeDocument/2006/relationships/image" Target="../media/image233.jpeg"/><Relationship Id="rId2" Type="http://schemas.openxmlformats.org/officeDocument/2006/relationships/image" Target="../media/image2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7.jpeg"/><Relationship Id="rId11" Type="http://schemas.openxmlformats.org/officeDocument/2006/relationships/image" Target="../media/image232.jpeg"/><Relationship Id="rId5" Type="http://schemas.openxmlformats.org/officeDocument/2006/relationships/image" Target="../media/image226.jpeg"/><Relationship Id="rId10" Type="http://schemas.openxmlformats.org/officeDocument/2006/relationships/image" Target="../media/image231.jpeg"/><Relationship Id="rId4" Type="http://schemas.openxmlformats.org/officeDocument/2006/relationships/image" Target="../media/image225.jpeg"/><Relationship Id="rId9" Type="http://schemas.openxmlformats.org/officeDocument/2006/relationships/image" Target="../media/image230.jpeg"/><Relationship Id="rId14" Type="http://schemas.openxmlformats.org/officeDocument/2006/relationships/image" Target="../media/image235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jpeg"/><Relationship Id="rId13" Type="http://schemas.openxmlformats.org/officeDocument/2006/relationships/image" Target="../media/image247.jpeg"/><Relationship Id="rId3" Type="http://schemas.openxmlformats.org/officeDocument/2006/relationships/image" Target="../media/image237.jpeg"/><Relationship Id="rId7" Type="http://schemas.openxmlformats.org/officeDocument/2006/relationships/image" Target="../media/image241.jpeg"/><Relationship Id="rId12" Type="http://schemas.openxmlformats.org/officeDocument/2006/relationships/image" Target="../media/image246.jpeg"/><Relationship Id="rId17" Type="http://schemas.openxmlformats.org/officeDocument/2006/relationships/image" Target="../media/image251.jpeg"/><Relationship Id="rId2" Type="http://schemas.openxmlformats.org/officeDocument/2006/relationships/image" Target="../media/image236.jpeg"/><Relationship Id="rId16" Type="http://schemas.openxmlformats.org/officeDocument/2006/relationships/image" Target="../media/image2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0.jpeg"/><Relationship Id="rId11" Type="http://schemas.openxmlformats.org/officeDocument/2006/relationships/image" Target="../media/image245.jpeg"/><Relationship Id="rId5" Type="http://schemas.openxmlformats.org/officeDocument/2006/relationships/image" Target="../media/image239.jpeg"/><Relationship Id="rId15" Type="http://schemas.openxmlformats.org/officeDocument/2006/relationships/image" Target="../media/image249.jpeg"/><Relationship Id="rId10" Type="http://schemas.openxmlformats.org/officeDocument/2006/relationships/image" Target="../media/image244.jpeg"/><Relationship Id="rId4" Type="http://schemas.openxmlformats.org/officeDocument/2006/relationships/image" Target="../media/image238.jpeg"/><Relationship Id="rId9" Type="http://schemas.openxmlformats.org/officeDocument/2006/relationships/image" Target="../media/image243.jpeg"/><Relationship Id="rId14" Type="http://schemas.openxmlformats.org/officeDocument/2006/relationships/image" Target="../media/image24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jpeg"/><Relationship Id="rId2" Type="http://schemas.openxmlformats.org/officeDocument/2006/relationships/image" Target="../media/image2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5.jpeg"/><Relationship Id="rId4" Type="http://schemas.openxmlformats.org/officeDocument/2006/relationships/image" Target="../media/image254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jpeg"/><Relationship Id="rId13" Type="http://schemas.openxmlformats.org/officeDocument/2006/relationships/image" Target="../media/image267.jpeg"/><Relationship Id="rId3" Type="http://schemas.openxmlformats.org/officeDocument/2006/relationships/image" Target="../media/image257.jpeg"/><Relationship Id="rId7" Type="http://schemas.openxmlformats.org/officeDocument/2006/relationships/image" Target="../media/image261.jpeg"/><Relationship Id="rId12" Type="http://schemas.openxmlformats.org/officeDocument/2006/relationships/image" Target="../media/image266.jpeg"/><Relationship Id="rId2" Type="http://schemas.openxmlformats.org/officeDocument/2006/relationships/image" Target="../media/image2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jpeg"/><Relationship Id="rId11" Type="http://schemas.openxmlformats.org/officeDocument/2006/relationships/image" Target="../media/image265.jpeg"/><Relationship Id="rId5" Type="http://schemas.openxmlformats.org/officeDocument/2006/relationships/image" Target="../media/image259.jpeg"/><Relationship Id="rId10" Type="http://schemas.openxmlformats.org/officeDocument/2006/relationships/image" Target="../media/image264.jpeg"/><Relationship Id="rId4" Type="http://schemas.openxmlformats.org/officeDocument/2006/relationships/image" Target="../media/image258.jpeg"/><Relationship Id="rId9" Type="http://schemas.openxmlformats.org/officeDocument/2006/relationships/image" Target="../media/image263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jpeg"/><Relationship Id="rId13" Type="http://schemas.openxmlformats.org/officeDocument/2006/relationships/image" Target="../media/image279.jpeg"/><Relationship Id="rId3" Type="http://schemas.openxmlformats.org/officeDocument/2006/relationships/image" Target="../media/image269.jpeg"/><Relationship Id="rId7" Type="http://schemas.openxmlformats.org/officeDocument/2006/relationships/image" Target="../media/image273.jpeg"/><Relationship Id="rId12" Type="http://schemas.openxmlformats.org/officeDocument/2006/relationships/image" Target="../media/image278.jpeg"/><Relationship Id="rId2" Type="http://schemas.openxmlformats.org/officeDocument/2006/relationships/image" Target="../media/image26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2.jpeg"/><Relationship Id="rId11" Type="http://schemas.openxmlformats.org/officeDocument/2006/relationships/image" Target="../media/image277.jpeg"/><Relationship Id="rId5" Type="http://schemas.openxmlformats.org/officeDocument/2006/relationships/image" Target="../media/image271.jpeg"/><Relationship Id="rId15" Type="http://schemas.openxmlformats.org/officeDocument/2006/relationships/image" Target="../media/image281.jpeg"/><Relationship Id="rId10" Type="http://schemas.openxmlformats.org/officeDocument/2006/relationships/image" Target="../media/image276.jpeg"/><Relationship Id="rId4" Type="http://schemas.openxmlformats.org/officeDocument/2006/relationships/image" Target="../media/image270.jpeg"/><Relationship Id="rId9" Type="http://schemas.openxmlformats.org/officeDocument/2006/relationships/image" Target="../media/image275.jpeg"/><Relationship Id="rId14" Type="http://schemas.openxmlformats.org/officeDocument/2006/relationships/image" Target="../media/image28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5%D1%82%D0%B0%D0%B1%D0%BE%D0%BB%D0%B8%D0%B7%D0%BC" TargetMode="External"/><Relationship Id="rId13" Type="http://schemas.openxmlformats.org/officeDocument/2006/relationships/image" Target="../media/image282.png"/><Relationship Id="rId3" Type="http://schemas.openxmlformats.org/officeDocument/2006/relationships/hyperlink" Target="http://ru.wikipedia.org/wiki/%D0%AD%D0%BD%D0%B4%D0%BE%D0%BA%D1%80%D0%B8%D0%BD%D0%BD%D1%8B%D0%B5_%D0%B1%D0%BE%D0%BB%D0%B5%D0%B7%D0%BD%D0%B8" TargetMode="External"/><Relationship Id="rId7" Type="http://schemas.openxmlformats.org/officeDocument/2006/relationships/hyperlink" Target="http://ru.wikipedia.org/wiki/%D0%9A%D1%80%D0%BE%D0%B2%D1%8C" TargetMode="External"/><Relationship Id="rId12" Type="http://schemas.openxmlformats.org/officeDocument/2006/relationships/hyperlink" Target="http://ru.wikipedia.org/wiki/%D0%9A%D0%BE%D1%88%D0%BA%D0%B0" TargetMode="External"/><Relationship Id="rId2" Type="http://schemas.openxmlformats.org/officeDocument/2006/relationships/hyperlink" Target="http://ru.wikipedia.org/wiki/%D0%9E%D0%9E%D0%9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3%D0%BB%D1%8E%D0%BA%D0%BE%D0%B7%D0%B0" TargetMode="External"/><Relationship Id="rId11" Type="http://schemas.openxmlformats.org/officeDocument/2006/relationships/hyperlink" Target="http://ru.wikipedia.org/wiki/%D0%91%D0%B5%D0%BB%D0%BA%D0%B8" TargetMode="External"/><Relationship Id="rId5" Type="http://schemas.openxmlformats.org/officeDocument/2006/relationships/hyperlink" Target="http://ru.wikipedia.org/wiki/%D0%98%D0%BD%D1%81%D1%83%D0%BB%D0%B8%D0%BD" TargetMode="External"/><Relationship Id="rId10" Type="http://schemas.openxmlformats.org/officeDocument/2006/relationships/hyperlink" Target="http://ru.wikipedia.org/wiki/%D0%96%D0%B8%D1%80%D1%8B" TargetMode="External"/><Relationship Id="rId4" Type="http://schemas.openxmlformats.org/officeDocument/2006/relationships/hyperlink" Target="http://ru.wikipedia.org/wiki/%D0%93%D0%BE%D1%80%D0%BC%D0%BE%D0%BD" TargetMode="External"/><Relationship Id="rId9" Type="http://schemas.openxmlformats.org/officeDocument/2006/relationships/hyperlink" Target="http://ru.wikipedia.org/wiki/%D0%A3%D0%B3%D0%BB%D0%B5%D0%B2%D0%BE%D0%B4%D1%8B" TargetMode="Externa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jpeg"/><Relationship Id="rId3" Type="http://schemas.openxmlformats.org/officeDocument/2006/relationships/image" Target="../media/image284.jpeg"/><Relationship Id="rId7" Type="http://schemas.openxmlformats.org/officeDocument/2006/relationships/image" Target="../media/image288.jpeg"/><Relationship Id="rId2" Type="http://schemas.openxmlformats.org/officeDocument/2006/relationships/image" Target="../media/image28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7.jpeg"/><Relationship Id="rId5" Type="http://schemas.openxmlformats.org/officeDocument/2006/relationships/image" Target="../media/image286.jpeg"/><Relationship Id="rId10" Type="http://schemas.openxmlformats.org/officeDocument/2006/relationships/image" Target="../media/image291.jpeg"/><Relationship Id="rId4" Type="http://schemas.openxmlformats.org/officeDocument/2006/relationships/image" Target="../media/image285.jpeg"/><Relationship Id="rId9" Type="http://schemas.openxmlformats.org/officeDocument/2006/relationships/image" Target="../media/image290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edimka.ru/text/produkti/liver" TargetMode="External"/><Relationship Id="rId2" Type="http://schemas.openxmlformats.org/officeDocument/2006/relationships/hyperlink" Target="http://edimka.ru/text/produkti/salt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dimka.ru/text/produkti/milk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143535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Презентация на тему</a:t>
            </a:r>
            <a:br>
              <a:rPr lang="ru-RU" sz="6600" dirty="0" smtClean="0"/>
            </a:br>
            <a:r>
              <a:rPr lang="ru-RU" sz="6600" dirty="0" smtClean="0"/>
              <a:t>«Лечебное питание»</a:t>
            </a:r>
            <a:endParaRPr lang="ru-RU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08279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Диеты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1, 2, 5, 9, 10, 15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могут использоваться долгое время</a:t>
            </a:r>
            <a:r>
              <a:rPr lang="ru-RU" sz="3200" dirty="0" smtClean="0"/>
              <a:t>, так как они сбалансированы по калорийности и химическому составу и полностью обеспечивают потребность организма в пищевых веществах.</a:t>
            </a:r>
            <a:endParaRPr lang="ru-RU" sz="3200" dirty="0"/>
          </a:p>
        </p:txBody>
      </p:sp>
      <p:pic>
        <p:nvPicPr>
          <p:cNvPr id="23560" name="Picture 8" descr="Широкая дорога, горы уходящие в небоскл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37220"/>
            <a:ext cx="7072330" cy="4720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Диеты № 4, 5а, 8</a:t>
            </a:r>
            <a:r>
              <a:rPr lang="ru-RU" dirty="0" smtClean="0"/>
              <a:t> имеют несбалансированный рацион и назначаются на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короткое время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Picture 2" descr="http://t3.gstatic.com/images?q=tbn:ANd9GcRURzca_tk3O3FA8X57V1Gd8NaqzUoPnQqL72emx6wmp-hhlHZ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6992041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Autofit/>
          </a:bodyPr>
          <a:lstStyle/>
          <a:p>
            <a:r>
              <a:rPr lang="ru-RU" sz="4800" dirty="0" smtClean="0"/>
              <a:t>Условием эффективности лечебного питания является </a:t>
            </a:r>
            <a:r>
              <a:rPr lang="ru-RU" sz="4800" dirty="0" smtClean="0">
                <a:solidFill>
                  <a:srgbClr val="009900"/>
                </a:solidFill>
              </a:rPr>
              <a:t>сочетание механического, химического и термического щажения</a:t>
            </a:r>
            <a:r>
              <a:rPr lang="ru-RU" sz="4800" dirty="0" smtClean="0"/>
              <a:t> органов больных людей </a:t>
            </a:r>
            <a:r>
              <a:rPr lang="ru-RU" sz="4800" dirty="0" smtClean="0">
                <a:solidFill>
                  <a:srgbClr val="009900"/>
                </a:solidFill>
              </a:rPr>
              <a:t>с</a:t>
            </a:r>
            <a:r>
              <a:rPr lang="ru-RU" sz="4800" dirty="0" smtClean="0"/>
              <a:t> полноценностью диет </a:t>
            </a:r>
            <a:r>
              <a:rPr lang="ru-RU" sz="4800" dirty="0" smtClean="0">
                <a:solidFill>
                  <a:srgbClr val="009900"/>
                </a:solidFill>
              </a:rPr>
              <a:t>в количественном и качественном отношении.</a:t>
            </a:r>
            <a:endParaRPr lang="ru-RU" sz="48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Для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МЕХАНИЧЕСКОГО щажения </a:t>
            </a:r>
            <a:r>
              <a:rPr lang="ru-RU" sz="4000" dirty="0" smtClean="0"/>
              <a:t>всю пищу готовят протёртой или мелкорубленой, без грубой корочки, исключают продукты богатые клетчаткой.</a:t>
            </a:r>
            <a:endParaRPr lang="ru-RU" sz="4000" dirty="0"/>
          </a:p>
        </p:txBody>
      </p:sp>
      <p:sp>
        <p:nvSpPr>
          <p:cNvPr id="25602" name="AutoShape 2" descr="data:image/jpeg;base64,/9j/4AAQSkZJRgABAQAAAQABAAD/2wCEAAkGBhQSERUUExQWFBUUGBQXFxgYFRUVIBcUFRQWFhYWGBYYHCYeFxskGhQVIC8gIycpLCwsFh4xNTAqNSYrLCkBCQoKDgwOGg8PGiokHCUsNCwsLCwsLywsLywsLCwsLCwsLCwsLC0pLCwtLCwqLCwsLCwpLCkvKSwsLCksLCwpLP/AABEIAKkAoAMBIgACEQEDEQH/xAAcAAACAgMBAQAAAAAAAAAAAAAEBQMGAAIHAQj/xABBEAACAQIEAwUGBAMHAgcAAAABAhEAAwQSITEFQVEGE2FxgSIykaGx8BRCwdFSYoIjM3KSorLhFfEHNERzg7PC/8QAGgEAAgMBAQAAAAAAAAAAAAAAAgMBBAUABv/EAC4RAAEEAAQDBgcBAQAAAAAAAAEAAgMRBBIhMRNBUQUiYXGhsRQygZHB0fBSI//aAAwDAQACEQMRAD8AsN+zleTudzAAYEwLkDQEnRgNm8HWmuE2pbwtxet5RA0JTN+Qj2XttHIbGPykEe4KZYJTGvVhruCphlb+Yc+RkEaEV5ftHC5f+zNjv+/r7raw+JLm8J+42/X0RyURbFDpRFs1nw7qJUQq1hFYrVjNWjpSz9bUbVGwrZmqMtSHPCsNaVo6VEVqRmqJ3pDiFYaCtTWs1o90UPdxYFJLlZawlFNcihr2LApfiOIUuv42gq1bjw5O6Y38fS6/jJoK7ivGhLmOA50QYVdbE1qLuXZqEtQFziqjnWC9cZSyoSBz0HoJ3PgKe2F55JhlY3mjprJoUYYwGe4Apg+yCSPCTAn41q14K0A6fcffhRGBwChs7SrBw+4UcFfzEEdBcUaT4MoKnyFWu3dUgXBojhc0/lGyOfFdUbwH8oqr4azmWNp2PQjUH0MGnHBMT7JkaSSR0zTnX0dX+NauAlEsRidrXsf72Xmu0YuHLnbz902iNDoRofOpFaoFiNDMQP6Pynxj3fLL41uDWPPEcPIW8uXkpY4SttEi5WG5Q+esz0PGUcJSM9Rs9as9A4nFRSi8lPZHalvYqKAvcRoDF42ltzE1wWlHhk0u8QoO7jaAe/Ql7EmCQJjf7POjawuOis8NrBZRl/GeNL72PJnKC0bwJihbmJBXQFm6NpB6BRufOllzG3D7DnKNx0HjA0571ow4MndVZcWG6BMnJZcxcLOwhmPryX41CvdmRLOTsZIjfUKvSDueR6aqzxS3avQ9wXLZBzAEHI45kLuCeXnROH4mjsz2FYAaqChUMYmA3ScvxNaQwmQWs343iHKLTHhl85zh1EMi5iXVVOQke0WgExPLoaZ4bCsLuW68agSPWDmMaAzPrVX4yMYtyxin7vD5iLSshLlRcHvODodD961Y8X2dZLZW9fuYkXJDk+zyAAHOIG3j8bEmGawZt6SIsU95yaC/da/9cweGuYlLlzOrBDayxdIZh7SSumh60DxjGXHZclki3bBHeE6OVBchOeis2nhptT+1w3D4bEYe5Yt20QJcW4NzJAKnXdpkadKDxvEBlYDQI4uZiNplCsbQVcg10nDBrTmNPuEMHFIJN6G9fVWLhwou2uV7g5HK4/rEH/UjH1oThppk1uXc9LSfO48frWB2a4ieuoV7tMd1CfjtYPLY9DR+Cxx2eD0YfQj9RSU4QlqYYZIrexGHZO3K5YkcjmGwm5eoXxUVCKgvWZ5xWHJ2XI35CD6LRixUZ+fRe3+IUqxWNmvcZgrg1AzeW/wpNcxEGDoeh0qm7Dvj+YUtnD8J+rCCprt2aGu3YqK9jAKGv3CoDMN9Qp6dSOlMjhc5W3yNYFu2JB3OnQbn9hU1jB3GhgBk132mNp6/867il9uz36sWuZIE5tojx5Lpy+VQcN7QYjG5cKlxLSgTcujVnVDoEBG+k6cteRB2oMEKs/RYWI7QLXZfut+1Ny2l5LmCW5cxCoxxCBXdRayggtHu+mhEbUBiuzF4YcYtrovC6AfZ9wKfyjxHOr3hcV+DuEiGkCZiWGpAaNony1J2YihrnDlVQFQraxd1xIk27d9kLeyn5c2UjbccquiUVw8ve2r8qkYiHcXN3d7PsqBY7hrWRbQW7K5WCgy4Omu+u3rXVuG9hWuW0OIlWiSikCCRqGYz8B03qidgcEg4rZRhmAuPB3gorFSfIgV3gNl0NObZGqpzHI7uqs3+xuHe33dy2rKI9lpbbYyTM+taYvsnbfT2hEaqxHTaSQRoBsKsF5NZBOxEToZ/7fOtQaMtBFFJbI5psHVc/wCPcCTC4Zi90KykG0xYJ3mUhsgG5YgEESdwaV8Rx6XxeXCWmui+htgEd1HsznBO4BGm0mr/ANor1jIovZGAaYYZogHWPWPWqTY4kLdi3bAJbDu4Q7Du80rpE7Ry061Wfkjoih7/ANR9FciMszjdkEV4f1plw96Zpj1Vwh3v3Etr5Wrec/6rwFJsGastjh6XMK5j+17wm038NxArIJ5AmB61h9lNBnN9D+Frdr6MHmi7/C8sCNTsKls8DH529BRFnGd7/aQRmAgHdREwR1kmpcxmtaWUtNBYjG2g8RhsNaEvoJiS3M7VseF22EqKmv2Q24B868VYGlVuI5ODEDd4SOR+dLcdwYOIZQ/18xz+FNMbnj2N557R9a3sjMBmADDcidT1E7UYkOxTTFlAeD+1z7iXY2Q+R3mDlQkKQ3I5jv5H41XVvG3fVMVmXODDv7ILKPdY8tK7W9tH0uCeWbmPXn61X+1fYRL9khh3ts6gjRkPJgeXzHUVYiDDyQPxElUSuT32XFh8iuLAYKGkgNEbRy5eo501xNq0y2u6XI9qIK+zlA/KTz+z1md8Hcw1oWGAZR7K3AAAycgUHu3OXjuJ5D4W22HuBnHjHh57BvvY0bzlJDdvZE1okaC8a8vFMeCXEvLca62Tuic4b2SpB99p2E7cuWxFGG++Mw34excAUtmnKw1tgm2LZMFCxWAYnqRBquYzhl7EA4vu1CAqe65vbXQsY8v9JA2BNxwvGbb27YsW8pyyNMuXScn8xkA6b6Enehe0MGYbj1QRSPmcY3bH0SPshwq3b4qncj2Ftux5kKyRr/N7QrpeN4g9sSIYeOtJ+xfBQneXiIZ/YAIiFUyY8zB9KL4ta94+fyFWGGxfVJlADsvTRL8R20K6d0PiaWYvtpeYQiqvpP1pbjXcwSQZ8BQTIx5x5aVOYoQxqaWrxcMXJY7sSYgKZOvLQUgXtRYW/fWyj4hLi2wptqWClQQzEsIC7GY1g1aOD2Ikfeu9UntMXw2KvAKArBAnIC2F0ACwNyfhQ0NyEwZjQaVecFbq08BVT3tpzAdQ4PQiEb/8UiwFmmr24ysBJQyR/EhEOvqp+IFeVwUwinBOx0+63O0BxGEDzTK3bZZUn2lJBPXx9d63uXWA2qO3e92TOgE/xL+VvgQP8vWiHOlbk7NVhM1QoC3h7U6HkSNRRoWkg4o4vZMhy9Y/WnC3qqM1vqrj4nR1m5ry4lKmwFzvAwutA3UwQR0po98DQmsiaakblZBfQRmPTr5VPhL1y1o2vURHwHKlwwMMXViG6ydPLpRljHP7t0Bh1G9Q2TK7n5pj4hVtN+hQnaPs+rL3tsCN2WNOsx9xVCXsab925du4hUQaW1bMCoPVBo+o3nUdOXS8LjcpI3B3G+nWq/x3AqrkCcjajSN+nkfpV9kgcKVUgtPkk9nhuFtIUN+9cB3CBbYPUSQzAfDYc6mw2Owtpg1rDiRsXd2jxgmPlSTEWmViu8fMHY14LLnlXWB9FOZx57q0Hto/JLY9KjPa64d1t/5F/aq8uDY8xUn4A/xD513F8UOROj2gDe9Zst/8a/tXn4zDN72Gt/0lk/2kUnGBP8Q+dejBtyINTxF2RWHDrhTsLtv1Dj5ifnVf7ddh7mMW22EuW7jJmDIWFsspgrGbQkGeY96sAdeVS2saQaLiWuALTYTvA26ZKKCwZ0qTE4sKK8VRJXoJDZW7XsoyGMpMoeaMdx5Hp6dKKwWKzCDuN/3HhVdxPEVJCzJO/wC1YnEe7vLadlF0jMkH31nYjk3hz3Hh6XBvdJHkfuOayMRGGOsc1bRaFeSKDwfEA+h0bpUrYaTNE5halZ1LcsZv0rZBAgmsQxUd/DhuvoSPpSnXyTAVuqQa3qJSY1pbi+NrbYK2k0LaA0Tg1z9tUZfUE6Eg9QSD8RrQePWRvMeNTrdDe1FD4xtKczqq5CCbCC4B1H0P7H/dWtrhYO3360XwzcTzVvpP7UxSwBtpTptCojoikp/6PFRjhRnlHnTwio7eHVRoI1n1O9JzJmVJrnDoHXyoS5hCRBGnjVgdHBkAEdNvWakbDgjUUVqKVZs4eBBGUDTroNjpWXMNPRvLf4b0/fAA8qAxHD41FTmUZUDh+JRQvEeLKqsXkNsMwICjmxJoDB4zumDETG0669aLv4yzcR7uI9zKZBEghdfZG87QOvnIzMNC0uC1cSHMs1ogOKm3h7KXncl7hC20UZy7MR7gB9qJBJ8hoan7P2EtXrr3wTcvEBi/tFEA9zXkYHjoNxSngfAr9pkx3dBgBcNuwxLNbskyGBJ0eJ1Go8zT/il/8WVyKVAEAQMxaASXjQAaCPoa2ntEdZND06rOikM1tk269EXc4iFXOyXCmYAMgNxrSuYtm4BqRJAkSRI33p6cZctGLiyBz2+Na9hsE6uUbYDM3iZhY5j3TPl1Bq24+wGGok8qNurLfuq82USUzZIMPxBHGh9DpWtnCsrE5yR0OvOd96zF8ARiY0I6aa/Sl1zh95Pcu+jfZquYmO2KiyOSdMRS3iXCkugTyM/CgHu4sb2s/ihB+QM1GeL3hocPdH9DftXHDkpjJyw2Dqj3tFUgHXkTrSy09wjK5BOstsAJ3PpXl/F3Yl17perwnzaKCwyvdP8AZoWHO7cDLbHiFMPePgAq/wA1MbEG6uQF+Y6bqwYVwWVV1kZvK2DAPqRA6wx5GjsSpIgMVnmNx5TQ3DcMtsEBi7Ey7tEs0RJjQADQKNANBRpWlSPzHRG1tDVQ4fDld2LeJ/YVOVr2zoOZPjUeLxS21LO2ULuTSimAgBbpWMsa1TeJ9p2u+zZkKTA5Fj58hVyW0SgzNlJA92N4idZAE1wS2Sh5IClC6TG9Amy5ZpiNMvh1nrRWEt5QBLN4sZohl0qSE4Oy2uWOJpZeZwcqDNOywTJ6QKYXLlF8HxosvJWWPpB5CfvlWXhtHa7L0eKByHLuhsL2oNy2lu4rJJOhj2o/KrbnWDlOu0yNCx49hUwqW8XbvEXTCBB7Qugn3Qvh1PQk7AUJjQrm7Z2/EHvQFGbI4n27ce6fXlSPs/xwDFIuLRe8syiltiTpz0U6A+lbUbhebf8AHkvOzRvdHkNA+HPz8V1H/wAKkdsPdv3Z729dbOCCuQWwEVADsoEx51bcTcjXoNPPlSjspxJbofICFzGCRGYiMzeOsieopjjqbO6m2FQjZTqKX4hzy+dCIrD3jPpFF3DQrgzvp0j9apK2vDULWx1Pxre5tQGASC0vccyZzbc9FEaD9qIEhdlvkp1spM5VnkYB+dEZJr0MNgAfvwrf5etQdUQNLS1YVdAIH1+NAdoncWWKE5gukeHSmYWo74EEtsASfIUTKCXLbgdVz/s/xy4L9sNcbIzQ0mRB33O9ZxbjJv3GBaVUsAvQDn57fGicdxZAx7i0gk7lQdesj6UjxYIbMArE6MACJI13PwoXHTRZJcay2mnARN3USFHsnqwME+WsTV+wNr2dW15Dn/xXMeF4mFl2a0zGDHIDaSNh5U8wmLv2wCjkiJAMsDr41DQb1VlkvDbRCvrASIG33rU1u0xExpSfhPFu9SSMrDRl6Hr5GnGC4iCpENPlG3id6MDqrYfYtq47irvdIt0gumYB2XZQenX96JxHGsLmVLLm42uYhSVAidWiF56eNQYTgy32y3ndkRRkTNlQdWMQWOoMnx6RQnCsX3GHvYa4s5GYIwj27ZO8+f18KOPDx5LWjJiZc9b0p+JdvmN624tqrWM6A5pDhwBOgEDSYnnSh71u/iFuYkFlLg3Mhyll3jw9IPiKSYhCHbzPz11+NFYRthlJJj3ddfI0bi7Q2sOR5a4gaL6FtXltZMsKBACiAAsaKo8hMeFN8TDKGG1cd4nx12sYUoYu2WQ5TpmKqApAPvA5SD510zg/FQ1tHX+7uKGAP5Z3U+RkelMc4SW1Cx+V1qV7etC3hTO9YkSuvhzH70ixzOmqJmkiZJEDmR41VLC00VoB4ItTC3UN7CK+jAn1I+m9e2sVm8D40Ql2NIn73qAKRNcdwtUtwNAB5VuLRO30rw2zyNaYvi/dABpIPhPyFd5qTe41RP4ZgJOg8f0qp9sMeVtEA6EgHWJG/wClWdb/AHgBM+ukenKknaTs+cSgFtgCp5jQ6QRpRClXlzZSAueWsUZk1IXJ0QSTHkOtWjhv/h/Bm8wP8qzHqTE07bgeX+7VR58/gNKIgKrFh71cqhY4CQgzbkT4+Z86N4Vwu6DlUZk6HlPQ8vKrpa4OoAkCaKtYYLtpSydVa4TSKKScM4dcS4ZEACJmZ1B5cv3p8BU62Sdh9+dBY/jViwCWYMRyB09T+1GGufsFzcsYq1ybEi4SHMwxJ1ECeeg8z89TSztUyWzh7neZlJK3E/lYe9A1MEHrU1jG4nGLnBVLQkxElmAOh6f996EwuDsMbneqCWnUk8xB8jz671ZaxrH67HqnuldLH3dK6KwdiODWblu9fKBluEWkDLyGrsAepgTvpTHiXZvD2AzJ7OSZJbcxBjwmaN7N4cWcNhrUkhVDSecnMPkBQXabDPfw+RCAS2YydwPX9Ke5orZZzrJ1VJxGNF25KpAGnOSPDkK6N2DxpS2bNw+82ZfAtuvqdfOetVDBcAZN48TvVgwVvKPEUhkWtlLpdCs4orvy6bjyo1LgfkG8tG+HOkHDMf3ia+8ND+9FEV113Xarg4tR7YRORAPRhlNatgG5CfKD9KCfEvtmkeOv1qH8cw5fAkUBZGeoVhuII3RdvCFJkkyZ15eA8KGuu2dRClTodCTPWeleHjzjm3xB+tRP2mcePmqUBibycmNxIG4TXIvIj6fWo71kMCskTpIMH0NJ7na5x+Uf5UoW721vcgB6KPoKgxt/0o+IarLYw2UACWjTmT5k1N+GPQgeML9aouI7XYlvzx6mlWI4pef3rjVGVg5lD8T0C6TiMbZT3rqjwBzH5aUlx3brD25FtS58dfkKoToTuSfMk1i2wK7O0fK37pRmcU74j2yxF7QHKPh/pGlKMhYyxJPU/elaLcEwAWPQVKLZPvGP5Vgn1OwoS8u3KVZKp2Hx5sl0tt7DsWXrrv51l+2wGZvZn4k/f60v/wDU2/8AGf0pvxf3T51cy5m2VrMcGOyNC6BauAW7JG3dW/8A6xWj3fZH9X3v+nxqHD/+Xw//ALNr/YKmP9yP8Z/2LTwVQcNSoXg1iGAajFYdjXFQAjcFjihDD1HUdKtmFxK3FDLz+yKo9rarB2Y2bzH0pMg0tQ5oTl5FQOfX7iir21CYnY/4X/Sq6UQh7p8KEusKOfn5n6UNcqCoS+6V60JddaPvUK1CVCAuMKgYnofpR9ygb360JUqBgeoHz+la92OcnzOUfDep7Ww82oM+8KBcirbEiFGnh7I+O5oqzg5974DQf815ao23RUjaL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604" name="AutoShape 4" descr="data:image/jpeg;base64,/9j/4AAQSkZJRgABAQAAAQABAAD/2wCEAAkGBhQSERUUExQWFBUUGBQXFxgYFRUVIBcUFRQWFhYWGBYYHCYeFxskGhQVIC8gIycpLCwsFh4xNTAqNSYrLCkBCQoKDgwOGg8PGiokHCUsNCwsLCwsLywsLywsLCwsLCwsLCwsLC0pLCwtLCwqLCwsLCwpLCkvKSwsLCksLCwpLP/AABEIAKkAoAMBIgACEQEDEQH/xAAcAAACAgMBAQAAAAAAAAAAAAAEBQMGAAIHAQj/xABBEAACAQIEAwUGBAMHAgcAAAABAhEAAwQSITEFQVEGE2FxgSIykaGx8BRCwdFSYoIjM3KSorLhFfEHNERzg7PC/8QAGgEAAgMBAQAAAAAAAAAAAAAAAgMBBAUABv/EAC4RAAEEAAQDBgcBAQAAAAAAAAEAAgMRBBIhMRNBUQUiYXGhsRQygZHB0fBSI//aAAwDAQACEQMRAD8AsN+zleTudzAAYEwLkDQEnRgNm8HWmuE2pbwtxet5RA0JTN+Qj2XttHIbGPykEe4KZYJTGvVhruCphlb+Yc+RkEaEV5ftHC5f+zNjv+/r7raw+JLm8J+42/X0RyURbFDpRFs1nw7qJUQq1hFYrVjNWjpSz9bUbVGwrZmqMtSHPCsNaVo6VEVqRmqJ3pDiFYaCtTWs1o90UPdxYFJLlZawlFNcihr2LApfiOIUuv42gq1bjw5O6Y38fS6/jJoK7ivGhLmOA50QYVdbE1qLuXZqEtQFziqjnWC9cZSyoSBz0HoJ3PgKe2F55JhlY3mjprJoUYYwGe4Apg+yCSPCTAn41q14K0A6fcffhRGBwChs7SrBw+4UcFfzEEdBcUaT4MoKnyFWu3dUgXBojhc0/lGyOfFdUbwH8oqr4azmWNp2PQjUH0MGnHBMT7JkaSSR0zTnX0dX+NauAlEsRidrXsf72Xmu0YuHLnbz902iNDoRofOpFaoFiNDMQP6Pynxj3fLL41uDWPPEcPIW8uXkpY4SttEi5WG5Q+esz0PGUcJSM9Rs9as9A4nFRSi8lPZHalvYqKAvcRoDF42ltzE1wWlHhk0u8QoO7jaAe/Ql7EmCQJjf7POjawuOis8NrBZRl/GeNL72PJnKC0bwJihbmJBXQFm6NpB6BRufOllzG3D7DnKNx0HjA0571ow4MndVZcWG6BMnJZcxcLOwhmPryX41CvdmRLOTsZIjfUKvSDueR6aqzxS3avQ9wXLZBzAEHI45kLuCeXnROH4mjsz2FYAaqChUMYmA3ScvxNaQwmQWs343iHKLTHhl85zh1EMi5iXVVOQke0WgExPLoaZ4bCsLuW68agSPWDmMaAzPrVX4yMYtyxin7vD5iLSshLlRcHvODodD961Y8X2dZLZW9fuYkXJDk+zyAAHOIG3j8bEmGawZt6SIsU95yaC/da/9cweGuYlLlzOrBDayxdIZh7SSumh60DxjGXHZclki3bBHeE6OVBchOeis2nhptT+1w3D4bEYe5Yt20QJcW4NzJAKnXdpkadKDxvEBlYDQI4uZiNplCsbQVcg10nDBrTmNPuEMHFIJN6G9fVWLhwou2uV7g5HK4/rEH/UjH1oThppk1uXc9LSfO48frWB2a4ieuoV7tMd1CfjtYPLY9DR+Cxx2eD0YfQj9RSU4QlqYYZIrexGHZO3K5YkcjmGwm5eoXxUVCKgvWZ5xWHJ2XI35CD6LRixUZ+fRe3+IUqxWNmvcZgrg1AzeW/wpNcxEGDoeh0qm7Dvj+YUtnD8J+rCCprt2aGu3YqK9jAKGv3CoDMN9Qp6dSOlMjhc5W3yNYFu2JB3OnQbn9hU1jB3GhgBk132mNp6/867il9uz36sWuZIE5tojx5Lpy+VQcN7QYjG5cKlxLSgTcujVnVDoEBG+k6cteRB2oMEKs/RYWI7QLXZfut+1Ny2l5LmCW5cxCoxxCBXdRayggtHu+mhEbUBiuzF4YcYtrovC6AfZ9wKfyjxHOr3hcV+DuEiGkCZiWGpAaNony1J2YihrnDlVQFQraxd1xIk27d9kLeyn5c2UjbccquiUVw8ve2r8qkYiHcXN3d7PsqBY7hrWRbQW7K5WCgy4Omu+u3rXVuG9hWuW0OIlWiSikCCRqGYz8B03qidgcEg4rZRhmAuPB3gorFSfIgV3gNl0NObZGqpzHI7uqs3+xuHe33dy2rKI9lpbbYyTM+taYvsnbfT2hEaqxHTaSQRoBsKsF5NZBOxEToZ/7fOtQaMtBFFJbI5psHVc/wCPcCTC4Zi90KykG0xYJ3mUhsgG5YgEESdwaV8Rx6XxeXCWmui+htgEd1HsznBO4BGm0mr/ANor1jIovZGAaYYZogHWPWPWqTY4kLdi3bAJbDu4Q7Du80rpE7Ry061Wfkjoih7/ANR9FciMszjdkEV4f1plw96Zpj1Vwh3v3Etr5Wrec/6rwFJsGastjh6XMK5j+17wm038NxArIJ5AmB61h9lNBnN9D+Frdr6MHmi7/C8sCNTsKls8DH529BRFnGd7/aQRmAgHdREwR1kmpcxmtaWUtNBYjG2g8RhsNaEvoJiS3M7VseF22EqKmv2Q24B868VYGlVuI5ODEDd4SOR+dLcdwYOIZQ/18xz+FNMbnj2N557R9a3sjMBmADDcidT1E7UYkOxTTFlAeD+1z7iXY2Q+R3mDlQkKQ3I5jv5H41XVvG3fVMVmXODDv7ILKPdY8tK7W9tH0uCeWbmPXn61X+1fYRL9khh3ts6gjRkPJgeXzHUVYiDDyQPxElUSuT32XFh8iuLAYKGkgNEbRy5eo501xNq0y2u6XI9qIK+zlA/KTz+z1md8Hcw1oWGAZR7K3AAAycgUHu3OXjuJ5D4W22HuBnHjHh57BvvY0bzlJDdvZE1okaC8a8vFMeCXEvLca62Tuic4b2SpB99p2E7cuWxFGG++Mw34excAUtmnKw1tgm2LZMFCxWAYnqRBquYzhl7EA4vu1CAqe65vbXQsY8v9JA2BNxwvGbb27YsW8pyyNMuXScn8xkA6b6Enehe0MGYbj1QRSPmcY3bH0SPshwq3b4qncj2Ftux5kKyRr/N7QrpeN4g9sSIYeOtJ+xfBQneXiIZ/YAIiFUyY8zB9KL4ta94+fyFWGGxfVJlADsvTRL8R20K6d0PiaWYvtpeYQiqvpP1pbjXcwSQZ8BQTIx5x5aVOYoQxqaWrxcMXJY7sSYgKZOvLQUgXtRYW/fWyj4hLi2wptqWClQQzEsIC7GY1g1aOD2Ikfeu9UntMXw2KvAKArBAnIC2F0ACwNyfhQ0NyEwZjQaVecFbq08BVT3tpzAdQ4PQiEb/8UiwFmmr24ysBJQyR/EhEOvqp+IFeVwUwinBOx0+63O0BxGEDzTK3bZZUn2lJBPXx9d63uXWA2qO3e92TOgE/xL+VvgQP8vWiHOlbk7NVhM1QoC3h7U6HkSNRRoWkg4o4vZMhy9Y/WnC3qqM1vqrj4nR1m5ry4lKmwFzvAwutA3UwQR0po98DQmsiaakblZBfQRmPTr5VPhL1y1o2vURHwHKlwwMMXViG6ydPLpRljHP7t0Bh1G9Q2TK7n5pj4hVtN+hQnaPs+rL3tsCN2WNOsx9xVCXsab925du4hUQaW1bMCoPVBo+o3nUdOXS8LjcpI3B3G+nWq/x3AqrkCcjajSN+nkfpV9kgcKVUgtPkk9nhuFtIUN+9cB3CBbYPUSQzAfDYc6mw2Owtpg1rDiRsXd2jxgmPlSTEWmViu8fMHY14LLnlXWB9FOZx57q0Hto/JLY9KjPa64d1t/5F/aq8uDY8xUn4A/xD513F8UOROj2gDe9Zst/8a/tXn4zDN72Gt/0lk/2kUnGBP8Q+dejBtyINTxF2RWHDrhTsLtv1Dj5ifnVf7ddh7mMW22EuW7jJmDIWFsspgrGbQkGeY96sAdeVS2saQaLiWuALTYTvA26ZKKCwZ0qTE4sKK8VRJXoJDZW7XsoyGMpMoeaMdx5Hp6dKKwWKzCDuN/3HhVdxPEVJCzJO/wC1YnEe7vLadlF0jMkH31nYjk3hz3Hh6XBvdJHkfuOayMRGGOsc1bRaFeSKDwfEA+h0bpUrYaTNE5halZ1LcsZv0rZBAgmsQxUd/DhuvoSPpSnXyTAVuqQa3qJSY1pbi+NrbYK2k0LaA0Tg1z9tUZfUE6Eg9QSD8RrQePWRvMeNTrdDe1FD4xtKczqq5CCbCC4B1H0P7H/dWtrhYO3360XwzcTzVvpP7UxSwBtpTptCojoikp/6PFRjhRnlHnTwio7eHVRoI1n1O9JzJmVJrnDoHXyoS5hCRBGnjVgdHBkAEdNvWakbDgjUUVqKVZs4eBBGUDTroNjpWXMNPRvLf4b0/fAA8qAxHD41FTmUZUDh+JRQvEeLKqsXkNsMwICjmxJoDB4zumDETG0669aLv4yzcR7uI9zKZBEghdfZG87QOvnIzMNC0uC1cSHMs1ogOKm3h7KXncl7hC20UZy7MR7gB9qJBJ8hoan7P2EtXrr3wTcvEBi/tFEA9zXkYHjoNxSngfAr9pkx3dBgBcNuwxLNbskyGBJ0eJ1Go8zT/il/8WVyKVAEAQMxaASXjQAaCPoa2ntEdZND06rOikM1tk269EXc4iFXOyXCmYAMgNxrSuYtm4BqRJAkSRI33p6cZctGLiyBz2+Na9hsE6uUbYDM3iZhY5j3TPl1Bq24+wGGok8qNurLfuq82USUzZIMPxBHGh9DpWtnCsrE5yR0OvOd96zF8ARiY0I6aa/Sl1zh95Pcu+jfZquYmO2KiyOSdMRS3iXCkugTyM/CgHu4sb2s/ihB+QM1GeL3hocPdH9DftXHDkpjJyw2Dqj3tFUgHXkTrSy09wjK5BOstsAJ3PpXl/F3Yl17perwnzaKCwyvdP8AZoWHO7cDLbHiFMPePgAq/wA1MbEG6uQF+Y6bqwYVwWVV1kZvK2DAPqRA6wx5GjsSpIgMVnmNx5TQ3DcMtsEBi7Ey7tEs0RJjQADQKNANBRpWlSPzHRG1tDVQ4fDld2LeJ/YVOVr2zoOZPjUeLxS21LO2ULuTSimAgBbpWMsa1TeJ9p2u+zZkKTA5Fj58hVyW0SgzNlJA92N4idZAE1wS2Sh5IClC6TG9Amy5ZpiNMvh1nrRWEt5QBLN4sZohl0qSE4Oy2uWOJpZeZwcqDNOywTJ6QKYXLlF8HxosvJWWPpB5CfvlWXhtHa7L0eKByHLuhsL2oNy2lu4rJJOhj2o/KrbnWDlOu0yNCx49hUwqW8XbvEXTCBB7Qugn3Qvh1PQk7AUJjQrm7Z2/EHvQFGbI4n27ce6fXlSPs/xwDFIuLRe8syiltiTpz0U6A+lbUbhebf8AHkvOzRvdHkNA+HPz8V1H/wAKkdsPdv3Z729dbOCCuQWwEVADsoEx51bcTcjXoNPPlSjspxJbofICFzGCRGYiMzeOsieopjjqbO6m2FQjZTqKX4hzy+dCIrD3jPpFF3DQrgzvp0j9apK2vDULWx1Pxre5tQGASC0vccyZzbc9FEaD9qIEhdlvkp1spM5VnkYB+dEZJr0MNgAfvwrf5etQdUQNLS1YVdAIH1+NAdoncWWKE5gukeHSmYWo74EEtsASfIUTKCXLbgdVz/s/xy4L9sNcbIzQ0mRB33O9ZxbjJv3GBaVUsAvQDn57fGicdxZAx7i0gk7lQdesj6UjxYIbMArE6MACJI13PwoXHTRZJcay2mnARN3USFHsnqwME+WsTV+wNr2dW15Dn/xXMeF4mFl2a0zGDHIDaSNh5U8wmLv2wCjkiJAMsDr41DQb1VlkvDbRCvrASIG33rU1u0xExpSfhPFu9SSMrDRl6Hr5GnGC4iCpENPlG3id6MDqrYfYtq47irvdIt0gumYB2XZQenX96JxHGsLmVLLm42uYhSVAidWiF56eNQYTgy32y3ndkRRkTNlQdWMQWOoMnx6RQnCsX3GHvYa4s5GYIwj27ZO8+f18KOPDx5LWjJiZc9b0p+JdvmN624tqrWM6A5pDhwBOgEDSYnnSh71u/iFuYkFlLg3Mhyll3jw9IPiKSYhCHbzPz11+NFYRthlJJj3ddfI0bi7Q2sOR5a4gaL6FtXltZMsKBACiAAsaKo8hMeFN8TDKGG1cd4nx12sYUoYu2WQ5TpmKqApAPvA5SD510zg/FQ1tHX+7uKGAP5Z3U+RkelMc4SW1Cx+V1qV7etC3hTO9YkSuvhzH70ixzOmqJmkiZJEDmR41VLC00VoB4ItTC3UN7CK+jAn1I+m9e2sVm8D40Ql2NIn73qAKRNcdwtUtwNAB5VuLRO30rw2zyNaYvi/dABpIPhPyFd5qTe41RP4ZgJOg8f0qp9sMeVtEA6EgHWJG/wClWdb/AHgBM+ukenKknaTs+cSgFtgCp5jQ6QRpRClXlzZSAueWsUZk1IXJ0QSTHkOtWjhv/h/Bm8wP8qzHqTE07bgeX+7VR58/gNKIgKrFh71cqhY4CQgzbkT4+Z86N4Vwu6DlUZk6HlPQ8vKrpa4OoAkCaKtYYLtpSydVa4TSKKScM4dcS4ZEACJmZ1B5cv3p8BU62Sdh9+dBY/jViwCWYMRyB09T+1GGufsFzcsYq1ybEi4SHMwxJ1ECeeg8z89TSztUyWzh7neZlJK3E/lYe9A1MEHrU1jG4nGLnBVLQkxElmAOh6f996EwuDsMbneqCWnUk8xB8jz671ZaxrH67HqnuldLH3dK6KwdiODWblu9fKBluEWkDLyGrsAepgTvpTHiXZvD2AzJ7OSZJbcxBjwmaN7N4cWcNhrUkhVDSecnMPkBQXabDPfw+RCAS2YydwPX9Ke5orZZzrJ1VJxGNF25KpAGnOSPDkK6N2DxpS2bNw+82ZfAtuvqdfOetVDBcAZN48TvVgwVvKPEUhkWtlLpdCs4orvy6bjyo1LgfkG8tG+HOkHDMf3ia+8ND+9FEV113Xarg4tR7YRORAPRhlNatgG5CfKD9KCfEvtmkeOv1qH8cw5fAkUBZGeoVhuII3RdvCFJkkyZ15eA8KGuu2dRClTodCTPWeleHjzjm3xB+tRP2mcePmqUBibycmNxIG4TXIvIj6fWo71kMCskTpIMH0NJ7na5x+Uf5UoW721vcgB6KPoKgxt/0o+IarLYw2UACWjTmT5k1N+GPQgeML9aouI7XYlvzx6mlWI4pef3rjVGVg5lD8T0C6TiMbZT3rqjwBzH5aUlx3brD25FtS58dfkKoToTuSfMk1i2wK7O0fK37pRmcU74j2yxF7QHKPh/pGlKMhYyxJPU/elaLcEwAWPQVKLZPvGP5Vgn1OwoS8u3KVZKp2Hx5sl0tt7DsWXrrv51l+2wGZvZn4k/f60v/wDU2/8AGf0pvxf3T51cy5m2VrMcGOyNC6BauAW7JG3dW/8A6xWj3fZH9X3v+nxqHD/+Xw//ALNr/YKmP9yP8Z/2LTwVQcNSoXg1iGAajFYdjXFQAjcFjihDD1HUdKtmFxK3FDLz+yKo9rarB2Y2bzH0pMg0tQ5oTl5FQOfX7iir21CYnY/4X/Sq6UQh7p8KEusKOfn5n6UNcqCoS+6V60JddaPvUK1CVCAuMKgYnofpR9ygb360JUqBgeoHz+la92OcnzOUfDep7Ww82oM+8KBcirbEiFGnh7I+O5oqzg5974DQf815ao23RUjaL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606" name="AutoShape 6" descr="data:image/jpeg;base64,/9j/4AAQSkZJRgABAQAAAQABAAD/2wCEAAkGBhQSERUUExQWFBUUGBQXFxgYFRUVIBcUFRQWFhYWGBYYHCYeFxskGhQVIC8gIycpLCwsFh4xNTAqNSYrLCkBCQoKDgwOGg8PGiokHCUsNCwsLCwsLywsLywsLCwsLCwsLCwsLC0pLCwtLCwqLCwsLCwpLCkvKSwsLCksLCwpLP/AABEIAKkAoAMBIgACEQEDEQH/xAAcAAACAgMBAQAAAAAAAAAAAAAEBQMGAAIHAQj/xABBEAACAQIEAwUGBAMHAgcAAAABAhEAAwQSITEFQVEGE2FxgSIykaGx8BRCwdFSYoIjM3KSorLhFfEHNERzg7PC/8QAGgEAAgMBAQAAAAAAAAAAAAAAAgMBBAUABv/EAC4RAAEEAAQDBgcBAQAAAAAAAAEAAgMRBBIhMRNBUQUiYXGhsRQygZHB0fBSI//aAAwDAQACEQMRAD8AsN+zleTudzAAYEwLkDQEnRgNm8HWmuE2pbwtxet5RA0JTN+Qj2XttHIbGPykEe4KZYJTGvVhruCphlb+Yc+RkEaEV5ftHC5f+zNjv+/r7raw+JLm8J+42/X0RyURbFDpRFs1nw7qJUQq1hFYrVjNWjpSz9bUbVGwrZmqMtSHPCsNaVo6VEVqRmqJ3pDiFYaCtTWs1o90UPdxYFJLlZawlFNcihr2LApfiOIUuv42gq1bjw5O6Y38fS6/jJoK7ivGhLmOA50QYVdbE1qLuXZqEtQFziqjnWC9cZSyoSBz0HoJ3PgKe2F55JhlY3mjprJoUYYwGe4Apg+yCSPCTAn41q14K0A6fcffhRGBwChs7SrBw+4UcFfzEEdBcUaT4MoKnyFWu3dUgXBojhc0/lGyOfFdUbwH8oqr4azmWNp2PQjUH0MGnHBMT7JkaSSR0zTnX0dX+NauAlEsRidrXsf72Xmu0YuHLnbz902iNDoRofOpFaoFiNDMQP6Pynxj3fLL41uDWPPEcPIW8uXkpY4SttEi5WG5Q+esz0PGUcJSM9Rs9as9A4nFRSi8lPZHalvYqKAvcRoDF42ltzE1wWlHhk0u8QoO7jaAe/Ql7EmCQJjf7POjawuOis8NrBZRl/GeNL72PJnKC0bwJihbmJBXQFm6NpB6BRufOllzG3D7DnKNx0HjA0571ow4MndVZcWG6BMnJZcxcLOwhmPryX41CvdmRLOTsZIjfUKvSDueR6aqzxS3avQ9wXLZBzAEHI45kLuCeXnROH4mjsz2FYAaqChUMYmA3ScvxNaQwmQWs343iHKLTHhl85zh1EMi5iXVVOQke0WgExPLoaZ4bCsLuW68agSPWDmMaAzPrVX4yMYtyxin7vD5iLSshLlRcHvODodD961Y8X2dZLZW9fuYkXJDk+zyAAHOIG3j8bEmGawZt6SIsU95yaC/da/9cweGuYlLlzOrBDayxdIZh7SSumh60DxjGXHZclki3bBHeE6OVBchOeis2nhptT+1w3D4bEYe5Yt20QJcW4NzJAKnXdpkadKDxvEBlYDQI4uZiNplCsbQVcg10nDBrTmNPuEMHFIJN6G9fVWLhwou2uV7g5HK4/rEH/UjH1oThppk1uXc9LSfO48frWB2a4ieuoV7tMd1CfjtYPLY9DR+Cxx2eD0YfQj9RSU4QlqYYZIrexGHZO3K5YkcjmGwm5eoXxUVCKgvWZ5xWHJ2XI35CD6LRixUZ+fRe3+IUqxWNmvcZgrg1AzeW/wpNcxEGDoeh0qm7Dvj+YUtnD8J+rCCprt2aGu3YqK9jAKGv3CoDMN9Qp6dSOlMjhc5W3yNYFu2JB3OnQbn9hU1jB3GhgBk132mNp6/867il9uz36sWuZIE5tojx5Lpy+VQcN7QYjG5cKlxLSgTcujVnVDoEBG+k6cteRB2oMEKs/RYWI7QLXZfut+1Ny2l5LmCW5cxCoxxCBXdRayggtHu+mhEbUBiuzF4YcYtrovC6AfZ9wKfyjxHOr3hcV+DuEiGkCZiWGpAaNony1J2YihrnDlVQFQraxd1xIk27d9kLeyn5c2UjbccquiUVw8ve2r8qkYiHcXN3d7PsqBY7hrWRbQW7K5WCgy4Omu+u3rXVuG9hWuW0OIlWiSikCCRqGYz8B03qidgcEg4rZRhmAuPB3gorFSfIgV3gNl0NObZGqpzHI7uqs3+xuHe33dy2rKI9lpbbYyTM+taYvsnbfT2hEaqxHTaSQRoBsKsF5NZBOxEToZ/7fOtQaMtBFFJbI5psHVc/wCPcCTC4Zi90KykG0xYJ3mUhsgG5YgEESdwaV8Rx6XxeXCWmui+htgEd1HsznBO4BGm0mr/ANor1jIovZGAaYYZogHWPWPWqTY4kLdi3bAJbDu4Q7Du80rpE7Ry061Wfkjoih7/ANR9FciMszjdkEV4f1plw96Zpj1Vwh3v3Etr5Wrec/6rwFJsGastjh6XMK5j+17wm038NxArIJ5AmB61h9lNBnN9D+Frdr6MHmi7/C8sCNTsKls8DH529BRFnGd7/aQRmAgHdREwR1kmpcxmtaWUtNBYjG2g8RhsNaEvoJiS3M7VseF22EqKmv2Q24B868VYGlVuI5ODEDd4SOR+dLcdwYOIZQ/18xz+FNMbnj2N557R9a3sjMBmADDcidT1E7UYkOxTTFlAeD+1z7iXY2Q+R3mDlQkKQ3I5jv5H41XVvG3fVMVmXODDv7ILKPdY8tK7W9tH0uCeWbmPXn61X+1fYRL9khh3ts6gjRkPJgeXzHUVYiDDyQPxElUSuT32XFh8iuLAYKGkgNEbRy5eo501xNq0y2u6XI9qIK+zlA/KTz+z1md8Hcw1oWGAZR7K3AAAycgUHu3OXjuJ5D4W22HuBnHjHh57BvvY0bzlJDdvZE1okaC8a8vFMeCXEvLca62Tuic4b2SpB99p2E7cuWxFGG++Mw34excAUtmnKw1tgm2LZMFCxWAYnqRBquYzhl7EA4vu1CAqe65vbXQsY8v9JA2BNxwvGbb27YsW8pyyNMuXScn8xkA6b6Enehe0MGYbj1QRSPmcY3bH0SPshwq3b4qncj2Ftux5kKyRr/N7QrpeN4g9sSIYeOtJ+xfBQneXiIZ/YAIiFUyY8zB9KL4ta94+fyFWGGxfVJlADsvTRL8R20K6d0PiaWYvtpeYQiqvpP1pbjXcwSQZ8BQTIx5x5aVOYoQxqaWrxcMXJY7sSYgKZOvLQUgXtRYW/fWyj4hLi2wptqWClQQzEsIC7GY1g1aOD2Ikfeu9UntMXw2KvAKArBAnIC2F0ACwNyfhQ0NyEwZjQaVecFbq08BVT3tpzAdQ4PQiEb/8UiwFmmr24ysBJQyR/EhEOvqp+IFeVwUwinBOx0+63O0BxGEDzTK3bZZUn2lJBPXx9d63uXWA2qO3e92TOgE/xL+VvgQP8vWiHOlbk7NVhM1QoC3h7U6HkSNRRoWkg4o4vZMhy9Y/WnC3qqM1vqrj4nR1m5ry4lKmwFzvAwutA3UwQR0po98DQmsiaakblZBfQRmPTr5VPhL1y1o2vURHwHKlwwMMXViG6ydPLpRljHP7t0Bh1G9Q2TK7n5pj4hVtN+hQnaPs+rL3tsCN2WNOsx9xVCXsab925du4hUQaW1bMCoPVBo+o3nUdOXS8LjcpI3B3G+nWq/x3AqrkCcjajSN+nkfpV9kgcKVUgtPkk9nhuFtIUN+9cB3CBbYPUSQzAfDYc6mw2Owtpg1rDiRsXd2jxgmPlSTEWmViu8fMHY14LLnlXWB9FOZx57q0Hto/JLY9KjPa64d1t/5F/aq8uDY8xUn4A/xD513F8UOROj2gDe9Zst/8a/tXn4zDN72Gt/0lk/2kUnGBP8Q+dejBtyINTxF2RWHDrhTsLtv1Dj5ifnVf7ddh7mMW22EuW7jJmDIWFsspgrGbQkGeY96sAdeVS2saQaLiWuALTYTvA26ZKKCwZ0qTE4sKK8VRJXoJDZW7XsoyGMpMoeaMdx5Hp6dKKwWKzCDuN/3HhVdxPEVJCzJO/wC1YnEe7vLadlF0jMkH31nYjk3hz3Hh6XBvdJHkfuOayMRGGOsc1bRaFeSKDwfEA+h0bpUrYaTNE5halZ1LcsZv0rZBAgmsQxUd/DhuvoSPpSnXyTAVuqQa3qJSY1pbi+NrbYK2k0LaA0Tg1z9tUZfUE6Eg9QSD8RrQePWRvMeNTrdDe1FD4xtKczqq5CCbCC4B1H0P7H/dWtrhYO3360XwzcTzVvpP7UxSwBtpTptCojoikp/6PFRjhRnlHnTwio7eHVRoI1n1O9JzJmVJrnDoHXyoS5hCRBGnjVgdHBkAEdNvWakbDgjUUVqKVZs4eBBGUDTroNjpWXMNPRvLf4b0/fAA8qAxHD41FTmUZUDh+JRQvEeLKqsXkNsMwICjmxJoDB4zumDETG0669aLv4yzcR7uI9zKZBEghdfZG87QOvnIzMNC0uC1cSHMs1ogOKm3h7KXncl7hC20UZy7MR7gB9qJBJ8hoan7P2EtXrr3wTcvEBi/tFEA9zXkYHjoNxSngfAr9pkx3dBgBcNuwxLNbskyGBJ0eJ1Go8zT/il/8WVyKVAEAQMxaASXjQAaCPoa2ntEdZND06rOikM1tk269EXc4iFXOyXCmYAMgNxrSuYtm4BqRJAkSRI33p6cZctGLiyBz2+Na9hsE6uUbYDM3iZhY5j3TPl1Bq24+wGGok8qNurLfuq82USUzZIMPxBHGh9DpWtnCsrE5yR0OvOd96zF8ARiY0I6aa/Sl1zh95Pcu+jfZquYmO2KiyOSdMRS3iXCkugTyM/CgHu4sb2s/ihB+QM1GeL3hocPdH9DftXHDkpjJyw2Dqj3tFUgHXkTrSy09wjK5BOstsAJ3PpXl/F3Yl17perwnzaKCwyvdP8AZoWHO7cDLbHiFMPePgAq/wA1MbEG6uQF+Y6bqwYVwWVV1kZvK2DAPqRA6wx5GjsSpIgMVnmNx5TQ3DcMtsEBi7Ey7tEs0RJjQADQKNANBRpWlSPzHRG1tDVQ4fDld2LeJ/YVOVr2zoOZPjUeLxS21LO2ULuTSimAgBbpWMsa1TeJ9p2u+zZkKTA5Fj58hVyW0SgzNlJA92N4idZAE1wS2Sh5IClC6TG9Amy5ZpiNMvh1nrRWEt5QBLN4sZohl0qSE4Oy2uWOJpZeZwcqDNOywTJ6QKYXLlF8HxosvJWWPpB5CfvlWXhtHa7L0eKByHLuhsL2oNy2lu4rJJOhj2o/KrbnWDlOu0yNCx49hUwqW8XbvEXTCBB7Qugn3Qvh1PQk7AUJjQrm7Z2/EHvQFGbI4n27ce6fXlSPs/xwDFIuLRe8syiltiTpz0U6A+lbUbhebf8AHkvOzRvdHkNA+HPz8V1H/wAKkdsPdv3Z729dbOCCuQWwEVADsoEx51bcTcjXoNPPlSjspxJbofICFzGCRGYiMzeOsieopjjqbO6m2FQjZTqKX4hzy+dCIrD3jPpFF3DQrgzvp0j9apK2vDULWx1Pxre5tQGASC0vccyZzbc9FEaD9qIEhdlvkp1spM5VnkYB+dEZJr0MNgAfvwrf5etQdUQNLS1YVdAIH1+NAdoncWWKE5gukeHSmYWo74EEtsASfIUTKCXLbgdVz/s/xy4L9sNcbIzQ0mRB33O9ZxbjJv3GBaVUsAvQDn57fGicdxZAx7i0gk7lQdesj6UjxYIbMArE6MACJI13PwoXHTRZJcay2mnARN3USFHsnqwME+WsTV+wNr2dW15Dn/xXMeF4mFl2a0zGDHIDaSNh5U8wmLv2wCjkiJAMsDr41DQb1VlkvDbRCvrASIG33rU1u0xExpSfhPFu9SSMrDRl6Hr5GnGC4iCpENPlG3id6MDqrYfYtq47irvdIt0gumYB2XZQenX96JxHGsLmVLLm42uYhSVAidWiF56eNQYTgy32y3ndkRRkTNlQdWMQWOoMnx6RQnCsX3GHvYa4s5GYIwj27ZO8+f18KOPDx5LWjJiZc9b0p+JdvmN624tqrWM6A5pDhwBOgEDSYnnSh71u/iFuYkFlLg3Mhyll3jw9IPiKSYhCHbzPz11+NFYRthlJJj3ddfI0bi7Q2sOR5a4gaL6FtXltZMsKBACiAAsaKo8hMeFN8TDKGG1cd4nx12sYUoYu2WQ5TpmKqApAPvA5SD510zg/FQ1tHX+7uKGAP5Z3U+RkelMc4SW1Cx+V1qV7etC3hTO9YkSuvhzH70ixzOmqJmkiZJEDmR41VLC00VoB4ItTC3UN7CK+jAn1I+m9e2sVm8D40Ql2NIn73qAKRNcdwtUtwNAB5VuLRO30rw2zyNaYvi/dABpIPhPyFd5qTe41RP4ZgJOg8f0qp9sMeVtEA6EgHWJG/wClWdb/AHgBM+ukenKknaTs+cSgFtgCp5jQ6QRpRClXlzZSAueWsUZk1IXJ0QSTHkOtWjhv/h/Bm8wP8qzHqTE07bgeX+7VR58/gNKIgKrFh71cqhY4CQgzbkT4+Z86N4Vwu6DlUZk6HlPQ8vKrpa4OoAkCaKtYYLtpSydVa4TSKKScM4dcS4ZEACJmZ1B5cv3p8BU62Sdh9+dBY/jViwCWYMRyB09T+1GGufsFzcsYq1ybEi4SHMwxJ1ECeeg8z89TSztUyWzh7neZlJK3E/lYe9A1MEHrU1jG4nGLnBVLQkxElmAOh6f996EwuDsMbneqCWnUk8xB8jz671ZaxrH67HqnuldLH3dK6KwdiODWblu9fKBluEWkDLyGrsAepgTvpTHiXZvD2AzJ7OSZJbcxBjwmaN7N4cWcNhrUkhVDSecnMPkBQXabDPfw+RCAS2YydwPX9Ke5orZZzrJ1VJxGNF25KpAGnOSPDkK6N2DxpS2bNw+82ZfAtuvqdfOetVDBcAZN48TvVgwVvKPEUhkWtlLpdCs4orvy6bjyo1LgfkG8tG+HOkHDMf3ia+8ND+9FEV113Xarg4tR7YRORAPRhlNatgG5CfKD9KCfEvtmkeOv1qH8cw5fAkUBZGeoVhuII3RdvCFJkkyZ15eA8KGuu2dRClTodCTPWeleHjzjm3xB+tRP2mcePmqUBibycmNxIG4TXIvIj6fWo71kMCskTpIMH0NJ7na5x+Uf5UoW721vcgB6KPoKgxt/0o+IarLYw2UACWjTmT5k1N+GPQgeML9aouI7XYlvzx6mlWI4pef3rjVGVg5lD8T0C6TiMbZT3rqjwBzH5aUlx3brD25FtS58dfkKoToTuSfMk1i2wK7O0fK37pRmcU74j2yxF7QHKPh/pGlKMhYyxJPU/elaLcEwAWPQVKLZPvGP5Vgn1OwoS8u3KVZKp2Hx5sl0tt7DsWXrrv51l+2wGZvZn4k/f60v/wDU2/8AGf0pvxf3T51cy5m2VrMcGOyNC6BauAW7JG3dW/8A6xWj3fZH9X3v+nxqHD/+Xw//ALNr/YKmP9yP8Z/2LTwVQcNSoXg1iGAajFYdjXFQAjcFjihDD1HUdKtmFxK3FDLz+yKo9rarB2Y2bzH0pMg0tQ5oTl5FQOfX7iir21CYnY/4X/Sq6UQh7p8KEusKOfn5n6UNcqCoS+6V60JddaPvUK1CVCAuMKgYnofpR9ygb360JUqBgeoHz+la92OcnzOUfDep7Ww82oM+8KBcirbEiFGnh7I+O5oqzg5974DQf815ao23RUjaL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608" name="AutoShape 8" descr="data:image/jpeg;base64,/9j/4AAQSkZJRgABAQAAAQABAAD/2wCEAAkGBhQSERUUExQWFBUUGBQXFxgYFRUVIBcUFRQWFhYWGBYYHCYeFxskGhQVIC8gIycpLCwsFh4xNTAqNSYrLCkBCQoKDgwOGg8PGiokHCUsNCwsLCwsLywsLywsLCwsLCwsLCwsLC0pLCwtLCwqLCwsLCwpLCkvKSwsLCksLCwpLP/AABEIAKkAoAMBIgACEQEDEQH/xAAcAAACAgMBAQAAAAAAAAAAAAAEBQMGAAIHAQj/xABBEAACAQIEAwUGBAMHAgcAAAABAhEAAwQSITEFQVEGE2FxgSIykaGx8BRCwdFSYoIjM3KSorLhFfEHNERzg7PC/8QAGgEAAgMBAQAAAAAAAAAAAAAAAgMBBAUABv/EAC4RAAEEAAQDBgcBAQAAAAAAAAEAAgMRBBIhMRNBUQUiYXGhsRQygZHB0fBSI//aAAwDAQACEQMRAD8AsN+zleTudzAAYEwLkDQEnRgNm8HWmuE2pbwtxet5RA0JTN+Qj2XttHIbGPykEe4KZYJTGvVhruCphlb+Yc+RkEaEV5ftHC5f+zNjv+/r7raw+JLm8J+42/X0RyURbFDpRFs1nw7qJUQq1hFYrVjNWjpSz9bUbVGwrZmqMtSHPCsNaVo6VEVqRmqJ3pDiFYaCtTWs1o90UPdxYFJLlZawlFNcihr2LApfiOIUuv42gq1bjw5O6Y38fS6/jJoK7ivGhLmOA50QYVdbE1qLuXZqEtQFziqjnWC9cZSyoSBz0HoJ3PgKe2F55JhlY3mjprJoUYYwGe4Apg+yCSPCTAn41q14K0A6fcffhRGBwChs7SrBw+4UcFfzEEdBcUaT4MoKnyFWu3dUgXBojhc0/lGyOfFdUbwH8oqr4azmWNp2PQjUH0MGnHBMT7JkaSSR0zTnX0dX+NauAlEsRidrXsf72Xmu0YuHLnbz902iNDoRofOpFaoFiNDMQP6Pynxj3fLL41uDWPPEcPIW8uXkpY4SttEi5WG5Q+esz0PGUcJSM9Rs9as9A4nFRSi8lPZHalvYqKAvcRoDF42ltzE1wWlHhk0u8QoO7jaAe/Ql7EmCQJjf7POjawuOis8NrBZRl/GeNL72PJnKC0bwJihbmJBXQFm6NpB6BRufOllzG3D7DnKNx0HjA0571ow4MndVZcWG6BMnJZcxcLOwhmPryX41CvdmRLOTsZIjfUKvSDueR6aqzxS3avQ9wXLZBzAEHI45kLuCeXnROH4mjsz2FYAaqChUMYmA3ScvxNaQwmQWs343iHKLTHhl85zh1EMi5iXVVOQke0WgExPLoaZ4bCsLuW68agSPWDmMaAzPrVX4yMYtyxin7vD5iLSshLlRcHvODodD961Y8X2dZLZW9fuYkXJDk+zyAAHOIG3j8bEmGawZt6SIsU95yaC/da/9cweGuYlLlzOrBDayxdIZh7SSumh60DxjGXHZclki3bBHeE6OVBchOeis2nhptT+1w3D4bEYe5Yt20QJcW4NzJAKnXdpkadKDxvEBlYDQI4uZiNplCsbQVcg10nDBrTmNPuEMHFIJN6G9fVWLhwou2uV7g5HK4/rEH/UjH1oThppk1uXc9LSfO48frWB2a4ieuoV7tMd1CfjtYPLY9DR+Cxx2eD0YfQj9RSU4QlqYYZIrexGHZO3K5YkcjmGwm5eoXxUVCKgvWZ5xWHJ2XI35CD6LRixUZ+fRe3+IUqxWNmvcZgrg1AzeW/wpNcxEGDoeh0qm7Dvj+YUtnD8J+rCCprt2aGu3YqK9jAKGv3CoDMN9Qp6dSOlMjhc5W3yNYFu2JB3OnQbn9hU1jB3GhgBk132mNp6/867il9uz36sWuZIE5tojx5Lpy+VQcN7QYjG5cKlxLSgTcujVnVDoEBG+k6cteRB2oMEKs/RYWI7QLXZfut+1Ny2l5LmCW5cxCoxxCBXdRayggtHu+mhEbUBiuzF4YcYtrovC6AfZ9wKfyjxHOr3hcV+DuEiGkCZiWGpAaNony1J2YihrnDlVQFQraxd1xIk27d9kLeyn5c2UjbccquiUVw8ve2r8qkYiHcXN3d7PsqBY7hrWRbQW7K5WCgy4Omu+u3rXVuG9hWuW0OIlWiSikCCRqGYz8B03qidgcEg4rZRhmAuPB3gorFSfIgV3gNl0NObZGqpzHI7uqs3+xuHe33dy2rKI9lpbbYyTM+taYvsnbfT2hEaqxHTaSQRoBsKsF5NZBOxEToZ/7fOtQaMtBFFJbI5psHVc/wCPcCTC4Zi90KykG0xYJ3mUhsgG5YgEESdwaV8Rx6XxeXCWmui+htgEd1HsznBO4BGm0mr/ANor1jIovZGAaYYZogHWPWPWqTY4kLdi3bAJbDu4Q7Du80rpE7Ry061Wfkjoih7/ANR9FciMszjdkEV4f1plw96Zpj1Vwh3v3Etr5Wrec/6rwFJsGastjh6XMK5j+17wm038NxArIJ5AmB61h9lNBnN9D+Frdr6MHmi7/C8sCNTsKls8DH529BRFnGd7/aQRmAgHdREwR1kmpcxmtaWUtNBYjG2g8RhsNaEvoJiS3M7VseF22EqKmv2Q24B868VYGlVuI5ODEDd4SOR+dLcdwYOIZQ/18xz+FNMbnj2N557R9a3sjMBmADDcidT1E7UYkOxTTFlAeD+1z7iXY2Q+R3mDlQkKQ3I5jv5H41XVvG3fVMVmXODDv7ILKPdY8tK7W9tH0uCeWbmPXn61X+1fYRL9khh3ts6gjRkPJgeXzHUVYiDDyQPxElUSuT32XFh8iuLAYKGkgNEbRy5eo501xNq0y2u6XI9qIK+zlA/KTz+z1md8Hcw1oWGAZR7K3AAAycgUHu3OXjuJ5D4W22HuBnHjHh57BvvY0bzlJDdvZE1okaC8a8vFMeCXEvLca62Tuic4b2SpB99p2E7cuWxFGG++Mw34excAUtmnKw1tgm2LZMFCxWAYnqRBquYzhl7EA4vu1CAqe65vbXQsY8v9JA2BNxwvGbb27YsW8pyyNMuXScn8xkA6b6Enehe0MGYbj1QRSPmcY3bH0SPshwq3b4qncj2Ftux5kKyRr/N7QrpeN4g9sSIYeOtJ+xfBQneXiIZ/YAIiFUyY8zB9KL4ta94+fyFWGGxfVJlADsvTRL8R20K6d0PiaWYvtpeYQiqvpP1pbjXcwSQZ8BQTIx5x5aVOYoQxqaWrxcMXJY7sSYgKZOvLQUgXtRYW/fWyj4hLi2wptqWClQQzEsIC7GY1g1aOD2Ikfeu9UntMXw2KvAKArBAnIC2F0ACwNyfhQ0NyEwZjQaVecFbq08BVT3tpzAdQ4PQiEb/8UiwFmmr24ysBJQyR/EhEOvqp+IFeVwUwinBOx0+63O0BxGEDzTK3bZZUn2lJBPXx9d63uXWA2qO3e92TOgE/xL+VvgQP8vWiHOlbk7NVhM1QoC3h7U6HkSNRRoWkg4o4vZMhy9Y/WnC3qqM1vqrj4nR1m5ry4lKmwFzvAwutA3UwQR0po98DQmsiaakblZBfQRmPTr5VPhL1y1o2vURHwHKlwwMMXViG6ydPLpRljHP7t0Bh1G9Q2TK7n5pj4hVtN+hQnaPs+rL3tsCN2WNOsx9xVCXsab925du4hUQaW1bMCoPVBo+o3nUdOXS8LjcpI3B3G+nWq/x3AqrkCcjajSN+nkfpV9kgcKVUgtPkk9nhuFtIUN+9cB3CBbYPUSQzAfDYc6mw2Owtpg1rDiRsXd2jxgmPlSTEWmViu8fMHY14LLnlXWB9FOZx57q0Hto/JLY9KjPa64d1t/5F/aq8uDY8xUn4A/xD513F8UOROj2gDe9Zst/8a/tXn4zDN72Gt/0lk/2kUnGBP8Q+dejBtyINTxF2RWHDrhTsLtv1Dj5ifnVf7ddh7mMW22EuW7jJmDIWFsspgrGbQkGeY96sAdeVS2saQaLiWuALTYTvA26ZKKCwZ0qTE4sKK8VRJXoJDZW7XsoyGMpMoeaMdx5Hp6dKKwWKzCDuN/3HhVdxPEVJCzJO/wC1YnEe7vLadlF0jMkH31nYjk3hz3Hh6XBvdJHkfuOayMRGGOsc1bRaFeSKDwfEA+h0bpUrYaTNE5halZ1LcsZv0rZBAgmsQxUd/DhuvoSPpSnXyTAVuqQa3qJSY1pbi+NrbYK2k0LaA0Tg1z9tUZfUE6Eg9QSD8RrQePWRvMeNTrdDe1FD4xtKczqq5CCbCC4B1H0P7H/dWtrhYO3360XwzcTzVvpP7UxSwBtpTptCojoikp/6PFRjhRnlHnTwio7eHVRoI1n1O9JzJmVJrnDoHXyoS5hCRBGnjVgdHBkAEdNvWakbDgjUUVqKVZs4eBBGUDTroNjpWXMNPRvLf4b0/fAA8qAxHD41FTmUZUDh+JRQvEeLKqsXkNsMwICjmxJoDB4zumDETG0669aLv4yzcR7uI9zKZBEghdfZG87QOvnIzMNC0uC1cSHMs1ogOKm3h7KXncl7hC20UZy7MR7gB9qJBJ8hoan7P2EtXrr3wTcvEBi/tFEA9zXkYHjoNxSngfAr9pkx3dBgBcNuwxLNbskyGBJ0eJ1Go8zT/il/8WVyKVAEAQMxaASXjQAaCPoa2ntEdZND06rOikM1tk269EXc4iFXOyXCmYAMgNxrSuYtm4BqRJAkSRI33p6cZctGLiyBz2+Na9hsE6uUbYDM3iZhY5j3TPl1Bq24+wGGok8qNurLfuq82USUzZIMPxBHGh9DpWtnCsrE5yR0OvOd96zF8ARiY0I6aa/Sl1zh95Pcu+jfZquYmO2KiyOSdMRS3iXCkugTyM/CgHu4sb2s/ihB+QM1GeL3hocPdH9DftXHDkpjJyw2Dqj3tFUgHXkTrSy09wjK5BOstsAJ3PpXl/F3Yl17perwnzaKCwyvdP8AZoWHO7cDLbHiFMPePgAq/wA1MbEG6uQF+Y6bqwYVwWVV1kZvK2DAPqRA6wx5GjsSpIgMVnmNx5TQ3DcMtsEBi7Ey7tEs0RJjQADQKNANBRpWlSPzHRG1tDVQ4fDld2LeJ/YVOVr2zoOZPjUeLxS21LO2ULuTSimAgBbpWMsa1TeJ9p2u+zZkKTA5Fj58hVyW0SgzNlJA92N4idZAE1wS2Sh5IClC6TG9Amy5ZpiNMvh1nrRWEt5QBLN4sZohl0qSE4Oy2uWOJpZeZwcqDNOywTJ6QKYXLlF8HxosvJWWPpB5CfvlWXhtHa7L0eKByHLuhsL2oNy2lu4rJJOhj2o/KrbnWDlOu0yNCx49hUwqW8XbvEXTCBB7Qugn3Qvh1PQk7AUJjQrm7Z2/EHvQFGbI4n27ce6fXlSPs/xwDFIuLRe8syiltiTpz0U6A+lbUbhebf8AHkvOzRvdHkNA+HPz8V1H/wAKkdsPdv3Z729dbOCCuQWwEVADsoEx51bcTcjXoNPPlSjspxJbofICFzGCRGYiMzeOsieopjjqbO6m2FQjZTqKX4hzy+dCIrD3jPpFF3DQrgzvp0j9apK2vDULWx1Pxre5tQGASC0vccyZzbc9FEaD9qIEhdlvkp1spM5VnkYB+dEZJr0MNgAfvwrf5etQdUQNLS1YVdAIH1+NAdoncWWKE5gukeHSmYWo74EEtsASfIUTKCXLbgdVz/s/xy4L9sNcbIzQ0mRB33O9ZxbjJv3GBaVUsAvQDn57fGicdxZAx7i0gk7lQdesj6UjxYIbMArE6MACJI13PwoXHTRZJcay2mnARN3USFHsnqwME+WsTV+wNr2dW15Dn/xXMeF4mFl2a0zGDHIDaSNh5U8wmLv2wCjkiJAMsDr41DQb1VlkvDbRCvrASIG33rU1u0xExpSfhPFu9SSMrDRl6Hr5GnGC4iCpENPlG3id6MDqrYfYtq47irvdIt0gumYB2XZQenX96JxHGsLmVLLm42uYhSVAidWiF56eNQYTgy32y3ndkRRkTNlQdWMQWOoMnx6RQnCsX3GHvYa4s5GYIwj27ZO8+f18KOPDx5LWjJiZc9b0p+JdvmN624tqrWM6A5pDhwBOgEDSYnnSh71u/iFuYkFlLg3Mhyll3jw9IPiKSYhCHbzPz11+NFYRthlJJj3ddfI0bi7Q2sOR5a4gaL6FtXltZMsKBACiAAsaKo8hMeFN8TDKGG1cd4nx12sYUoYu2WQ5TpmKqApAPvA5SD510zg/FQ1tHX+7uKGAP5Z3U+RkelMc4SW1Cx+V1qV7etC3hTO9YkSuvhzH70ixzOmqJmkiZJEDmR41VLC00VoB4ItTC3UN7CK+jAn1I+m9e2sVm8D40Ql2NIn73qAKRNcdwtUtwNAB5VuLRO30rw2zyNaYvi/dABpIPhPyFd5qTe41RP4ZgJOg8f0qp9sMeVtEA6EgHWJG/wClWdb/AHgBM+ukenKknaTs+cSgFtgCp5jQ6QRpRClXlzZSAueWsUZk1IXJ0QSTHkOtWjhv/h/Bm8wP8qzHqTE07bgeX+7VR58/gNKIgKrFh71cqhY4CQgzbkT4+Z86N4Vwu6DlUZk6HlPQ8vKrpa4OoAkCaKtYYLtpSydVa4TSKKScM4dcS4ZEACJmZ1B5cv3p8BU62Sdh9+dBY/jViwCWYMRyB09T+1GGufsFzcsYq1ybEi4SHMwxJ1ECeeg8z89TSztUyWzh7neZlJK3E/lYe9A1MEHrU1jG4nGLnBVLQkxElmAOh6f996EwuDsMbneqCWnUk8xB8jz671ZaxrH67HqnuldLH3dK6KwdiODWblu9fKBluEWkDLyGrsAepgTvpTHiXZvD2AzJ7OSZJbcxBjwmaN7N4cWcNhrUkhVDSecnMPkBQXabDPfw+RCAS2YydwPX9Ke5orZZzrJ1VJxGNF25KpAGnOSPDkK6N2DxpS2bNw+82ZfAtuvqdfOetVDBcAZN48TvVgwVvKPEUhkWtlLpdCs4orvy6bjyo1LgfkG8tG+HOkHDMf3ia+8ND+9FEV113Xarg4tR7YRORAPRhlNatgG5CfKD9KCfEvtmkeOv1qH8cw5fAkUBZGeoVhuII3RdvCFJkkyZ15eA8KGuu2dRClTodCTPWeleHjzjm3xB+tRP2mcePmqUBibycmNxIG4TXIvIj6fWo71kMCskTpIMH0NJ7na5x+Uf5UoW721vcgB6KPoKgxt/0o+IarLYw2UACWjTmT5k1N+GPQgeML9aouI7XYlvzx6mlWI4pef3rjVGVg5lD8T0C6TiMbZT3rqjwBzH5aUlx3brD25FtS58dfkKoToTuSfMk1i2wK7O0fK37pRmcU74j2yxF7QHKPh/pGlKMhYyxJPU/elaLcEwAWPQVKLZPvGP5Vgn1OwoS8u3KVZKp2Hx5sl0tt7DsWXrrv51l+2wGZvZn4k/f60v/wDU2/8AGf0pvxf3T51cy5m2VrMcGOyNC6BauAW7JG3dW/8A6xWj3fZH9X3v+nxqHD/+Xw//ALNr/YKmP9yP8Z/2LTwVQcNSoXg1iGAajFYdjXFQAjcFjihDD1HUdKtmFxK3FDLz+yKo9rarB2Y2bzH0pMg0tQ5oTl5FQOfX7iir21CYnY/4X/Sq6UQh7p8KEusKOfn5n6UNcqCoS+6V60JddaPvUK1CVCAuMKgYnofpR9ygb360JUqBgeoHz+la92OcnzOUfDep7Ww82oM+8KBcirbEiFGnh7I+O5oqzg5974DQf815ao23RUjaL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610" name="AutoShape 10" descr="data:image/jpeg;base64,/9j/4AAQSkZJRgABAQAAAQABAAD/2wCEAAkGBhMQEBQSExQUFRQVFBQUFBQUFBQUFRQUFBAVFBQQFBQXHCYeFxkjGRQUHy8gIycpLCwsFR4xNTAqNSYrLCkBCQoKDgwOFA8PFywcHBwpLSkpKSksKSkpLCwpKSwpKSkpKSkpKSktKTEpLCkpKSkpKSwpKSkpNSkpLCopKSkpKf/AABEIALwA8AMBIgACEQEDEQH/xAAcAAABBQEBAQAAAAAAAAAAAAADAAECBAUGBwj/xAA+EAABAwEGAwUFBgUEAwEAAAABAAIDEQQFEiExQVFhcQYTIoGRMlKhsfAHQmKSwdEUcoLh8RUjM7JDc8IW/8QAGAEBAQEBAQAAAAAAAAAAAAAAAAECAwT/xAAiEQEBAAICAgMAAwEAAAAAAAAAAQIRAzESITJBURMikXH/2gAMAwEAAhEDEQA/ANq12yjnACpGXoq0cLnGpUGsJJOm5RWwnjVeVtaiiAGZQXT0zARI7NxR22Xkgo0J13VuOEUR+4QXNJKgZ0xGiTYi45qDuFVFjs9UGpCA0I8cqzo5xxRWzcERqMeSjCMkZ5fXBVLBavukrQAVghHGBxKl3YBUwUyoYlDLRqp4a6hQpTQeqIbASiRw0UO8PIJF3VBYBATd4FTenYU2aXlHCoxyVCkFpDqL3p3lJgQNUlSayiknogZJOmUCclHr8fr4JhmnpQgoORlj2CTYyAiYSpBYbRbVSxlM5wQc3GugQI2uuSQqVLCEUUAQAdZKqubOWq2+XhU9M1Wcx7tqdSAgjgz1ASa6hyz4qTLKRqQTyz+Kpy3gBXCMVDQmtGA8C/c8gCUkt6LZO21ZXVVo37FFlLI0Hhq78oqVx0lplkyLyG8G+Aeg8R8z5KdmsbW6Bdpx67crn+Oll7YM0jjkfzNGD41PwQ//ANJOdIox1e93yAVCED/Cuxwk6Nd6K6xZ8ql/rNpO0Q/od+rk3+r2nhF+Vw+TkVtjd7vxU/4B/AeoTeJ/YD/W5hrGw9C5v7osfaUD243t5ijx8KH4JjYXj7p9aoMkJGoPmE/rTeTVs16Qy5Ne0n3Tk70NFZw0K5iWxNdqEopJovYeSPcf4m+Vcx5FS4fizP8AXVwmhp9fX7I5K5+ydoGuIDx3b9Mz4D0d+hpqt4FY1Z23uUhmphMEqqiYKVUPGnqglVJIJq5qB0iCQnJTtQcu5IN4p3Gie7pS5rjwfQZbYalYbDkhLtB56J/4I01p0FVpBuQyzSITSM9llH4j8FLuuDfXP5q42qVFdG1Asd08/wBAq9qIjaXPNAN+Z0AAzJ5BX7XM2JjnvNGgVJ86AAbkmgAXK2i0vmfid4cPstrURbZcZDu7bQcVvHDbOWej2q1ueS2hDfcrQ9ZXD/oD1OyFg0rsKDQBo4NAyA6I8NmqQ1o8v1J2W5YboDaE5u47DoF0uUxjlJcmTZLre/ag4n9Atiz3MxvtVcfh6LRbEitjXDLkt6dZhAY4QNAB5IrWImBPhXPbekQ1TAHNNROptUw0cU7o/T1UKqTZKK7TStLd7XbU5hZ9ou9zdM/mtzEDyPFMWg6+q3M7GbjK5WeAOFCK/WhUrFeklmoDWSL3a1cz+QnbkVs227q56HiFjzx0NDr8D0XbHKZenK43F0tmtTJWB8bsQO447gjY8kYNXFQWh9leZI8waY2aBwG/Jw2K6+wW1k0YkYatPqCNWkbEKZY6axy2KQnITkKSy2bEliSUSxA41RAUIJw5QclbbTQKx2eeHQn/ANjq+bclmXg7JWOzEvhlbwwvHll+yw06EHIdAolRa7LoSPQpOK0hwEimxLD7XXuYYQ1h8cpLG8Q2njcPLLzWsZu6Zyuptj3xextFows/44iQ0jeTR0vOmYbwzKnZoKkNaM/gOZVKwWfAwD66LrLou7AKn2jmeXBvku2eUxmo5Yy5XYt33cGDnueK0mx0UmNonK8du/b0SaNROAkE4UU4UmkbqKkEE6DgU4aOBTAjiURsvNUDdC3Y06oboyFcaa8CoPg4ZclbE2rNeiUyUHM46pMkwnNZVMHZUrwsAIWhJHUVCGHcVekcrNHTwn/Kq3deJsk9T/xPoJBsNhIOnyW/e9iqMQ2+qLmrZEHNK9XHl5TVefKeN3HoANc/rqlVc12MvMviMLjV0NAK6mM+wfLMeQXRgrGU1dOsu5tJKqZJZUqpglRJqDz+3PRezs1JXD3mEfFVLZIhXdLSVprxHqFzrbrYrRUHyPq0KffLLitGv1pUIol3JV2i/wB8uJv61d9bS37sTQwfze074kDyXTutYaCdgK+ma4e634i951c4uPUmv6r0cM7rhy/UdZcFjxuxHRun839gupYyizris2GFnEjEepz/AGWnMaBefku664TUJpTEp2jJBYalc3QcCvRLROeCBjqVUWG5ogoNVCMobjUoLPeA6AeaIIQfqirBEjedArKibhh2qOKKx4OiGJNiEpIwcwqCyR1HyVV0dQjxy5JONHcil9orQTFpodEWVmVQozxJrNJsVnr00BIQQuYt8GF5GxXUWmLCajQrDvmPKvBbwuqxnNxh3Zau5t0Tq0bJWJ39fs1/qA9V3jpQvNL8yjxDUEOB5g1C6uy3iZnRtbrJh8sQBJPTP0Xo5PquXHfdi72h7Tx2GzmeQOIBwta3VzjmGgnIddl49fP2u260uIicLOzZsYBdTnI7MnpRfQF4dnobRZ3WeRuKNzaEb8ng7OrnVfOPbn7P5rsmNRiicT3cg0I4O913L0Uk/XWVSj7XW0Pr/FWivHvX/KtF6h2M7dy4mRWp2Nr6BspADmk6Y6aiu+oXkV0DFK0H3h816DbLDTT64LN1vRl+xq2qIqrEcJrz/VaNpIVZlm+87TYaV6nYc1xrbQbNv5/IpGYqrj3J6f42H90AWs8FIqzeFoIhk/kd/wBVkXTDVtOLgPUhWZ7ZVrgRqCPUINwv8LT+Nh+S9fF8a83L8o9MsrKABPOfEAnsh0Snb/uFeSu8KQ5FBsmiLNkeoVeB1DTmstLUuVeiDAjy6KtCaFPsFfLQ0ViPCR+qo2rIh226lFOm/YvOhNOKBBKWuNd1OOVSdQq/8QV7qpRlDaVNqocnNPKVBx0UjooiRNQq7hQ1RmFRkCBTioWLeUdWlbMhoFmXg6oKo4W9z/tuHD91K776NkYycAOLIatB0qW4R80C+30jf1PzQ72sREULffiY3zczL4kL15/CPPx/OvSuy32hWa2sAxCOX70bzTP8JOoXL/aheQeDGaEcNVxN1di5LQ4MFWO2PA8TyV6+OwF6xChZ37Ro5hxZdDmFz3t31JXASDupA9uxrTzXWO7aiWgZEcVNXH9AsW8uydtjGKSzTNBNAS3fVD7LXFPabQ2NgLRUF7qUwsrnnxUykrcr1I2UE1I8I24nh04ngoTMJz9B8jTY/LZWpHgkU9kf5HmddsqIT3VXPtGZKCFWc+i1XU3VeeyhXQzHS1UblNA4cCR+U1HwIVw2NVXR9zMD92TI/wA4GXq2o8l34vufrjyzq/j02wy1aDxz9UaY+KqyLgtWKMDhl+3wWvKKivBebOarpjfSUwqAVSkbQ14q7E6oogys2WK2JE6ooq8zcJqowTUNCrThVOxBjw4UKrvspbpoi/w5GiRa5QKIFWGlVACisBQXS2gqoxPzTOdUZqK0gpzKmUJqKchzQQYnckmREZTksi8ZKNJ5LTncud7QWmjaccvLdaxm6luo429GmR0cQ1ke0fmNCfiV0t/2TvZbPEzUyxgcg1wJPk1qw7jAfaXWh3sRAhnNxBGXxKa3dpHtmEkZoWk0PLderlvWLjxTvJ6vd90sjeXgCpr5VKNbu0VngyfK0H3R4nflbUrj4b5tNoia2SkdR4gyoceAcdugTC62gZABcZlrp1s32btDfjbWcDWuDOLwB6N/f0TXPZGRNowAA6nc8yUN130zRrH4eiiqMkdOupPEqpItKXNVHwqKpkpRmmqLJGohiom1ldFXvCwd6wt03DvdcMwfIowFNFYY8FWXSWbU+y97EOwvycDheODhv03HIruIJaheb35CWPE8YqQKSNH32jcfiHyXS9nL9bMwZ1yy5hb5MfKeUc8b43VdJTCeSM4BwrugxyAqQBGmi8zsrTw7jVNBaaaq65od1VOay8NVmzXSrLXg6KYKzauaistJTyNLxiBTdygNtBRGyq7BaAJVQ3SVSaiDtyT1UAnqqJJiU1VCWSgJRFa1TUquA7S3oXvwM9p3hFNhu5a/aW/RG0iuelBqT7oXM2cd3/uvzlf7I2aPe6fW69PHj4zyrjnfK+MPa5RBG2FhzAq48zqUXszYO9lxkVazPkXfdHPc+SpGEvPEk05kld1c12CGIMG2Z5uOp+Q8li3btJqL8EVAjEqGOgyTtUQKZlVAMpQokxroqtnxHI7H1HNBVeUGQo7ygPKKGUJymVXe+iAn1/ZDkFFEPJUJJNUApHLEnxWaTvYdCavj0r+JvArQllOazrTNVbxysrOWO3adnu1LLQ0UPi3Ghr02K6SG08V4tJCQ7HG7A8bjR3IhdHcn2gllGWltNsY09f3Vy45l7xYmVx9ZPTmngpVrqsq770jlAcxwI5FaDZF57LO3aXZ3sQwGnUKwHIctnrmMis2KlHAzmpizhU/E1FZa0mkHMSQYmFpCkJQroIBOVB06z7xvhkTS57g0cSaKyJavveuY7U9qWQtwNNXcBrVc7enbx8zjFZWlxOWKhp5IVguUQjv7Q7HJqGnMNPPieS9GPHMfeX+OVzt9YhRWZxPfzan2GfH0+fRT9okuzJ+grEpc+r36nQcBwTWOyl7g0ak0Uyy21jNL9x3dV2M7ZN6ka+Qz9F1UTKBZ9kjAoB7LRQHjnm7zPworjp6LDVFoFCQpgapnNTYQYiMiQ4K7qyEiMSRqA9pV9zAR4TUbKu5tFVUnITqFW5QNEB8IOiKqyNpos+abZaNojoKLMlgKgozy1KqynJWZIc1XdGqIYa0IQpIA7Ijy/dXGxZBF7jNWXSWbZEVnlgOKF7mchUt9Nlu3f9otoioJoxIPeZqod2mlu5rhpnxGRXT+SX5TbH8euq6iwfaZZX0xOLDwcFu2ftXZn6TM/MF5FbLvpqA7+YCvqFnmys9ynQlPDjqbzn095Ze8J0kYf6gmfeMO8jPzNXhLbE3YPHRyI26gdGyHzU/hx/Tzy/Hsdq7S2SP2pox/UD8lh237S7IzJjnPP4R+pXBx9nSBiMdB+N36K1Zrqp7rf5Rn6pMOOG8607d9oVpmyhiwA/efmVRguOe1Oxzvc/qSG+XFbt0XQ32iK8zmugjYAr5zH4zSeG/lWTdlgbZx7IHNV2k2iUn/AMbTl+J3HoEe/wC1YyIWHxO34Dcq5YbIGNDQMgFi10gFogo1Wbus3dtxH2nVDeTfvO/QdTwVptnxkN0GrjwA1P6eat/wmI10GQA4AaBYVWieQQKo0cLya/NHjsIBqrTWpo2iyNNI1EqpEqoqkozSolqmEGGCJPHE6ueeEZjPRzDrqeHE1QxacvFQVyBFcNTSgrqDnoc8iVnTWVwOJhLXcR8jx807L12nbTbvGcDSoe3cGg4rLa86vkdDxHVQfl9aJmCgxMILdat8TTrmWfHw8hoEOSeoq4U5g4mjXLFtSm+5oqmleR9VWm0V5zP7Ku+BFZkkaA6Faz4wguiVFZsSIIkYx10RooVAEQJPZktCOFVreNggwra2poqrbBVbLrPVWIrGgzbNdS2LNYGszOn9loQWLCOqFbzktbRk2p5e6u2w4f3R7FYcR5J7LZ8RzWtGA0ZKA8EQAoh3hbGxMLjsFEWhYVre60TYBmxnidwyFc+QGZ6KoPdEBcTK72nZ9G7BdHZ4llXTOyRoLHNcNKj5cl0MTcAB+8fZ5bY/0HMHgpUMGU8O+ruo0b5fPoFYaqWLCrETqhRViqWJDJTFVEq5ohKG3JIlA9UwcmqlWiDnZpAMlSmaCrJKHKEaURCWHEwlp5aHqFYZbq+2MJ99umWmIedc1LBkoyxiiaNimOgxAjDrVviZTPMt1FMzlqSoumH3vDqK1q3KtfENKZVrTM0WbPa3QjEw0z02PULQue0d+3E5rQTkcIIrQ1zFeJPqopGPjood1VWHwAPoMstsvkoR6nPQ8lNiDY1YYxV2zmtMtv8A6/ZaVjFT9ckE4oclmzsqVuzNy81lOGaorQ2aq0LLZBUJ7OwK7o2vJEV5nUyVG0txIdplOOnNGYFRCCzqy+M0yRIwpojDvW191GT945NHEk0AR7tgbZ7MS8jHIKv5N1w+Z+Deao9s24YsYycwhzeo4q3dh72KNzwCSA7oSEFjspc4YZJ3DCHkHDppXC3kTUk8B0XQOeSSTqfhwAGwSmbR5YPZZUNHpU9TXNIDJQRCMxBARmFAQhIJBJVCKRTociCJkCiSTohj9kY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612" name="AutoShape 12" descr="data:image/jpeg;base64,/9j/4AAQSkZJRgABAQAAAQABAAD/2wCEAAkGBhMQEBQSExQUFRQVFBQUFBQUFBQUFRQUFBAVFBQQFBQXHCYeFxkjGRQUHy8gIycpLCwsFR4xNTAqNSYrLCkBCQoKDgwOFA8PFywcHBwpLSkpKSksKSkpLCwpKSwpKSkpKSkpKSktKTEpLCkpKSkpKSwpKSkpNSkpLCopKSkpKf/AABEIALwA8AMBIgACEQEDEQH/xAAcAAABBQEBAQAAAAAAAAAAAAADAAECBAUGBwj/xAA+EAABAwEGAwUFBgUEAwEAAAABAAIDEQQFEiExQVFhcQYTIoGRMlKhsfAHQmKSwdEUcoLh8RUjM7JDc8IW/8QAGAEBAQEBAQAAAAAAAAAAAAAAAAECAwT/xAAiEQEBAAICAgMAAwEAAAAAAAAAAQIRAzESITJBURMikXH/2gAMAwEAAhEDEQA/ANq12yjnACpGXoq0cLnGpUGsJJOm5RWwnjVeVtaiiAGZQXT0zARI7NxR22Xkgo0J13VuOEUR+4QXNJKgZ0xGiTYi45qDuFVFjs9UGpCA0I8cqzo5xxRWzcERqMeSjCMkZ5fXBVLBavukrQAVghHGBxKl3YBUwUyoYlDLRqp4a6hQpTQeqIbASiRw0UO8PIJF3VBYBATd4FTenYU2aXlHCoxyVCkFpDqL3p3lJgQNUlSayiknogZJOmUCclHr8fr4JhmnpQgoORlj2CTYyAiYSpBYbRbVSxlM5wQc3GugQI2uuSQqVLCEUUAQAdZKqubOWq2+XhU9M1Wcx7tqdSAgjgz1ASa6hyz4qTLKRqQTyz+Kpy3gBXCMVDQmtGA8C/c8gCUkt6LZO21ZXVVo37FFlLI0Hhq78oqVx0lplkyLyG8G+Aeg8R8z5KdmsbW6Bdpx67crn+Oll7YM0jjkfzNGD41PwQ//ANJOdIox1e93yAVCED/Cuxwk6Nd6K6xZ8ql/rNpO0Q/od+rk3+r2nhF+Vw+TkVtjd7vxU/4B/AeoTeJ/YD/W5hrGw9C5v7osfaUD243t5ijx8KH4JjYXj7p9aoMkJGoPmE/rTeTVs16Qy5Ne0n3Tk70NFZw0K5iWxNdqEopJovYeSPcf4m+Vcx5FS4fizP8AXVwmhp9fX7I5K5+ydoGuIDx3b9Mz4D0d+hpqt4FY1Z23uUhmphMEqqiYKVUPGnqglVJIJq5qB0iCQnJTtQcu5IN4p3Gie7pS5rjwfQZbYalYbDkhLtB56J/4I01p0FVpBuQyzSITSM9llH4j8FLuuDfXP5q42qVFdG1Asd08/wBAq9qIjaXPNAN+Z0AAzJ5BX7XM2JjnvNGgVJ86AAbkmgAXK2i0vmfid4cPstrURbZcZDu7bQcVvHDbOWej2q1ueS2hDfcrQ9ZXD/oD1OyFg0rsKDQBo4NAyA6I8NmqQ1o8v1J2W5YboDaE5u47DoF0uUxjlJcmTZLre/ag4n9Atiz3MxvtVcfh6LRbEitjXDLkt6dZhAY4QNAB5IrWImBPhXPbekQ1TAHNNROptUw0cU7o/T1UKqTZKK7TStLd7XbU5hZ9ou9zdM/mtzEDyPFMWg6+q3M7GbjK5WeAOFCK/WhUrFeklmoDWSL3a1cz+QnbkVs227q56HiFjzx0NDr8D0XbHKZenK43F0tmtTJWB8bsQO447gjY8kYNXFQWh9leZI8waY2aBwG/Jw2K6+wW1k0YkYatPqCNWkbEKZY6axy2KQnITkKSy2bEliSUSxA41RAUIJw5QclbbTQKx2eeHQn/ANjq+bclmXg7JWOzEvhlbwwvHll+yw06EHIdAolRa7LoSPQpOK0hwEimxLD7XXuYYQ1h8cpLG8Q2njcPLLzWsZu6Zyuptj3xextFows/44iQ0jeTR0vOmYbwzKnZoKkNaM/gOZVKwWfAwD66LrLou7AKn2jmeXBvku2eUxmo5Yy5XYt33cGDnueK0mx0UmNonK8du/b0SaNROAkE4UU4UmkbqKkEE6DgU4aOBTAjiURsvNUDdC3Y06oboyFcaa8CoPg4ZclbE2rNeiUyUHM46pMkwnNZVMHZUrwsAIWhJHUVCGHcVekcrNHTwn/Kq3deJsk9T/xPoJBsNhIOnyW/e9iqMQ2+qLmrZEHNK9XHl5TVefKeN3HoANc/rqlVc12MvMviMLjV0NAK6mM+wfLMeQXRgrGU1dOsu5tJKqZJZUqpglRJqDz+3PRezs1JXD3mEfFVLZIhXdLSVprxHqFzrbrYrRUHyPq0KffLLitGv1pUIol3JV2i/wB8uJv61d9bS37sTQwfze074kDyXTutYaCdgK+ma4e634i951c4uPUmv6r0cM7rhy/UdZcFjxuxHRun839gupYyizris2GFnEjEepz/AGWnMaBefku664TUJpTEp2jJBYalc3QcCvRLROeCBjqVUWG5ogoNVCMobjUoLPeA6AeaIIQfqirBEjedArKibhh2qOKKx4OiGJNiEpIwcwqCyR1HyVV0dQjxy5JONHcil9orQTFpodEWVmVQozxJrNJsVnr00BIQQuYt8GF5GxXUWmLCajQrDvmPKvBbwuqxnNxh3Zau5t0Tq0bJWJ39fs1/qA9V3jpQvNL8yjxDUEOB5g1C6uy3iZnRtbrJh8sQBJPTP0Xo5PquXHfdi72h7Tx2GzmeQOIBwta3VzjmGgnIddl49fP2u260uIicLOzZsYBdTnI7MnpRfQF4dnobRZ3WeRuKNzaEb8ng7OrnVfOPbn7P5rsmNRiicT3cg0I4O913L0Uk/XWVSj7XW0Pr/FWivHvX/KtF6h2M7dy4mRWp2Nr6BspADmk6Y6aiu+oXkV0DFK0H3h816DbLDTT64LN1vRl+xq2qIqrEcJrz/VaNpIVZlm+87TYaV6nYc1xrbQbNv5/IpGYqrj3J6f42H90AWs8FIqzeFoIhk/kd/wBVkXTDVtOLgPUhWZ7ZVrgRqCPUINwv8LT+Nh+S9fF8a83L8o9MsrKABPOfEAnsh0Snb/uFeSu8KQ5FBsmiLNkeoVeB1DTmstLUuVeiDAjy6KtCaFPsFfLQ0ViPCR+qo2rIh226lFOm/YvOhNOKBBKWuNd1OOVSdQq/8QV7qpRlDaVNqocnNPKVBx0UjooiRNQq7hQ1RmFRkCBTioWLeUdWlbMhoFmXg6oKo4W9z/tuHD91K776NkYycAOLIatB0qW4R80C+30jf1PzQ72sREULffiY3zczL4kL15/CPPx/OvSuy32hWa2sAxCOX70bzTP8JOoXL/aheQeDGaEcNVxN1di5LQ4MFWO2PA8TyV6+OwF6xChZ37Ro5hxZdDmFz3t31JXASDupA9uxrTzXWO7aiWgZEcVNXH9AsW8uydtjGKSzTNBNAS3fVD7LXFPabQ2NgLRUF7qUwsrnnxUykrcr1I2UE1I8I24nh04ngoTMJz9B8jTY/LZWpHgkU9kf5HmddsqIT3VXPtGZKCFWc+i1XU3VeeyhXQzHS1UblNA4cCR+U1HwIVw2NVXR9zMD92TI/wA4GXq2o8l34vufrjyzq/j02wy1aDxz9UaY+KqyLgtWKMDhl+3wWvKKivBebOarpjfSUwqAVSkbQ14q7E6oogys2WK2JE6ooq8zcJqowTUNCrThVOxBjw4UKrvspbpoi/w5GiRa5QKIFWGlVACisBQXS2gqoxPzTOdUZqK0gpzKmUJqKchzQQYnckmREZTksi8ZKNJ5LTncud7QWmjaccvLdaxm6luo429GmR0cQ1ke0fmNCfiV0t/2TvZbPEzUyxgcg1wJPk1qw7jAfaXWh3sRAhnNxBGXxKa3dpHtmEkZoWk0PLderlvWLjxTvJ6vd90sjeXgCpr5VKNbu0VngyfK0H3R4nflbUrj4b5tNoia2SkdR4gyoceAcdugTC62gZABcZlrp1s32btDfjbWcDWuDOLwB6N/f0TXPZGRNowAA6nc8yUN130zRrH4eiiqMkdOupPEqpItKXNVHwqKpkpRmmqLJGohiom1ldFXvCwd6wt03DvdcMwfIowFNFYY8FWXSWbU+y97EOwvycDheODhv03HIruIJaheb35CWPE8YqQKSNH32jcfiHyXS9nL9bMwZ1yy5hb5MfKeUc8b43VdJTCeSM4BwrugxyAqQBGmi8zsrTw7jVNBaaaq65od1VOay8NVmzXSrLXg6KYKzauaistJTyNLxiBTdygNtBRGyq7BaAJVQ3SVSaiDtyT1UAnqqJJiU1VCWSgJRFa1TUquA7S3oXvwM9p3hFNhu5a/aW/RG0iuelBqT7oXM2cd3/uvzlf7I2aPe6fW69PHj4zyrjnfK+MPa5RBG2FhzAq48zqUXszYO9lxkVazPkXfdHPc+SpGEvPEk05kld1c12CGIMG2Z5uOp+Q8li3btJqL8EVAjEqGOgyTtUQKZlVAMpQokxroqtnxHI7H1HNBVeUGQo7ygPKKGUJymVXe+iAn1/ZDkFFEPJUJJNUApHLEnxWaTvYdCavj0r+JvArQllOazrTNVbxysrOWO3adnu1LLQ0UPi3Ghr02K6SG08V4tJCQ7HG7A8bjR3IhdHcn2gllGWltNsY09f3Vy45l7xYmVx9ZPTmngpVrqsq770jlAcxwI5FaDZF57LO3aXZ3sQwGnUKwHIctnrmMis2KlHAzmpizhU/E1FZa0mkHMSQYmFpCkJQroIBOVB06z7xvhkTS57g0cSaKyJavveuY7U9qWQtwNNXcBrVc7enbx8zjFZWlxOWKhp5IVguUQjv7Q7HJqGnMNPPieS9GPHMfeX+OVzt9YhRWZxPfzan2GfH0+fRT9okuzJ+grEpc+r36nQcBwTWOyl7g0ak0Uyy21jNL9x3dV2M7ZN6ka+Qz9F1UTKBZ9kjAoB7LRQHjnm7zPworjp6LDVFoFCQpgapnNTYQYiMiQ4K7qyEiMSRqA9pV9zAR4TUbKu5tFVUnITqFW5QNEB8IOiKqyNpos+abZaNojoKLMlgKgozy1KqynJWZIc1XdGqIYa0IQpIA7Ijy/dXGxZBF7jNWXSWbZEVnlgOKF7mchUt9Nlu3f9otoioJoxIPeZqod2mlu5rhpnxGRXT+SX5TbH8euq6iwfaZZX0xOLDwcFu2ftXZn6TM/MF5FbLvpqA7+YCvqFnmys9ynQlPDjqbzn095Ze8J0kYf6gmfeMO8jPzNXhLbE3YPHRyI26gdGyHzU/hx/Tzy/Hsdq7S2SP2pox/UD8lh237S7IzJjnPP4R+pXBx9nSBiMdB+N36K1Zrqp7rf5Rn6pMOOG8607d9oVpmyhiwA/efmVRguOe1Oxzvc/qSG+XFbt0XQ32iK8zmugjYAr5zH4zSeG/lWTdlgbZx7IHNV2k2iUn/AMbTl+J3HoEe/wC1YyIWHxO34Dcq5YbIGNDQMgFi10gFogo1Wbus3dtxH2nVDeTfvO/QdTwVptnxkN0GrjwA1P6eat/wmI10GQA4AaBYVWieQQKo0cLya/NHjsIBqrTWpo2iyNNI1EqpEqoqkozSolqmEGGCJPHE6ueeEZjPRzDrqeHE1QxacvFQVyBFcNTSgrqDnoc8iVnTWVwOJhLXcR8jx807L12nbTbvGcDSoe3cGg4rLa86vkdDxHVQfl9aJmCgxMILdat8TTrmWfHw8hoEOSeoq4U5g4mjXLFtSm+5oqmleR9VWm0V5zP7Ku+BFZkkaA6Faz4wguiVFZsSIIkYx10RooVAEQJPZktCOFVreNggwra2poqrbBVbLrPVWIrGgzbNdS2LNYGszOn9loQWLCOqFbzktbRk2p5e6u2w4f3R7FYcR5J7LZ8RzWtGA0ZKA8EQAoh3hbGxMLjsFEWhYVre60TYBmxnidwyFc+QGZ6KoPdEBcTK72nZ9G7BdHZ4llXTOyRoLHNcNKj5cl0MTcAB+8fZ5bY/0HMHgpUMGU8O+ruo0b5fPoFYaqWLCrETqhRViqWJDJTFVEq5ohKG3JIlA9UwcmqlWiDnZpAMlSmaCrJKHKEaURCWHEwlp5aHqFYZbq+2MJ99umWmIedc1LBkoyxiiaNimOgxAjDrVviZTPMt1FMzlqSoumH3vDqK1q3KtfENKZVrTM0WbPa3QjEw0z02PULQue0d+3E5rQTkcIIrQ1zFeJPqopGPjood1VWHwAPoMstsvkoR6nPQ8lNiDY1YYxV2zmtMtv8A6/ZaVjFT9ckE4oclmzsqVuzNy81lOGaorQ2aq0LLZBUJ7OwK7o2vJEV5nUyVG0txIdplOOnNGYFRCCzqy+M0yRIwpojDvW191GT945NHEk0AR7tgbZ7MS8jHIKv5N1w+Z+Deao9s24YsYycwhzeo4q3dh72KNzwCSA7oSEFjspc4YZJ3DCHkHDppXC3kTUk8B0XQOeSSTqfhwAGwSmbR5YPZZUNHpU9TXNIDJQRCMxBARmFAQhIJBJVCKRTociCJkCiSTohj9kY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614" name="AutoShape 14" descr="data:image/jpeg;base64,/9j/4AAQSkZJRgABAQAAAQABAAD/2wCEAAkGBhMQEBQSExQUFRQVFBQUFBQUFBQUFRQUFBAVFBQQFBQXHCYeFxkjGRQUHy8gIycpLCwsFR4xNTAqNSYrLCkBCQoKDgwOFA8PFywcHBwpLSkpKSksKSkpLCwpKSwpKSkpKSkpKSktKTEpLCkpKSkpKSwpKSkpNSkpLCopKSkpKf/AABEIALwA8AMBIgACEQEDEQH/xAAcAAABBQEBAQAAAAAAAAAAAAADAAECBAUGBwj/xAA+EAABAwEGAwUFBgUEAwEAAAABAAIDEQQFEiExQVFhcQYTIoGRMlKhsfAHQmKSwdEUcoLh8RUjM7JDc8IW/8QAGAEBAQEBAQAAAAAAAAAAAAAAAAECAwT/xAAiEQEBAAICAgMAAwEAAAAAAAAAAQIRAzESITJBURMikXH/2gAMAwEAAhEDEQA/ANq12yjnACpGXoq0cLnGpUGsJJOm5RWwnjVeVtaiiAGZQXT0zARI7NxR22Xkgo0J13VuOEUR+4QXNJKgZ0xGiTYi45qDuFVFjs9UGpCA0I8cqzo5xxRWzcERqMeSjCMkZ5fXBVLBavukrQAVghHGBxKl3YBUwUyoYlDLRqp4a6hQpTQeqIbASiRw0UO8PIJF3VBYBATd4FTenYU2aXlHCoxyVCkFpDqL3p3lJgQNUlSayiknogZJOmUCclHr8fr4JhmnpQgoORlj2CTYyAiYSpBYbRbVSxlM5wQc3GugQI2uuSQqVLCEUUAQAdZKqubOWq2+XhU9M1Wcx7tqdSAgjgz1ASa6hyz4qTLKRqQTyz+Kpy3gBXCMVDQmtGA8C/c8gCUkt6LZO21ZXVVo37FFlLI0Hhq78oqVx0lplkyLyG8G+Aeg8R8z5KdmsbW6Bdpx67crn+Oll7YM0jjkfzNGD41PwQ//ANJOdIox1e93yAVCED/Cuxwk6Nd6K6xZ8ql/rNpO0Q/od+rk3+r2nhF+Vw+TkVtjd7vxU/4B/AeoTeJ/YD/W5hrGw9C5v7osfaUD243t5ijx8KH4JjYXj7p9aoMkJGoPmE/rTeTVs16Qy5Ne0n3Tk70NFZw0K5iWxNdqEopJovYeSPcf4m+Vcx5FS4fizP8AXVwmhp9fX7I5K5+ydoGuIDx3b9Mz4D0d+hpqt4FY1Z23uUhmphMEqqiYKVUPGnqglVJIJq5qB0iCQnJTtQcu5IN4p3Gie7pS5rjwfQZbYalYbDkhLtB56J/4I01p0FVpBuQyzSITSM9llH4j8FLuuDfXP5q42qVFdG1Asd08/wBAq9qIjaXPNAN+Z0AAzJ5BX7XM2JjnvNGgVJ86AAbkmgAXK2i0vmfid4cPstrURbZcZDu7bQcVvHDbOWej2q1ueS2hDfcrQ9ZXD/oD1OyFg0rsKDQBo4NAyA6I8NmqQ1o8v1J2W5YboDaE5u47DoF0uUxjlJcmTZLre/ag4n9Atiz3MxvtVcfh6LRbEitjXDLkt6dZhAY4QNAB5IrWImBPhXPbekQ1TAHNNROptUw0cU7o/T1UKqTZKK7TStLd7XbU5hZ9ou9zdM/mtzEDyPFMWg6+q3M7GbjK5WeAOFCK/WhUrFeklmoDWSL3a1cz+QnbkVs227q56HiFjzx0NDr8D0XbHKZenK43F0tmtTJWB8bsQO447gjY8kYNXFQWh9leZI8waY2aBwG/Jw2K6+wW1k0YkYatPqCNWkbEKZY6axy2KQnITkKSy2bEliSUSxA41RAUIJw5QclbbTQKx2eeHQn/ANjq+bclmXg7JWOzEvhlbwwvHll+yw06EHIdAolRa7LoSPQpOK0hwEimxLD7XXuYYQ1h8cpLG8Q2njcPLLzWsZu6Zyuptj3xextFows/44iQ0jeTR0vOmYbwzKnZoKkNaM/gOZVKwWfAwD66LrLou7AKn2jmeXBvku2eUxmo5Yy5XYt33cGDnueK0mx0UmNonK8du/b0SaNROAkE4UU4UmkbqKkEE6DgU4aOBTAjiURsvNUDdC3Y06oboyFcaa8CoPg4ZclbE2rNeiUyUHM46pMkwnNZVMHZUrwsAIWhJHUVCGHcVekcrNHTwn/Kq3deJsk9T/xPoJBsNhIOnyW/e9iqMQ2+qLmrZEHNK9XHl5TVefKeN3HoANc/rqlVc12MvMviMLjV0NAK6mM+wfLMeQXRgrGU1dOsu5tJKqZJZUqpglRJqDz+3PRezs1JXD3mEfFVLZIhXdLSVprxHqFzrbrYrRUHyPq0KffLLitGv1pUIol3JV2i/wB8uJv61d9bS37sTQwfze074kDyXTutYaCdgK+ma4e634i951c4uPUmv6r0cM7rhy/UdZcFjxuxHRun839gupYyizris2GFnEjEepz/AGWnMaBefku664TUJpTEp2jJBYalc3QcCvRLROeCBjqVUWG5ogoNVCMobjUoLPeA6AeaIIQfqirBEjedArKibhh2qOKKx4OiGJNiEpIwcwqCyR1HyVV0dQjxy5JONHcil9orQTFpodEWVmVQozxJrNJsVnr00BIQQuYt8GF5GxXUWmLCajQrDvmPKvBbwuqxnNxh3Zau5t0Tq0bJWJ39fs1/qA9V3jpQvNL8yjxDUEOB5g1C6uy3iZnRtbrJh8sQBJPTP0Xo5PquXHfdi72h7Tx2GzmeQOIBwta3VzjmGgnIddl49fP2u260uIicLOzZsYBdTnI7MnpRfQF4dnobRZ3WeRuKNzaEb8ng7OrnVfOPbn7P5rsmNRiicT3cg0I4O913L0Uk/XWVSj7XW0Pr/FWivHvX/KtF6h2M7dy4mRWp2Nr6BspADmk6Y6aiu+oXkV0DFK0H3h816DbLDTT64LN1vRl+xq2qIqrEcJrz/VaNpIVZlm+87TYaV6nYc1xrbQbNv5/IpGYqrj3J6f42H90AWs8FIqzeFoIhk/kd/wBVkXTDVtOLgPUhWZ7ZVrgRqCPUINwv8LT+Nh+S9fF8a83L8o9MsrKABPOfEAnsh0Snb/uFeSu8KQ5FBsmiLNkeoVeB1DTmstLUuVeiDAjy6KtCaFPsFfLQ0ViPCR+qo2rIh226lFOm/YvOhNOKBBKWuNd1OOVSdQq/8QV7qpRlDaVNqocnNPKVBx0UjooiRNQq7hQ1RmFRkCBTioWLeUdWlbMhoFmXg6oKo4W9z/tuHD91K776NkYycAOLIatB0qW4R80C+30jf1PzQ72sREULffiY3zczL4kL15/CPPx/OvSuy32hWa2sAxCOX70bzTP8JOoXL/aheQeDGaEcNVxN1di5LQ4MFWO2PA8TyV6+OwF6xChZ37Ro5hxZdDmFz3t31JXASDupA9uxrTzXWO7aiWgZEcVNXH9AsW8uydtjGKSzTNBNAS3fVD7LXFPabQ2NgLRUF7qUwsrnnxUykrcr1I2UE1I8I24nh04ngoTMJz9B8jTY/LZWpHgkU9kf5HmddsqIT3VXPtGZKCFWc+i1XU3VeeyhXQzHS1UblNA4cCR+U1HwIVw2NVXR9zMD92TI/wA4GXq2o8l34vufrjyzq/j02wy1aDxz9UaY+KqyLgtWKMDhl+3wWvKKivBebOarpjfSUwqAVSkbQ14q7E6oogys2WK2JE6ooq8zcJqowTUNCrThVOxBjw4UKrvspbpoi/w5GiRa5QKIFWGlVACisBQXS2gqoxPzTOdUZqK0gpzKmUJqKchzQQYnckmREZTksi8ZKNJ5LTncud7QWmjaccvLdaxm6luo429GmR0cQ1ke0fmNCfiV0t/2TvZbPEzUyxgcg1wJPk1qw7jAfaXWh3sRAhnNxBGXxKa3dpHtmEkZoWk0PLderlvWLjxTvJ6vd90sjeXgCpr5VKNbu0VngyfK0H3R4nflbUrj4b5tNoia2SkdR4gyoceAcdugTC62gZABcZlrp1s32btDfjbWcDWuDOLwB6N/f0TXPZGRNowAA6nc8yUN130zRrH4eiiqMkdOupPEqpItKXNVHwqKpkpRmmqLJGohiom1ldFXvCwd6wt03DvdcMwfIowFNFYY8FWXSWbU+y97EOwvycDheODhv03HIruIJaheb35CWPE8YqQKSNH32jcfiHyXS9nL9bMwZ1yy5hb5MfKeUc8b43VdJTCeSM4BwrugxyAqQBGmi8zsrTw7jVNBaaaq65od1VOay8NVmzXSrLXg6KYKzauaistJTyNLxiBTdygNtBRGyq7BaAJVQ3SVSaiDtyT1UAnqqJJiU1VCWSgJRFa1TUquA7S3oXvwM9p3hFNhu5a/aW/RG0iuelBqT7oXM2cd3/uvzlf7I2aPe6fW69PHj4zyrjnfK+MPa5RBG2FhzAq48zqUXszYO9lxkVazPkXfdHPc+SpGEvPEk05kld1c12CGIMG2Z5uOp+Q8li3btJqL8EVAjEqGOgyTtUQKZlVAMpQokxroqtnxHI7H1HNBVeUGQo7ygPKKGUJymVXe+iAn1/ZDkFFEPJUJJNUApHLEnxWaTvYdCavj0r+JvArQllOazrTNVbxysrOWO3adnu1LLQ0UPi3Ghr02K6SG08V4tJCQ7HG7A8bjR3IhdHcn2gllGWltNsY09f3Vy45l7xYmVx9ZPTmngpVrqsq770jlAcxwI5FaDZF57LO3aXZ3sQwGnUKwHIctnrmMis2KlHAzmpizhU/E1FZa0mkHMSQYmFpCkJQroIBOVB06z7xvhkTS57g0cSaKyJavveuY7U9qWQtwNNXcBrVc7enbx8zjFZWlxOWKhp5IVguUQjv7Q7HJqGnMNPPieS9GPHMfeX+OVzt9YhRWZxPfzan2GfH0+fRT9okuzJ+grEpc+r36nQcBwTWOyl7g0ak0Uyy21jNL9x3dV2M7ZN6ka+Qz9F1UTKBZ9kjAoB7LRQHjnm7zPworjp6LDVFoFCQpgapnNTYQYiMiQ4K7qyEiMSRqA9pV9zAR4TUbKu5tFVUnITqFW5QNEB8IOiKqyNpos+abZaNojoKLMlgKgozy1KqynJWZIc1XdGqIYa0IQpIA7Ijy/dXGxZBF7jNWXSWbZEVnlgOKF7mchUt9Nlu3f9otoioJoxIPeZqod2mlu5rhpnxGRXT+SX5TbH8euq6iwfaZZX0xOLDwcFu2ftXZn6TM/MF5FbLvpqA7+YCvqFnmys9ynQlPDjqbzn095Ze8J0kYf6gmfeMO8jPzNXhLbE3YPHRyI26gdGyHzU/hx/Tzy/Hsdq7S2SP2pox/UD8lh237S7IzJjnPP4R+pXBx9nSBiMdB+N36K1Zrqp7rf5Rn6pMOOG8607d9oVpmyhiwA/efmVRguOe1Oxzvc/qSG+XFbt0XQ32iK8zmugjYAr5zH4zSeG/lWTdlgbZx7IHNV2k2iUn/AMbTl+J3HoEe/wC1YyIWHxO34Dcq5YbIGNDQMgFi10gFogo1Wbus3dtxH2nVDeTfvO/QdTwVptnxkN0GrjwA1P6eat/wmI10GQA4AaBYVWieQQKo0cLya/NHjsIBqrTWpo2iyNNI1EqpEqoqkozSolqmEGGCJPHE6ueeEZjPRzDrqeHE1QxacvFQVyBFcNTSgrqDnoc8iVnTWVwOJhLXcR8jx807L12nbTbvGcDSoe3cGg4rLa86vkdDxHVQfl9aJmCgxMILdat8TTrmWfHw8hoEOSeoq4U5g4mjXLFtSm+5oqmleR9VWm0V5zP7Ku+BFZkkaA6Faz4wguiVFZsSIIkYx10RooVAEQJPZktCOFVreNggwra2poqrbBVbLrPVWIrGgzbNdS2LNYGszOn9loQWLCOqFbzktbRk2p5e6u2w4f3R7FYcR5J7LZ8RzWtGA0ZKA8EQAoh3hbGxMLjsFEWhYVre60TYBmxnidwyFc+QGZ6KoPdEBcTK72nZ9G7BdHZ4llXTOyRoLHNcNKj5cl0MTcAB+8fZ5bY/0HMHgpUMGU8O+ruo0b5fPoFYaqWLCrETqhRViqWJDJTFVEq5ohKG3JIlA9UwcmqlWiDnZpAMlSmaCrJKHKEaURCWHEwlp5aHqFYZbq+2MJ99umWmIedc1LBkoyxiiaNimOgxAjDrVviZTPMt1FMzlqSoumH3vDqK1q3KtfENKZVrTM0WbPa3QjEw0z02PULQue0d+3E5rQTkcIIrQ1zFeJPqopGPjood1VWHwAPoMstsvkoR6nPQ8lNiDY1YYxV2zmtMtv8A6/ZaVjFT9ckE4oclmzsqVuzNy81lOGaorQ2aq0LLZBUJ7OwK7o2vJEV5nUyVG0txIdplOOnNGYFRCCzqy+M0yRIwpojDvW191GT945NHEk0AR7tgbZ7MS8jHIKv5N1w+Z+Deao9s24YsYycwhzeo4q3dh72KNzwCSA7oSEFjspc4YZJ3DCHkHDppXC3kTUk8B0XQOeSSTqfhwAGwSmbR5YPZZUNHpU9TXNIDJQRCMxBARmFAQhIJBJVCKRTociCJkCiSTohj9kY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5616" name="Picture 16" descr="http://t1.gstatic.com/images?q=tbn:ANd9GcQN2DjkpDKsE4pq6If_rgCDzXMuU4rS-8P_bE3wI-niOwWB76q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4357686" cy="4429132"/>
          </a:xfrm>
          <a:prstGeom prst="rect">
            <a:avLst/>
          </a:prstGeom>
          <a:noFill/>
        </p:spPr>
      </p:pic>
      <p:sp>
        <p:nvSpPr>
          <p:cNvPr id="25618" name="AutoShape 18" descr="data:image/jpeg;base64,/9j/4AAQSkZJRgABAQAAAQABAAD/2wCEAAkGBhMQEBQSExQUFRQVFBQUFBQUFBQUFRQUFBAVFBQQFBQXHCYeFxkjGRQUHy8gIycpLCwsFR4xNTAqNSYrLCkBCQoKDgwOFA8PFywcHBwpLSkpKSksKSkpLCwpKSwpKSkpKSkpKSktKTEpLCkpKSkpKSwpKSkpNSkpLCopKSkpKf/AABEIALwA8AMBIgACEQEDEQH/xAAcAAABBQEBAQAAAAAAAAAAAAADAAECBAUGBwj/xAA+EAABAwEGAwUFBgUEAwEAAAABAAIDEQQFEiExQVFhcQYTIoGRMlKhsfAHQmKSwdEUcoLh8RUjM7JDc8IW/8QAGAEBAQEBAQAAAAAAAAAAAAAAAAECAwT/xAAiEQEBAAICAgMAAwEAAAAAAAAAAQIRAzESITJBURMikXH/2gAMAwEAAhEDEQA/ANq12yjnACpGXoq0cLnGpUGsJJOm5RWwnjVeVtaiiAGZQXT0zARI7NxR22Xkgo0J13VuOEUR+4QXNJKgZ0xGiTYi45qDuFVFjs9UGpCA0I8cqzo5xxRWzcERqMeSjCMkZ5fXBVLBavukrQAVghHGBxKl3YBUwUyoYlDLRqp4a6hQpTQeqIbASiRw0UO8PIJF3VBYBATd4FTenYU2aXlHCoxyVCkFpDqL3p3lJgQNUlSayiknogZJOmUCclHr8fr4JhmnpQgoORlj2CTYyAiYSpBYbRbVSxlM5wQc3GugQI2uuSQqVLCEUUAQAdZKqubOWq2+XhU9M1Wcx7tqdSAgjgz1ASa6hyz4qTLKRqQTyz+Kpy3gBXCMVDQmtGA8C/c8gCUkt6LZO21ZXVVo37FFlLI0Hhq78oqVx0lplkyLyG8G+Aeg8R8z5KdmsbW6Bdpx67crn+Oll7YM0jjkfzNGD41PwQ//ANJOdIox1e93yAVCED/Cuxwk6Nd6K6xZ8ql/rNpO0Q/od+rk3+r2nhF+Vw+TkVtjd7vxU/4B/AeoTeJ/YD/W5hrGw9C5v7osfaUD243t5ijx8KH4JjYXj7p9aoMkJGoPmE/rTeTVs16Qy5Ne0n3Tk70NFZw0K5iWxNdqEopJovYeSPcf4m+Vcx5FS4fizP8AXVwmhp9fX7I5K5+ydoGuIDx3b9Mz4D0d+hpqt4FY1Z23uUhmphMEqqiYKVUPGnqglVJIJq5qB0iCQnJTtQcu5IN4p3Gie7pS5rjwfQZbYalYbDkhLtB56J/4I01p0FVpBuQyzSITSM9llH4j8FLuuDfXP5q42qVFdG1Asd08/wBAq9qIjaXPNAN+Z0AAzJ5BX7XM2JjnvNGgVJ86AAbkmgAXK2i0vmfid4cPstrURbZcZDu7bQcVvHDbOWej2q1ueS2hDfcrQ9ZXD/oD1OyFg0rsKDQBo4NAyA6I8NmqQ1o8v1J2W5YboDaE5u47DoF0uUxjlJcmTZLre/ag4n9Atiz3MxvtVcfh6LRbEitjXDLkt6dZhAY4QNAB5IrWImBPhXPbekQ1TAHNNROptUw0cU7o/T1UKqTZKK7TStLd7XbU5hZ9ou9zdM/mtzEDyPFMWg6+q3M7GbjK5WeAOFCK/WhUrFeklmoDWSL3a1cz+QnbkVs227q56HiFjzx0NDr8D0XbHKZenK43F0tmtTJWB8bsQO447gjY8kYNXFQWh9leZI8waY2aBwG/Jw2K6+wW1k0YkYatPqCNWkbEKZY6axy2KQnITkKSy2bEliSUSxA41RAUIJw5QclbbTQKx2eeHQn/ANjq+bclmXg7JWOzEvhlbwwvHll+yw06EHIdAolRa7LoSPQpOK0hwEimxLD7XXuYYQ1h8cpLG8Q2njcPLLzWsZu6Zyuptj3xextFows/44iQ0jeTR0vOmYbwzKnZoKkNaM/gOZVKwWfAwD66LrLou7AKn2jmeXBvku2eUxmo5Yy5XYt33cGDnueK0mx0UmNonK8du/b0SaNROAkE4UU4UmkbqKkEE6DgU4aOBTAjiURsvNUDdC3Y06oboyFcaa8CoPg4ZclbE2rNeiUyUHM46pMkwnNZVMHZUrwsAIWhJHUVCGHcVekcrNHTwn/Kq3deJsk9T/xPoJBsNhIOnyW/e9iqMQ2+qLmrZEHNK9XHl5TVefKeN3HoANc/rqlVc12MvMviMLjV0NAK6mM+wfLMeQXRgrGU1dOsu5tJKqZJZUqpglRJqDz+3PRezs1JXD3mEfFVLZIhXdLSVprxHqFzrbrYrRUHyPq0KffLLitGv1pUIol3JV2i/wB8uJv61d9bS37sTQwfze074kDyXTutYaCdgK+ma4e634i951c4uPUmv6r0cM7rhy/UdZcFjxuxHRun839gupYyizris2GFnEjEepz/AGWnMaBefku664TUJpTEp2jJBYalc3QcCvRLROeCBjqVUWG5ogoNVCMobjUoLPeA6AeaIIQfqirBEjedArKibhh2qOKKx4OiGJNiEpIwcwqCyR1HyVV0dQjxy5JONHcil9orQTFpodEWVmVQozxJrNJsVnr00BIQQuYt8GF5GxXUWmLCajQrDvmPKvBbwuqxnNxh3Zau5t0Tq0bJWJ39fs1/qA9V3jpQvNL8yjxDUEOB5g1C6uy3iZnRtbrJh8sQBJPTP0Xo5PquXHfdi72h7Tx2GzmeQOIBwta3VzjmGgnIddl49fP2u260uIicLOzZsYBdTnI7MnpRfQF4dnobRZ3WeRuKNzaEb8ng7OrnVfOPbn7P5rsmNRiicT3cg0I4O913L0Uk/XWVSj7XW0Pr/FWivHvX/KtF6h2M7dy4mRWp2Nr6BspADmk6Y6aiu+oXkV0DFK0H3h816DbLDTT64LN1vRl+xq2qIqrEcJrz/VaNpIVZlm+87TYaV6nYc1xrbQbNv5/IpGYqrj3J6f42H90AWs8FIqzeFoIhk/kd/wBVkXTDVtOLgPUhWZ7ZVrgRqCPUINwv8LT+Nh+S9fF8a83L8o9MsrKABPOfEAnsh0Snb/uFeSu8KQ5FBsmiLNkeoVeB1DTmstLUuVeiDAjy6KtCaFPsFfLQ0ViPCR+qo2rIh226lFOm/YvOhNOKBBKWuNd1OOVSdQq/8QV7qpRlDaVNqocnNPKVBx0UjooiRNQq7hQ1RmFRkCBTioWLeUdWlbMhoFmXg6oKo4W9z/tuHD91K776NkYycAOLIatB0qW4R80C+30jf1PzQ72sREULffiY3zczL4kL15/CPPx/OvSuy32hWa2sAxCOX70bzTP8JOoXL/aheQeDGaEcNVxN1di5LQ4MFWO2PA8TyV6+OwF6xChZ37Ro5hxZdDmFz3t31JXASDupA9uxrTzXWO7aiWgZEcVNXH9AsW8uydtjGKSzTNBNAS3fVD7LXFPabQ2NgLRUF7qUwsrnnxUykrcr1I2UE1I8I24nh04ngoTMJz9B8jTY/LZWpHgkU9kf5HmddsqIT3VXPtGZKCFWc+i1XU3VeeyhXQzHS1UblNA4cCR+U1HwIVw2NVXR9zMD92TI/wA4GXq2o8l34vufrjyzq/j02wy1aDxz9UaY+KqyLgtWKMDhl+3wWvKKivBebOarpjfSUwqAVSkbQ14q7E6oogys2WK2JE6ooq8zcJqowTUNCrThVOxBjw4UKrvspbpoi/w5GiRa5QKIFWGlVACisBQXS2gqoxPzTOdUZqK0gpzKmUJqKchzQQYnckmREZTksi8ZKNJ5LTncud7QWmjaccvLdaxm6luo429GmR0cQ1ke0fmNCfiV0t/2TvZbPEzUyxgcg1wJPk1qw7jAfaXWh3sRAhnNxBGXxKa3dpHtmEkZoWk0PLderlvWLjxTvJ6vd90sjeXgCpr5VKNbu0VngyfK0H3R4nflbUrj4b5tNoia2SkdR4gyoceAcdugTC62gZABcZlrp1s32btDfjbWcDWuDOLwB6N/f0TXPZGRNowAA6nc8yUN130zRrH4eiiqMkdOupPEqpItKXNVHwqKpkpRmmqLJGohiom1ldFXvCwd6wt03DvdcMwfIowFNFYY8FWXSWbU+y97EOwvycDheODhv03HIruIJaheb35CWPE8YqQKSNH32jcfiHyXS9nL9bMwZ1yy5hb5MfKeUc8b43VdJTCeSM4BwrugxyAqQBGmi8zsrTw7jVNBaaaq65od1VOay8NVmzXSrLXg6KYKzauaistJTyNLxiBTdygNtBRGyq7BaAJVQ3SVSaiDtyT1UAnqqJJiU1VCWSgJRFa1TUquA7S3oXvwM9p3hFNhu5a/aW/RG0iuelBqT7oXM2cd3/uvzlf7I2aPe6fW69PHj4zyrjnfK+MPa5RBG2FhzAq48zqUXszYO9lxkVazPkXfdHPc+SpGEvPEk05kld1c12CGIMG2Z5uOp+Q8li3btJqL8EVAjEqGOgyTtUQKZlVAMpQokxroqtnxHI7H1HNBVeUGQo7ygPKKGUJymVXe+iAn1/ZDkFFEPJUJJNUApHLEnxWaTvYdCavj0r+JvArQllOazrTNVbxysrOWO3adnu1LLQ0UPi3Ghr02K6SG08V4tJCQ7HG7A8bjR3IhdHcn2gllGWltNsY09f3Vy45l7xYmVx9ZPTmngpVrqsq770jlAcxwI5FaDZF57LO3aXZ3sQwGnUKwHIctnrmMis2KlHAzmpizhU/E1FZa0mkHMSQYmFpCkJQroIBOVB06z7xvhkTS57g0cSaKyJavveuY7U9qWQtwNNXcBrVc7enbx8zjFZWlxOWKhp5IVguUQjv7Q7HJqGnMNPPieS9GPHMfeX+OVzt9YhRWZxPfzan2GfH0+fRT9okuzJ+grEpc+r36nQcBwTWOyl7g0ak0Uyy21jNL9x3dV2M7ZN6ka+Qz9F1UTKBZ9kjAoB7LRQHjnm7zPworjp6LDVFoFCQpgapnNTYQYiMiQ4K7qyEiMSRqA9pV9zAR4TUbKu5tFVUnITqFW5QNEB8IOiKqyNpos+abZaNojoKLMlgKgozy1KqynJWZIc1XdGqIYa0IQpIA7Ijy/dXGxZBF7jNWXSWbZEVnlgOKF7mchUt9Nlu3f9otoioJoxIPeZqod2mlu5rhpnxGRXT+SX5TbH8euq6iwfaZZX0xOLDwcFu2ftXZn6TM/MF5FbLvpqA7+YCvqFnmys9ynQlPDjqbzn095Ze8J0kYf6gmfeMO8jPzNXhLbE3YPHRyI26gdGyHzU/hx/Tzy/Hsdq7S2SP2pox/UD8lh237S7IzJjnPP4R+pXBx9nSBiMdB+N36K1Zrqp7rf5Rn6pMOOG8607d9oVpmyhiwA/efmVRguOe1Oxzvc/qSG+XFbt0XQ32iK8zmugjYAr5zH4zSeG/lWTdlgbZx7IHNV2k2iUn/AMbTl+J3HoEe/wC1YyIWHxO34Dcq5YbIGNDQMgFi10gFogo1Wbus3dtxH2nVDeTfvO/QdTwVptnxkN0GrjwA1P6eat/wmI10GQA4AaBYVWieQQKo0cLya/NHjsIBqrTWpo2iyNNI1EqpEqoqkozSolqmEGGCJPHE6ueeEZjPRzDrqeHE1QxacvFQVyBFcNTSgrqDnoc8iVnTWVwOJhLXcR8jx807L12nbTbvGcDSoe3cGg4rLa86vkdDxHVQfl9aJmCgxMILdat8TTrmWfHw8hoEOSeoq4U5g4mjXLFtSm+5oqmleR9VWm0V5zP7Ku+BFZkkaA6Faz4wguiVFZsSIIkYx10RooVAEQJPZktCOFVreNggwra2poqrbBVbLrPVWIrGgzbNdS2LNYGszOn9loQWLCOqFbzktbRk2p5e6u2w4f3R7FYcR5J7LZ8RzWtGA0ZKA8EQAoh3hbGxMLjsFEWhYVre60TYBmxnidwyFc+QGZ6KoPdEBcTK72nZ9G7BdHZ4llXTOyRoLHNcNKj5cl0MTcAB+8fZ5bY/0HMHgpUMGU8O+ruo0b5fPoFYaqWLCrETqhRViqWJDJTFVEq5ohKG3JIlA9UwcmqlWiDnZpAMlSmaCrJKHKEaURCWHEwlp5aHqFYZbq+2MJ99umWmIedc1LBkoyxiiaNimOgxAjDrVviZTPMt1FMzlqSoumH3vDqK1q3KtfENKZVrTM0WbPa3QjEw0z02PULQue0d+3E5rQTkcIIrQ1zFeJPqopGPjood1VWHwAPoMstsvkoR6nPQ8lNiDY1YYxV2zmtMtv8A6/ZaVjFT9ckE4oclmzsqVuzNy81lOGaorQ2aq0LLZBUJ7OwK7o2vJEV5nUyVG0txIdplOOnNGYFRCCzqy+M0yRIwpojDvW191GT945NHEk0AR7tgbZ7MS8jHIKv5N1w+Z+Deao9s24YsYycwhzeo4q3dh72KNzwCSA7oSEFjspc4YZJ3DCHkHDppXC3kTUk8B0XQOeSSTqfhwAGwSmbR5YPZZUNHpU9TXNIDJQRCMxBARmFAQhIJBJVCKRTociCJkCiSTohj9kY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620" name="AutoShape 20" descr="data:image/jpeg;base64,/9j/4AAQSkZJRgABAQAAAQABAAD/2wCEAAkGBhMQEBQSExQUFRQVFBQUFBQUFBQUFRQUFBAVFBQQFBQXHCYeFxkjGRQUHy8gIycpLCwsFR4xNTAqNSYrLCkBCQoKDgwOFA8PFywcHBwpLSkpKSksKSkpLCwpKSwpKSkpKSkpKSktKTEpLCkpKSkpKSwpKSkpNSkpLCopKSkpKf/AABEIALwA8AMBIgACEQEDEQH/xAAcAAABBQEBAQAAAAAAAAAAAAADAAECBAUGBwj/xAA+EAABAwEGAwUFBgUEAwEAAAABAAIDEQQFEiExQVFhcQYTIoGRMlKhsfAHQmKSwdEUcoLh8RUjM7JDc8IW/8QAGAEBAQEBAQAAAAAAAAAAAAAAAAECAwT/xAAiEQEBAAICAgMAAwEAAAAAAAAAAQIRAzESITJBURMikXH/2gAMAwEAAhEDEQA/ANq12yjnACpGXoq0cLnGpUGsJJOm5RWwnjVeVtaiiAGZQXT0zARI7NxR22Xkgo0J13VuOEUR+4QXNJKgZ0xGiTYi45qDuFVFjs9UGpCA0I8cqzo5xxRWzcERqMeSjCMkZ5fXBVLBavukrQAVghHGBxKl3YBUwUyoYlDLRqp4a6hQpTQeqIbASiRw0UO8PIJF3VBYBATd4FTenYU2aXlHCoxyVCkFpDqL3p3lJgQNUlSayiknogZJOmUCclHr8fr4JhmnpQgoORlj2CTYyAiYSpBYbRbVSxlM5wQc3GugQI2uuSQqVLCEUUAQAdZKqubOWq2+XhU9M1Wcx7tqdSAgjgz1ASa6hyz4qTLKRqQTyz+Kpy3gBXCMVDQmtGA8C/c8gCUkt6LZO21ZXVVo37FFlLI0Hhq78oqVx0lplkyLyG8G+Aeg8R8z5KdmsbW6Bdpx67crn+Oll7YM0jjkfzNGD41PwQ//ANJOdIox1e93yAVCED/Cuxwk6Nd6K6xZ8ql/rNpO0Q/od+rk3+r2nhF+Vw+TkVtjd7vxU/4B/AeoTeJ/YD/W5hrGw9C5v7osfaUD243t5ijx8KH4JjYXj7p9aoMkJGoPmE/rTeTVs16Qy5Ne0n3Tk70NFZw0K5iWxNdqEopJovYeSPcf4m+Vcx5FS4fizP8AXVwmhp9fX7I5K5+ydoGuIDx3b9Mz4D0d+hpqt4FY1Z23uUhmphMEqqiYKVUPGnqglVJIJq5qB0iCQnJTtQcu5IN4p3Gie7pS5rjwfQZbYalYbDkhLtB56J/4I01p0FVpBuQyzSITSM9llH4j8FLuuDfXP5q42qVFdG1Asd08/wBAq9qIjaXPNAN+Z0AAzJ5BX7XM2JjnvNGgVJ86AAbkmgAXK2i0vmfid4cPstrURbZcZDu7bQcVvHDbOWej2q1ueS2hDfcrQ9ZXD/oD1OyFg0rsKDQBo4NAyA6I8NmqQ1o8v1J2W5YboDaE5u47DoF0uUxjlJcmTZLre/ag4n9Atiz3MxvtVcfh6LRbEitjXDLkt6dZhAY4QNAB5IrWImBPhXPbekQ1TAHNNROptUw0cU7o/T1UKqTZKK7TStLd7XbU5hZ9ou9zdM/mtzEDyPFMWg6+q3M7GbjK5WeAOFCK/WhUrFeklmoDWSL3a1cz+QnbkVs227q56HiFjzx0NDr8D0XbHKZenK43F0tmtTJWB8bsQO447gjY8kYNXFQWh9leZI8waY2aBwG/Jw2K6+wW1k0YkYatPqCNWkbEKZY6axy2KQnITkKSy2bEliSUSxA41RAUIJw5QclbbTQKx2eeHQn/ANjq+bclmXg7JWOzEvhlbwwvHll+yw06EHIdAolRa7LoSPQpOK0hwEimxLD7XXuYYQ1h8cpLG8Q2njcPLLzWsZu6Zyuptj3xextFows/44iQ0jeTR0vOmYbwzKnZoKkNaM/gOZVKwWfAwD66LrLou7AKn2jmeXBvku2eUxmo5Yy5XYt33cGDnueK0mx0UmNonK8du/b0SaNROAkE4UU4UmkbqKkEE6DgU4aOBTAjiURsvNUDdC3Y06oboyFcaa8CoPg4ZclbE2rNeiUyUHM46pMkwnNZVMHZUrwsAIWhJHUVCGHcVekcrNHTwn/Kq3deJsk9T/xPoJBsNhIOnyW/e9iqMQ2+qLmrZEHNK9XHl5TVefKeN3HoANc/rqlVc12MvMviMLjV0NAK6mM+wfLMeQXRgrGU1dOsu5tJKqZJZUqpglRJqDz+3PRezs1JXD3mEfFVLZIhXdLSVprxHqFzrbrYrRUHyPq0KffLLitGv1pUIol3JV2i/wB8uJv61d9bS37sTQwfze074kDyXTutYaCdgK+ma4e634i951c4uPUmv6r0cM7rhy/UdZcFjxuxHRun839gupYyizris2GFnEjEepz/AGWnMaBefku664TUJpTEp2jJBYalc3QcCvRLROeCBjqVUWG5ogoNVCMobjUoLPeA6AeaIIQfqirBEjedArKibhh2qOKKx4OiGJNiEpIwcwqCyR1HyVV0dQjxy5JONHcil9orQTFpodEWVmVQozxJrNJsVnr00BIQQuYt8GF5GxXUWmLCajQrDvmPKvBbwuqxnNxh3Zau5t0Tq0bJWJ39fs1/qA9V3jpQvNL8yjxDUEOB5g1C6uy3iZnRtbrJh8sQBJPTP0Xo5PquXHfdi72h7Tx2GzmeQOIBwta3VzjmGgnIddl49fP2u260uIicLOzZsYBdTnI7MnpRfQF4dnobRZ3WeRuKNzaEb8ng7OrnVfOPbn7P5rsmNRiicT3cg0I4O913L0Uk/XWVSj7XW0Pr/FWivHvX/KtF6h2M7dy4mRWp2Nr6BspADmk6Y6aiu+oXkV0DFK0H3h816DbLDTT64LN1vRl+xq2qIqrEcJrz/VaNpIVZlm+87TYaV6nYc1xrbQbNv5/IpGYqrj3J6f42H90AWs8FIqzeFoIhk/kd/wBVkXTDVtOLgPUhWZ7ZVrgRqCPUINwv8LT+Nh+S9fF8a83L8o9MsrKABPOfEAnsh0Snb/uFeSu8KQ5FBsmiLNkeoVeB1DTmstLUuVeiDAjy6KtCaFPsFfLQ0ViPCR+qo2rIh226lFOm/YvOhNOKBBKWuNd1OOVSdQq/8QV7qpRlDaVNqocnNPKVBx0UjooiRNQq7hQ1RmFRkCBTioWLeUdWlbMhoFmXg6oKo4W9z/tuHD91K776NkYycAOLIatB0qW4R80C+30jf1PzQ72sREULffiY3zczL4kL15/CPPx/OvSuy32hWa2sAxCOX70bzTP8JOoXL/aheQeDGaEcNVxN1di5LQ4MFWO2PA8TyV6+OwF6xChZ37Ro5hxZdDmFz3t31JXASDupA9uxrTzXWO7aiWgZEcVNXH9AsW8uydtjGKSzTNBNAS3fVD7LXFPabQ2NgLRUF7qUwsrnnxUykrcr1I2UE1I8I24nh04ngoTMJz9B8jTY/LZWpHgkU9kf5HmddsqIT3VXPtGZKCFWc+i1XU3VeeyhXQzHS1UblNA4cCR+U1HwIVw2NVXR9zMD92TI/wA4GXq2o8l34vufrjyzq/j02wy1aDxz9UaY+KqyLgtWKMDhl+3wWvKKivBebOarpjfSUwqAVSkbQ14q7E6oogys2WK2JE6ooq8zcJqowTUNCrThVOxBjw4UKrvspbpoi/w5GiRa5QKIFWGlVACisBQXS2gqoxPzTOdUZqK0gpzKmUJqKchzQQYnckmREZTksi8ZKNJ5LTncud7QWmjaccvLdaxm6luo429GmR0cQ1ke0fmNCfiV0t/2TvZbPEzUyxgcg1wJPk1qw7jAfaXWh3sRAhnNxBGXxKa3dpHtmEkZoWk0PLderlvWLjxTvJ6vd90sjeXgCpr5VKNbu0VngyfK0H3R4nflbUrj4b5tNoia2SkdR4gyoceAcdugTC62gZABcZlrp1s32btDfjbWcDWuDOLwB6N/f0TXPZGRNowAA6nc8yUN130zRrH4eiiqMkdOupPEqpItKXNVHwqKpkpRmmqLJGohiom1ldFXvCwd6wt03DvdcMwfIowFNFYY8FWXSWbU+y97EOwvycDheODhv03HIruIJaheb35CWPE8YqQKSNH32jcfiHyXS9nL9bMwZ1yy5hb5MfKeUc8b43VdJTCeSM4BwrugxyAqQBGmi8zsrTw7jVNBaaaq65od1VOay8NVmzXSrLXg6KYKzauaistJTyNLxiBTdygNtBRGyq7BaAJVQ3SVSaiDtyT1UAnqqJJiU1VCWSgJRFa1TUquA7S3oXvwM9p3hFNhu5a/aW/RG0iuelBqT7oXM2cd3/uvzlf7I2aPe6fW69PHj4zyrjnfK+MPa5RBG2FhzAq48zqUXszYO9lxkVazPkXfdHPc+SpGEvPEk05kld1c12CGIMG2Z5uOp+Q8li3btJqL8EVAjEqGOgyTtUQKZlVAMpQokxroqtnxHI7H1HNBVeUGQo7ygPKKGUJymVXe+iAn1/ZDkFFEPJUJJNUApHLEnxWaTvYdCavj0r+JvArQllOazrTNVbxysrOWO3adnu1LLQ0UPi3Ghr02K6SG08V4tJCQ7HG7A8bjR3IhdHcn2gllGWltNsY09f3Vy45l7xYmVx9ZPTmngpVrqsq770jlAcxwI5FaDZF57LO3aXZ3sQwGnUKwHIctnrmMis2KlHAzmpizhU/E1FZa0mkHMSQYmFpCkJQroIBOVB06z7xvhkTS57g0cSaKyJavveuY7U9qWQtwNNXcBrVc7enbx8zjFZWlxOWKhp5IVguUQjv7Q7HJqGnMNPPieS9GPHMfeX+OVzt9YhRWZxPfzan2GfH0+fRT9okuzJ+grEpc+r36nQcBwTWOyl7g0ak0Uyy21jNL9x3dV2M7ZN6ka+Qz9F1UTKBZ9kjAoB7LRQHjnm7zPworjp6LDVFoFCQpgapnNTYQYiMiQ4K7qyEiMSRqA9pV9zAR4TUbKu5tFVUnITqFW5QNEB8IOiKqyNpos+abZaNojoKLMlgKgozy1KqynJWZIc1XdGqIYa0IQpIA7Ijy/dXGxZBF7jNWXSWbZEVnlgOKF7mchUt9Nlu3f9otoioJoxIPeZqod2mlu5rhpnxGRXT+SX5TbH8euq6iwfaZZX0xOLDwcFu2ftXZn6TM/MF5FbLvpqA7+YCvqFnmys9ynQlPDjqbzn095Ze8J0kYf6gmfeMO8jPzNXhLbE3YPHRyI26gdGyHzU/hx/Tzy/Hsdq7S2SP2pox/UD8lh237S7IzJjnPP4R+pXBx9nSBiMdB+N36K1Zrqp7rf5Rn6pMOOG8607d9oVpmyhiwA/efmVRguOe1Oxzvc/qSG+XFbt0XQ32iK8zmugjYAr5zH4zSeG/lWTdlgbZx7IHNV2k2iUn/AMbTl+J3HoEe/wC1YyIWHxO34Dcq5YbIGNDQMgFi10gFogo1Wbus3dtxH2nVDeTfvO/QdTwVptnxkN0GrjwA1P6eat/wmI10GQA4AaBYVWieQQKo0cLya/NHjsIBqrTWpo2iyNNI1EqpEqoqkozSolqmEGGCJPHE6ueeEZjPRzDrqeHE1QxacvFQVyBFcNTSgrqDnoc8iVnTWVwOJhLXcR8jx807L12nbTbvGcDSoe3cGg4rLa86vkdDxHVQfl9aJmCgxMILdat8TTrmWfHw8hoEOSeoq4U5g4mjXLFtSm+5oqmleR9VWm0V5zP7Ku+BFZkkaA6Faz4wguiVFZsSIIkYx10RooVAEQJPZktCOFVreNggwra2poqrbBVbLrPVWIrGgzbNdS2LNYGszOn9loQWLCOqFbzktbRk2p5e6u2w4f3R7FYcR5J7LZ8RzWtGA0ZKA8EQAoh3hbGxMLjsFEWhYVre60TYBmxnidwyFc+QGZ6KoPdEBcTK72nZ9G7BdHZ4llXTOyRoLHNcNKj5cl0MTcAB+8fZ5bY/0HMHgpUMGU8O+ruo0b5fPoFYaqWLCrETqhRViqWJDJTFVEq5ohKG3JIlA9UwcmqlWiDnZpAMlSmaCrJKHKEaURCWHEwlp5aHqFYZbq+2MJ99umWmIedc1LBkoyxiiaNimOgxAjDrVviZTPMt1FMzlqSoumH3vDqK1q3KtfENKZVrTM0WbPa3QjEw0z02PULQue0d+3E5rQTkcIIrQ1zFeJPqopGPjood1VWHwAPoMstsvkoR6nPQ8lNiDY1YYxV2zmtMtv8A6/ZaVjFT9ckE4oclmzsqVuzNy81lOGaorQ2aq0LLZBUJ7OwK7o2vJEV5nUyVG0txIdplOOnNGYFRCCzqy+M0yRIwpojDvW191GT945NHEk0AR7tgbZ7MS8jHIKv5N1w+Z+Deao9s24YsYycwhzeo4q3dh72KNzwCSA7oSEFjspc4YZJ3DCHkHDppXC3kTUk8B0XQOeSSTqfhwAGwSmbR5YPZZUNHpU9TXNIDJQRCMxBARmFAQhIJBJVCKRTociCJkCiSTohj9kY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622" name="AutoShape 22" descr="data:image/jpeg;base64,/9j/4AAQSkZJRgABAQAAAQABAAD/2wCEAAkGBhMQEBQSExQUFRQVFBQUFBQUFBQUFRQUFBAVFBQQFBQXHCYeFxkjGRQUHy8gIycpLCwsFR4xNTAqNSYrLCkBCQoKDgwOFA8PFywcHBwpLSkpKSksKSkpLCwpKSwpKSkpKSkpKSktKTEpLCkpKSkpKSwpKSkpNSkpLCopKSkpKf/AABEIALwA8AMBIgACEQEDEQH/xAAcAAABBQEBAQAAAAAAAAAAAAADAAECBAUGBwj/xAA+EAABAwEGAwUFBgUEAwEAAAABAAIDEQQFEiExQVFhcQYTIoGRMlKhsfAHQmKSwdEUcoLh8RUjM7JDc8IW/8QAGAEBAQEBAQAAAAAAAAAAAAAAAAECAwT/xAAiEQEBAAICAgMAAwEAAAAAAAAAAQIRAzESITJBURMikXH/2gAMAwEAAhEDEQA/ANq12yjnACpGXoq0cLnGpUGsJJOm5RWwnjVeVtaiiAGZQXT0zARI7NxR22Xkgo0J13VuOEUR+4QXNJKgZ0xGiTYi45qDuFVFjs9UGpCA0I8cqzo5xxRWzcERqMeSjCMkZ5fXBVLBavukrQAVghHGBxKl3YBUwUyoYlDLRqp4a6hQpTQeqIbASiRw0UO8PIJF3VBYBATd4FTenYU2aXlHCoxyVCkFpDqL3p3lJgQNUlSayiknogZJOmUCclHr8fr4JhmnpQgoORlj2CTYyAiYSpBYbRbVSxlM5wQc3GugQI2uuSQqVLCEUUAQAdZKqubOWq2+XhU9M1Wcx7tqdSAgjgz1ASa6hyz4qTLKRqQTyz+Kpy3gBXCMVDQmtGA8C/c8gCUkt6LZO21ZXVVo37FFlLI0Hhq78oqVx0lplkyLyG8G+Aeg8R8z5KdmsbW6Bdpx67crn+Oll7YM0jjkfzNGD41PwQ//ANJOdIox1e93yAVCED/Cuxwk6Nd6K6xZ8ql/rNpO0Q/od+rk3+r2nhF+Vw+TkVtjd7vxU/4B/AeoTeJ/YD/W5hrGw9C5v7osfaUD243t5ijx8KH4JjYXj7p9aoMkJGoPmE/rTeTVs16Qy5Ne0n3Tk70NFZw0K5iWxNdqEopJovYeSPcf4m+Vcx5FS4fizP8AXVwmhp9fX7I5K5+ydoGuIDx3b9Mz4D0d+hpqt4FY1Z23uUhmphMEqqiYKVUPGnqglVJIJq5qB0iCQnJTtQcu5IN4p3Gie7pS5rjwfQZbYalYbDkhLtB56J/4I01p0FVpBuQyzSITSM9llH4j8FLuuDfXP5q42qVFdG1Asd08/wBAq9qIjaXPNAN+Z0AAzJ5BX7XM2JjnvNGgVJ86AAbkmgAXK2i0vmfid4cPstrURbZcZDu7bQcVvHDbOWej2q1ueS2hDfcrQ9ZXD/oD1OyFg0rsKDQBo4NAyA6I8NmqQ1o8v1J2W5YboDaE5u47DoF0uUxjlJcmTZLre/ag4n9Atiz3MxvtVcfh6LRbEitjXDLkt6dZhAY4QNAB5IrWImBPhXPbekQ1TAHNNROptUw0cU7o/T1UKqTZKK7TStLd7XbU5hZ9ou9zdM/mtzEDyPFMWg6+q3M7GbjK5WeAOFCK/WhUrFeklmoDWSL3a1cz+QnbkVs227q56HiFjzx0NDr8D0XbHKZenK43F0tmtTJWB8bsQO447gjY8kYNXFQWh9leZI8waY2aBwG/Jw2K6+wW1k0YkYatPqCNWkbEKZY6axy2KQnITkKSy2bEliSUSxA41RAUIJw5QclbbTQKx2eeHQn/ANjq+bclmXg7JWOzEvhlbwwvHll+yw06EHIdAolRa7LoSPQpOK0hwEimxLD7XXuYYQ1h8cpLG8Q2njcPLLzWsZu6Zyuptj3xextFows/44iQ0jeTR0vOmYbwzKnZoKkNaM/gOZVKwWfAwD66LrLou7AKn2jmeXBvku2eUxmo5Yy5XYt33cGDnueK0mx0UmNonK8du/b0SaNROAkE4UU4UmkbqKkEE6DgU4aOBTAjiURsvNUDdC3Y06oboyFcaa8CoPg4ZclbE2rNeiUyUHM46pMkwnNZVMHZUrwsAIWhJHUVCGHcVekcrNHTwn/Kq3deJsk9T/xPoJBsNhIOnyW/e9iqMQ2+qLmrZEHNK9XHl5TVefKeN3HoANc/rqlVc12MvMviMLjV0NAK6mM+wfLMeQXRgrGU1dOsu5tJKqZJZUqpglRJqDz+3PRezs1JXD3mEfFVLZIhXdLSVprxHqFzrbrYrRUHyPq0KffLLitGv1pUIol3JV2i/wB8uJv61d9bS37sTQwfze074kDyXTutYaCdgK+ma4e634i951c4uPUmv6r0cM7rhy/UdZcFjxuxHRun839gupYyizris2GFnEjEepz/AGWnMaBefku664TUJpTEp2jJBYalc3QcCvRLROeCBjqVUWG5ogoNVCMobjUoLPeA6AeaIIQfqirBEjedArKibhh2qOKKx4OiGJNiEpIwcwqCyR1HyVV0dQjxy5JONHcil9orQTFpodEWVmVQozxJrNJsVnr00BIQQuYt8GF5GxXUWmLCajQrDvmPKvBbwuqxnNxh3Zau5t0Tq0bJWJ39fs1/qA9V3jpQvNL8yjxDUEOB5g1C6uy3iZnRtbrJh8sQBJPTP0Xo5PquXHfdi72h7Tx2GzmeQOIBwta3VzjmGgnIddl49fP2u260uIicLOzZsYBdTnI7MnpRfQF4dnobRZ3WeRuKNzaEb8ng7OrnVfOPbn7P5rsmNRiicT3cg0I4O913L0Uk/XWVSj7XW0Pr/FWivHvX/KtF6h2M7dy4mRWp2Nr6BspADmk6Y6aiu+oXkV0DFK0H3h816DbLDTT64LN1vRl+xq2qIqrEcJrz/VaNpIVZlm+87TYaV6nYc1xrbQbNv5/IpGYqrj3J6f42H90AWs8FIqzeFoIhk/kd/wBVkXTDVtOLgPUhWZ7ZVrgRqCPUINwv8LT+Nh+S9fF8a83L8o9MsrKABPOfEAnsh0Snb/uFeSu8KQ5FBsmiLNkeoVeB1DTmstLUuVeiDAjy6KtCaFPsFfLQ0ViPCR+qo2rIh226lFOm/YvOhNOKBBKWuNd1OOVSdQq/8QV7qpRlDaVNqocnNPKVBx0UjooiRNQq7hQ1RmFRkCBTioWLeUdWlbMhoFmXg6oKo4W9z/tuHD91K776NkYycAOLIatB0qW4R80C+30jf1PzQ72sREULffiY3zczL4kL15/CPPx/OvSuy32hWa2sAxCOX70bzTP8JOoXL/aheQeDGaEcNVxN1di5LQ4MFWO2PA8TyV6+OwF6xChZ37Ro5hxZdDmFz3t31JXASDupA9uxrTzXWO7aiWgZEcVNXH9AsW8uydtjGKSzTNBNAS3fVD7LXFPabQ2NgLRUF7qUwsrnnxUykrcr1I2UE1I8I24nh04ngoTMJz9B8jTY/LZWpHgkU9kf5HmddsqIT3VXPtGZKCFWc+i1XU3VeeyhXQzHS1UblNA4cCR+U1HwIVw2NVXR9zMD92TI/wA4GXq2o8l34vufrjyzq/j02wy1aDxz9UaY+KqyLgtWKMDhl+3wWvKKivBebOarpjfSUwqAVSkbQ14q7E6oogys2WK2JE6ooq8zcJqowTUNCrThVOxBjw4UKrvspbpoi/w5GiRa5QKIFWGlVACisBQXS2gqoxPzTOdUZqK0gpzKmUJqKchzQQYnckmREZTksi8ZKNJ5LTncud7QWmjaccvLdaxm6luo429GmR0cQ1ke0fmNCfiV0t/2TvZbPEzUyxgcg1wJPk1qw7jAfaXWh3sRAhnNxBGXxKa3dpHtmEkZoWk0PLderlvWLjxTvJ6vd90sjeXgCpr5VKNbu0VngyfK0H3R4nflbUrj4b5tNoia2SkdR4gyoceAcdugTC62gZABcZlrp1s32btDfjbWcDWuDOLwB6N/f0TXPZGRNowAA6nc8yUN130zRrH4eiiqMkdOupPEqpItKXNVHwqKpkpRmmqLJGohiom1ldFXvCwd6wt03DvdcMwfIowFNFYY8FWXSWbU+y97EOwvycDheODhv03HIruIJaheb35CWPE8YqQKSNH32jcfiHyXS9nL9bMwZ1yy5hb5MfKeUc8b43VdJTCeSM4BwrugxyAqQBGmi8zsrTw7jVNBaaaq65od1VOay8NVmzXSrLXg6KYKzauaistJTyNLxiBTdygNtBRGyq7BaAJVQ3SVSaiDtyT1UAnqqJJiU1VCWSgJRFa1TUquA7S3oXvwM9p3hFNhu5a/aW/RG0iuelBqT7oXM2cd3/uvzlf7I2aPe6fW69PHj4zyrjnfK+MPa5RBG2FhzAq48zqUXszYO9lxkVazPkXfdHPc+SpGEvPEk05kld1c12CGIMG2Z5uOp+Q8li3btJqL8EVAjEqGOgyTtUQKZlVAMpQokxroqtnxHI7H1HNBVeUGQo7ygPKKGUJymVXe+iAn1/ZDkFFEPJUJJNUApHLEnxWaTvYdCavj0r+JvArQllOazrTNVbxysrOWO3adnu1LLQ0UPi3Ghr02K6SG08V4tJCQ7HG7A8bjR3IhdHcn2gllGWltNsY09f3Vy45l7xYmVx9ZPTmngpVrqsq770jlAcxwI5FaDZF57LO3aXZ3sQwGnUKwHIctnrmMis2KlHAzmpizhU/E1FZa0mkHMSQYmFpCkJQroIBOVB06z7xvhkTS57g0cSaKyJavveuY7U9qWQtwNNXcBrVc7enbx8zjFZWlxOWKhp5IVguUQjv7Q7HJqGnMNPPieS9GPHMfeX+OVzt9YhRWZxPfzan2GfH0+fRT9okuzJ+grEpc+r36nQcBwTWOyl7g0ak0Uyy21jNL9x3dV2M7ZN6ka+Qz9F1UTKBZ9kjAoB7LRQHjnm7zPworjp6LDVFoFCQpgapnNTYQYiMiQ4K7qyEiMSRqA9pV9zAR4TUbKu5tFVUnITqFW5QNEB8IOiKqyNpos+abZaNojoKLMlgKgozy1KqynJWZIc1XdGqIYa0IQpIA7Ijy/dXGxZBF7jNWXSWbZEVnlgOKF7mchUt9Nlu3f9otoioJoxIPeZqod2mlu5rhpnxGRXT+SX5TbH8euq6iwfaZZX0xOLDwcFu2ftXZn6TM/MF5FbLvpqA7+YCvqFnmys9ynQlPDjqbzn095Ze8J0kYf6gmfeMO8jPzNXhLbE3YPHRyI26gdGyHzU/hx/Tzy/Hsdq7S2SP2pox/UD8lh237S7IzJjnPP4R+pXBx9nSBiMdB+N36K1Zrqp7rf5Rn6pMOOG8607d9oVpmyhiwA/efmVRguOe1Oxzvc/qSG+XFbt0XQ32iK8zmugjYAr5zH4zSeG/lWTdlgbZx7IHNV2k2iUn/AMbTl+J3HoEe/wC1YyIWHxO34Dcq5YbIGNDQMgFi10gFogo1Wbus3dtxH2nVDeTfvO/QdTwVptnxkN0GrjwA1P6eat/wmI10GQA4AaBYVWieQQKo0cLya/NHjsIBqrTWpo2iyNNI1EqpEqoqkozSolqmEGGCJPHE6ueeEZjPRzDrqeHE1QxacvFQVyBFcNTSgrqDnoc8iVnTWVwOJhLXcR8jx807L12nbTbvGcDSoe3cGg4rLa86vkdDxHVQfl9aJmCgxMILdat8TTrmWfHw8hoEOSeoq4U5g4mjXLFtSm+5oqmleR9VWm0V5zP7Ku+BFZkkaA6Faz4wguiVFZsSIIkYx10RooVAEQJPZktCOFVreNggwra2poqrbBVbLrPVWIrGgzbNdS2LNYGszOn9loQWLCOqFbzktbRk2p5e6u2w4f3R7FYcR5J7LZ8RzWtGA0ZKA8EQAoh3hbGxMLjsFEWhYVre60TYBmxnidwyFc+QGZ6KoPdEBcTK72nZ9G7BdHZ4llXTOyRoLHNcNKj5cl0MTcAB+8fZ5bY/0HMHgpUMGU8O+ruo0b5fPoFYaqWLCrETqhRViqWJDJTFVEq5ohKG3JIlA9UwcmqlWiDnZpAMlSmaCrJKHKEaURCWHEwlp5aHqFYZbq+2MJ99umWmIedc1LBkoyxiiaNimOgxAjDrVviZTPMt1FMzlqSoumH3vDqK1q3KtfENKZVrTM0WbPa3QjEw0z02PULQue0d+3E5rQTkcIIrQ1zFeJPqopGPjood1VWHwAPoMstsvkoR6nPQ8lNiDY1YYxV2zmtMtv8A6/ZaVjFT9ckE4oclmzsqVuzNy81lOGaorQ2aq0LLZBUJ7OwK7o2vJEV5nUyVG0txIdplOOnNGYFRCCzqy+M0yRIwpojDvW191GT945NHEk0AR7tgbZ7MS8jHIKv5N1w+Z+Deao9s24YsYycwhzeo4q3dh72KNzwCSA7oSEFjspc4YZJ3DCHkHDppXC3kTUk8B0XQOeSSTqfhwAGwSmbR5YPZZUNHpU9TXNIDJQRCMxBARmFAQhIJBJVCKRTociCJkCiSTohj9kY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624" name="AutoShape 24" descr="data:image/jpeg;base64,/9j/4AAQSkZJRgABAQAAAQABAAD/2wCEAAkGBhMQEBQSExQUFRQVFBQUFBQUFBQUFRQUFBAVFBQQFBQXHCYeFxkjGRQUHy8gIycpLCwsFR4xNTAqNSYrLCkBCQoKDgwOFA8PFywcHBwpLSkpKSksKSkpLCwpKSwpKSkpKSkpKSktKTEpLCkpKSkpKSwpKSkpNSkpLCopKSkpKf/AABEIALwA8AMBIgACEQEDEQH/xAAcAAABBQEBAQAAAAAAAAAAAAADAAECBAUGBwj/xAA+EAABAwEGAwUFBgUEAwEAAAABAAIDEQQFEiExQVFhcQYTIoGRMlKhsfAHQmKSwdEUcoLh8RUjM7JDc8IW/8QAGAEBAQEBAQAAAAAAAAAAAAAAAAECAwT/xAAiEQEBAAICAgMAAwEAAAAAAAAAAQIRAzESITJBURMikXH/2gAMAwEAAhEDEQA/ANq12yjnACpGXoq0cLnGpUGsJJOm5RWwnjVeVtaiiAGZQXT0zARI7NxR22Xkgo0J13VuOEUR+4QXNJKgZ0xGiTYi45qDuFVFjs9UGpCA0I8cqzo5xxRWzcERqMeSjCMkZ5fXBVLBavukrQAVghHGBxKl3YBUwUyoYlDLRqp4a6hQpTQeqIbASiRw0UO8PIJF3VBYBATd4FTenYU2aXlHCoxyVCkFpDqL3p3lJgQNUlSayiknogZJOmUCclHr8fr4JhmnpQgoORlj2CTYyAiYSpBYbRbVSxlM5wQc3GugQI2uuSQqVLCEUUAQAdZKqubOWq2+XhU9M1Wcx7tqdSAgjgz1ASa6hyz4qTLKRqQTyz+Kpy3gBXCMVDQmtGA8C/c8gCUkt6LZO21ZXVVo37FFlLI0Hhq78oqVx0lplkyLyG8G+Aeg8R8z5KdmsbW6Bdpx67crn+Oll7YM0jjkfzNGD41PwQ//ANJOdIox1e93yAVCED/Cuxwk6Nd6K6xZ8ql/rNpO0Q/od+rk3+r2nhF+Vw+TkVtjd7vxU/4B/AeoTeJ/YD/W5hrGw9C5v7osfaUD243t5ijx8KH4JjYXj7p9aoMkJGoPmE/rTeTVs16Qy5Ne0n3Tk70NFZw0K5iWxNdqEopJovYeSPcf4m+Vcx5FS4fizP8AXVwmhp9fX7I5K5+ydoGuIDx3b9Mz4D0d+hpqt4FY1Z23uUhmphMEqqiYKVUPGnqglVJIJq5qB0iCQnJTtQcu5IN4p3Gie7pS5rjwfQZbYalYbDkhLtB56J/4I01p0FVpBuQyzSITSM9llH4j8FLuuDfXP5q42qVFdG1Asd08/wBAq9qIjaXPNAN+Z0AAzJ5BX7XM2JjnvNGgVJ86AAbkmgAXK2i0vmfid4cPstrURbZcZDu7bQcVvHDbOWej2q1ueS2hDfcrQ9ZXD/oD1OyFg0rsKDQBo4NAyA6I8NmqQ1o8v1J2W5YboDaE5u47DoF0uUxjlJcmTZLre/ag4n9Atiz3MxvtVcfh6LRbEitjXDLkt6dZhAY4QNAB5IrWImBPhXPbekQ1TAHNNROptUw0cU7o/T1UKqTZKK7TStLd7XbU5hZ9ou9zdM/mtzEDyPFMWg6+q3M7GbjK5WeAOFCK/WhUrFeklmoDWSL3a1cz+QnbkVs227q56HiFjzx0NDr8D0XbHKZenK43F0tmtTJWB8bsQO447gjY8kYNXFQWh9leZI8waY2aBwG/Jw2K6+wW1k0YkYatPqCNWkbEKZY6axy2KQnITkKSy2bEliSUSxA41RAUIJw5QclbbTQKx2eeHQn/ANjq+bclmXg7JWOzEvhlbwwvHll+yw06EHIdAolRa7LoSPQpOK0hwEimxLD7XXuYYQ1h8cpLG8Q2njcPLLzWsZu6Zyuptj3xextFows/44iQ0jeTR0vOmYbwzKnZoKkNaM/gOZVKwWfAwD66LrLou7AKn2jmeXBvku2eUxmo5Yy5XYt33cGDnueK0mx0UmNonK8du/b0SaNROAkE4UU4UmkbqKkEE6DgU4aOBTAjiURsvNUDdC3Y06oboyFcaa8CoPg4ZclbE2rNeiUyUHM46pMkwnNZVMHZUrwsAIWhJHUVCGHcVekcrNHTwn/Kq3deJsk9T/xPoJBsNhIOnyW/e9iqMQ2+qLmrZEHNK9XHl5TVefKeN3HoANc/rqlVc12MvMviMLjV0NAK6mM+wfLMeQXRgrGU1dOsu5tJKqZJZUqpglRJqDz+3PRezs1JXD3mEfFVLZIhXdLSVprxHqFzrbrYrRUHyPq0KffLLitGv1pUIol3JV2i/wB8uJv61d9bS37sTQwfze074kDyXTutYaCdgK+ma4e634i951c4uPUmv6r0cM7rhy/UdZcFjxuxHRun839gupYyizris2GFnEjEepz/AGWnMaBefku664TUJpTEp2jJBYalc3QcCvRLROeCBjqVUWG5ogoNVCMobjUoLPeA6AeaIIQfqirBEjedArKibhh2qOKKx4OiGJNiEpIwcwqCyR1HyVV0dQjxy5JONHcil9orQTFpodEWVmVQozxJrNJsVnr00BIQQuYt8GF5GxXUWmLCajQrDvmPKvBbwuqxnNxh3Zau5t0Tq0bJWJ39fs1/qA9V3jpQvNL8yjxDUEOB5g1C6uy3iZnRtbrJh8sQBJPTP0Xo5PquXHfdi72h7Tx2GzmeQOIBwta3VzjmGgnIddl49fP2u260uIicLOzZsYBdTnI7MnpRfQF4dnobRZ3WeRuKNzaEb8ng7OrnVfOPbn7P5rsmNRiicT3cg0I4O913L0Uk/XWVSj7XW0Pr/FWivHvX/KtF6h2M7dy4mRWp2Nr6BspADmk6Y6aiu+oXkV0DFK0H3h816DbLDTT64LN1vRl+xq2qIqrEcJrz/VaNpIVZlm+87TYaV6nYc1xrbQbNv5/IpGYqrj3J6f42H90AWs8FIqzeFoIhk/kd/wBVkXTDVtOLgPUhWZ7ZVrgRqCPUINwv8LT+Nh+S9fF8a83L8o9MsrKABPOfEAnsh0Snb/uFeSu8KQ5FBsmiLNkeoVeB1DTmstLUuVeiDAjy6KtCaFPsFfLQ0ViPCR+qo2rIh226lFOm/YvOhNOKBBKWuNd1OOVSdQq/8QV7qpRlDaVNqocnNPKVBx0UjooiRNQq7hQ1RmFRkCBTioWLeUdWlbMhoFmXg6oKo4W9z/tuHD91K776NkYycAOLIatB0qW4R80C+30jf1PzQ72sREULffiY3zczL4kL15/CPPx/OvSuy32hWa2sAxCOX70bzTP8JOoXL/aheQeDGaEcNVxN1di5LQ4MFWO2PA8TyV6+OwF6xChZ37Ro5hxZdDmFz3t31JXASDupA9uxrTzXWO7aiWgZEcVNXH9AsW8uydtjGKSzTNBNAS3fVD7LXFPabQ2NgLRUF7qUwsrnnxUykrcr1I2UE1I8I24nh04ngoTMJz9B8jTY/LZWpHgkU9kf5HmddsqIT3VXPtGZKCFWc+i1XU3VeeyhXQzHS1UblNA4cCR+U1HwIVw2NVXR9zMD92TI/wA4GXq2o8l34vufrjyzq/j02wy1aDxz9UaY+KqyLgtWKMDhl+3wWvKKivBebOarpjfSUwqAVSkbQ14q7E6oogys2WK2JE6ooq8zcJqowTUNCrThVOxBjw4UKrvspbpoi/w5GiRa5QKIFWGlVACisBQXS2gqoxPzTOdUZqK0gpzKmUJqKchzQQYnckmREZTksi8ZKNJ5LTncud7QWmjaccvLdaxm6luo429GmR0cQ1ke0fmNCfiV0t/2TvZbPEzUyxgcg1wJPk1qw7jAfaXWh3sRAhnNxBGXxKa3dpHtmEkZoWk0PLderlvWLjxTvJ6vd90sjeXgCpr5VKNbu0VngyfK0H3R4nflbUrj4b5tNoia2SkdR4gyoceAcdugTC62gZABcZlrp1s32btDfjbWcDWuDOLwB6N/f0TXPZGRNowAA6nc8yUN130zRrH4eiiqMkdOupPEqpItKXNVHwqKpkpRmmqLJGohiom1ldFXvCwd6wt03DvdcMwfIowFNFYY8FWXSWbU+y97EOwvycDheODhv03HIruIJaheb35CWPE8YqQKSNH32jcfiHyXS9nL9bMwZ1yy5hb5MfKeUc8b43VdJTCeSM4BwrugxyAqQBGmi8zsrTw7jVNBaaaq65od1VOay8NVmzXSrLXg6KYKzauaistJTyNLxiBTdygNtBRGyq7BaAJVQ3SVSaiDtyT1UAnqqJJiU1VCWSgJRFa1TUquA7S3oXvwM9p3hFNhu5a/aW/RG0iuelBqT7oXM2cd3/uvzlf7I2aPe6fW69PHj4zyrjnfK+MPa5RBG2FhzAq48zqUXszYO9lxkVazPkXfdHPc+SpGEvPEk05kld1c12CGIMG2Z5uOp+Q8li3btJqL8EVAjEqGOgyTtUQKZlVAMpQokxroqtnxHI7H1HNBVeUGQo7ygPKKGUJymVXe+iAn1/ZDkFFEPJUJJNUApHLEnxWaTvYdCavj0r+JvArQllOazrTNVbxysrOWO3adnu1LLQ0UPi3Ghr02K6SG08V4tJCQ7HG7A8bjR3IhdHcn2gllGWltNsY09f3Vy45l7xYmVx9ZPTmngpVrqsq770jlAcxwI5FaDZF57LO3aXZ3sQwGnUKwHIctnrmMis2KlHAzmpizhU/E1FZa0mkHMSQYmFpCkJQroIBOVB06z7xvhkTS57g0cSaKyJavveuY7U9qWQtwNNXcBrVc7enbx8zjFZWlxOWKhp5IVguUQjv7Q7HJqGnMNPPieS9GPHMfeX+OVzt9YhRWZxPfzan2GfH0+fRT9okuzJ+grEpc+r36nQcBwTWOyl7g0ak0Uyy21jNL9x3dV2M7ZN6ka+Qz9F1UTKBZ9kjAoB7LRQHjnm7zPworjp6LDVFoFCQpgapnNTYQYiMiQ4K7qyEiMSRqA9pV9zAR4TUbKu5tFVUnITqFW5QNEB8IOiKqyNpos+abZaNojoKLMlgKgozy1KqynJWZIc1XdGqIYa0IQpIA7Ijy/dXGxZBF7jNWXSWbZEVnlgOKF7mchUt9Nlu3f9otoioJoxIPeZqod2mlu5rhpnxGRXT+SX5TbH8euq6iwfaZZX0xOLDwcFu2ftXZn6TM/MF5FbLvpqA7+YCvqFnmys9ynQlPDjqbzn095Ze8J0kYf6gmfeMO8jPzNXhLbE3YPHRyI26gdGyHzU/hx/Tzy/Hsdq7S2SP2pox/UD8lh237S7IzJjnPP4R+pXBx9nSBiMdB+N36K1Zrqp7rf5Rn6pMOOG8607d9oVpmyhiwA/efmVRguOe1Oxzvc/qSG+XFbt0XQ32iK8zmugjYAr5zH4zSeG/lWTdlgbZx7IHNV2k2iUn/AMbTl+J3HoEe/wC1YyIWHxO34Dcq5YbIGNDQMgFi10gFogo1Wbus3dtxH2nVDeTfvO/QdTwVptnxkN0GrjwA1P6eat/wmI10GQA4AaBYVWieQQKo0cLya/NHjsIBqrTWpo2iyNNI1EqpEqoqkozSolqmEGGCJPHE6ueeEZjPRzDrqeHE1QxacvFQVyBFcNTSgrqDnoc8iVnTWVwOJhLXcR8jx807L12nbTbvGcDSoe3cGg4rLa86vkdDxHVQfl9aJmCgxMILdat8TTrmWfHw8hoEOSeoq4U5g4mjXLFtSm+5oqmleR9VWm0V5zP7Ku+BFZkkaA6Faz4wguiVFZsSIIkYx10RooVAEQJPZktCOFVreNggwra2poqrbBVbLrPVWIrGgzbNdS2LNYGszOn9loQWLCOqFbzktbRk2p5e6u2w4f3R7FYcR5J7LZ8RzWtGA0ZKA8EQAoh3hbGxMLjsFEWhYVre60TYBmxnidwyFc+QGZ6KoPdEBcTK72nZ9G7BdHZ4llXTOyRoLHNcNKj5cl0MTcAB+8fZ5bY/0HMHgpUMGU8O+ruo0b5fPoFYaqWLCrETqhRViqWJDJTFVEq5ohKG3JIlA9UwcmqlWiDnZpAMlSmaCrJKHKEaURCWHEwlp5aHqFYZbq+2MJ99umWmIedc1LBkoyxiiaNimOgxAjDrVviZTPMt1FMzlqSoumH3vDqK1q3KtfENKZVrTM0WbPa3QjEw0z02PULQue0d+3E5rQTkcIIrQ1zFeJPqopGPjood1VWHwAPoMstsvkoR6nPQ8lNiDY1YYxV2zmtMtv8A6/ZaVjFT9ckE4oclmzsqVuzNy81lOGaorQ2aq0LLZBUJ7OwK7o2vJEV5nUyVG0txIdplOOnNGYFRCCzqy+M0yRIwpojDvW191GT945NHEk0AR7tgbZ7MS8jHIKv5N1w+Z+Deao9s24YsYycwhzeo4q3dh72KNzwCSA7oSEFjspc4YZJ3DCHkHDppXC3kTUk8B0XQOeSSTqfhwAGwSmbR5YPZZUNHpU9TXNIDJQRCMxBARmFAQhIJBJVCKRTociCJkCiSTohj9kY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626" name="AutoShape 26" descr="data:image/jpeg;base64,/9j/4AAQSkZJRgABAQAAAQABAAD/2wCEAAkGBhMQEBQSExQUFRQVFBQUFBQUFBQUFRQUFBAVFBQQFBQXHCYeFxkjGRQUHy8gIycpLCwsFR4xNTAqNSYrLCkBCQoKDgwOFA8PFywcHBwpLSkpKSksKSkpLCwpKSwpKSkpKSkpKSktKTEpLCkpKSkpKSwpKSkpNSkpLCopKSkpKf/AABEIALwA8AMBIgACEQEDEQH/xAAcAAABBQEBAQAAAAAAAAAAAAADAAECBAUGBwj/xAA+EAABAwEGAwUFBgUEAwEAAAABAAIDEQQFEiExQVFhcQYTIoGRMlKhsfAHQmKSwdEUcoLh8RUjM7JDc8IW/8QAGAEBAQEBAQAAAAAAAAAAAAAAAAECAwT/xAAiEQEBAAICAgMAAwEAAAAAAAAAAQIRAzESITJBURMikXH/2gAMAwEAAhEDEQA/ANq12yjnACpGXoq0cLnGpUGsJJOm5RWwnjVeVtaiiAGZQXT0zARI7NxR22Xkgo0J13VuOEUR+4QXNJKgZ0xGiTYi45qDuFVFjs9UGpCA0I8cqzo5xxRWzcERqMeSjCMkZ5fXBVLBavukrQAVghHGBxKl3YBUwUyoYlDLRqp4a6hQpTQeqIbASiRw0UO8PIJF3VBYBATd4FTenYU2aXlHCoxyVCkFpDqL3p3lJgQNUlSayiknogZJOmUCclHr8fr4JhmnpQgoORlj2CTYyAiYSpBYbRbVSxlM5wQc3GugQI2uuSQqVLCEUUAQAdZKqubOWq2+XhU9M1Wcx7tqdSAgjgz1ASa6hyz4qTLKRqQTyz+Kpy3gBXCMVDQmtGA8C/c8gCUkt6LZO21ZXVVo37FFlLI0Hhq78oqVx0lplkyLyG8G+Aeg8R8z5KdmsbW6Bdpx67crn+Oll7YM0jjkfzNGD41PwQ//ANJOdIox1e93yAVCED/Cuxwk6Nd6K6xZ8ql/rNpO0Q/od+rk3+r2nhF+Vw+TkVtjd7vxU/4B/AeoTeJ/YD/W5hrGw9C5v7osfaUD243t5ijx8KH4JjYXj7p9aoMkJGoPmE/rTeTVs16Qy5Ne0n3Tk70NFZw0K5iWxNdqEopJovYeSPcf4m+Vcx5FS4fizP8AXVwmhp9fX7I5K5+ydoGuIDx3b9Mz4D0d+hpqt4FY1Z23uUhmphMEqqiYKVUPGnqglVJIJq5qB0iCQnJTtQcu5IN4p3Gie7pS5rjwfQZbYalYbDkhLtB56J/4I01p0FVpBuQyzSITSM9llH4j8FLuuDfXP5q42qVFdG1Asd08/wBAq9qIjaXPNAN+Z0AAzJ5BX7XM2JjnvNGgVJ86AAbkmgAXK2i0vmfid4cPstrURbZcZDu7bQcVvHDbOWej2q1ueS2hDfcrQ9ZXD/oD1OyFg0rsKDQBo4NAyA6I8NmqQ1o8v1J2W5YboDaE5u47DoF0uUxjlJcmTZLre/ag4n9Atiz3MxvtVcfh6LRbEitjXDLkt6dZhAY4QNAB5IrWImBPhXPbekQ1TAHNNROptUw0cU7o/T1UKqTZKK7TStLd7XbU5hZ9ou9zdM/mtzEDyPFMWg6+q3M7GbjK5WeAOFCK/WhUrFeklmoDWSL3a1cz+QnbkVs227q56HiFjzx0NDr8D0XbHKZenK43F0tmtTJWB8bsQO447gjY8kYNXFQWh9leZI8waY2aBwG/Jw2K6+wW1k0YkYatPqCNWkbEKZY6axy2KQnITkKSy2bEliSUSxA41RAUIJw5QclbbTQKx2eeHQn/ANjq+bclmXg7JWOzEvhlbwwvHll+yw06EHIdAolRa7LoSPQpOK0hwEimxLD7XXuYYQ1h8cpLG8Q2njcPLLzWsZu6Zyuptj3xextFows/44iQ0jeTR0vOmYbwzKnZoKkNaM/gOZVKwWfAwD66LrLou7AKn2jmeXBvku2eUxmo5Yy5XYt33cGDnueK0mx0UmNonK8du/b0SaNROAkE4UU4UmkbqKkEE6DgU4aOBTAjiURsvNUDdC3Y06oboyFcaa8CoPg4ZclbE2rNeiUyUHM46pMkwnNZVMHZUrwsAIWhJHUVCGHcVekcrNHTwn/Kq3deJsk9T/xPoJBsNhIOnyW/e9iqMQ2+qLmrZEHNK9XHl5TVefKeN3HoANc/rqlVc12MvMviMLjV0NAK6mM+wfLMeQXRgrGU1dOsu5tJKqZJZUqpglRJqDz+3PRezs1JXD3mEfFVLZIhXdLSVprxHqFzrbrYrRUHyPq0KffLLitGv1pUIol3JV2i/wB8uJv61d9bS37sTQwfze074kDyXTutYaCdgK+ma4e634i951c4uPUmv6r0cM7rhy/UdZcFjxuxHRun839gupYyizris2GFnEjEepz/AGWnMaBefku664TUJpTEp2jJBYalc3QcCvRLROeCBjqVUWG5ogoNVCMobjUoLPeA6AeaIIQfqirBEjedArKibhh2qOKKx4OiGJNiEpIwcwqCyR1HyVV0dQjxy5JONHcil9orQTFpodEWVmVQozxJrNJsVnr00BIQQuYt8GF5GxXUWmLCajQrDvmPKvBbwuqxnNxh3Zau5t0Tq0bJWJ39fs1/qA9V3jpQvNL8yjxDUEOB5g1C6uy3iZnRtbrJh8sQBJPTP0Xo5PquXHfdi72h7Tx2GzmeQOIBwta3VzjmGgnIddl49fP2u260uIicLOzZsYBdTnI7MnpRfQF4dnobRZ3WeRuKNzaEb8ng7OrnVfOPbn7P5rsmNRiicT3cg0I4O913L0Uk/XWVSj7XW0Pr/FWivHvX/KtF6h2M7dy4mRWp2Nr6BspADmk6Y6aiu+oXkV0DFK0H3h816DbLDTT64LN1vRl+xq2qIqrEcJrz/VaNpIVZlm+87TYaV6nYc1xrbQbNv5/IpGYqrj3J6f42H90AWs8FIqzeFoIhk/kd/wBVkXTDVtOLgPUhWZ7ZVrgRqCPUINwv8LT+Nh+S9fF8a83L8o9MsrKABPOfEAnsh0Snb/uFeSu8KQ5FBsmiLNkeoVeB1DTmstLUuVeiDAjy6KtCaFPsFfLQ0ViPCR+qo2rIh226lFOm/YvOhNOKBBKWuNd1OOVSdQq/8QV7qpRlDaVNqocnNPKVBx0UjooiRNQq7hQ1RmFRkCBTioWLeUdWlbMhoFmXg6oKo4W9z/tuHD91K776NkYycAOLIatB0qW4R80C+30jf1PzQ72sREULffiY3zczL4kL15/CPPx/OvSuy32hWa2sAxCOX70bzTP8JOoXL/aheQeDGaEcNVxN1di5LQ4MFWO2PA8TyV6+OwF6xChZ37Ro5hxZdDmFz3t31JXASDupA9uxrTzXWO7aiWgZEcVNXH9AsW8uydtjGKSzTNBNAS3fVD7LXFPabQ2NgLRUF7qUwsrnnxUykrcr1I2UE1I8I24nh04ngoTMJz9B8jTY/LZWpHgkU9kf5HmddsqIT3VXPtGZKCFWc+i1XU3VeeyhXQzHS1UblNA4cCR+U1HwIVw2NVXR9zMD92TI/wA4GXq2o8l34vufrjyzq/j02wy1aDxz9UaY+KqyLgtWKMDhl+3wWvKKivBebOarpjfSUwqAVSkbQ14q7E6oogys2WK2JE6ooq8zcJqowTUNCrThVOxBjw4UKrvspbpoi/w5GiRa5QKIFWGlVACisBQXS2gqoxPzTOdUZqK0gpzKmUJqKchzQQYnckmREZTksi8ZKNJ5LTncud7QWmjaccvLdaxm6luo429GmR0cQ1ke0fmNCfiV0t/2TvZbPEzUyxgcg1wJPk1qw7jAfaXWh3sRAhnNxBGXxKa3dpHtmEkZoWk0PLderlvWLjxTvJ6vd90sjeXgCpr5VKNbu0VngyfK0H3R4nflbUrj4b5tNoia2SkdR4gyoceAcdugTC62gZABcZlrp1s32btDfjbWcDWuDOLwB6N/f0TXPZGRNowAA6nc8yUN130zRrH4eiiqMkdOupPEqpItKXNVHwqKpkpRmmqLJGohiom1ldFXvCwd6wt03DvdcMwfIowFNFYY8FWXSWbU+y97EOwvycDheODhv03HIruIJaheb35CWPE8YqQKSNH32jcfiHyXS9nL9bMwZ1yy5hb5MfKeUc8b43VdJTCeSM4BwrugxyAqQBGmi8zsrTw7jVNBaaaq65od1VOay8NVmzXSrLXg6KYKzauaistJTyNLxiBTdygNtBRGyq7BaAJVQ3SVSaiDtyT1UAnqqJJiU1VCWSgJRFa1TUquA7S3oXvwM9p3hFNhu5a/aW/RG0iuelBqT7oXM2cd3/uvzlf7I2aPe6fW69PHj4zyrjnfK+MPa5RBG2FhzAq48zqUXszYO9lxkVazPkXfdHPc+SpGEvPEk05kld1c12CGIMG2Z5uOp+Q8li3btJqL8EVAjEqGOgyTtUQKZlVAMpQokxroqtnxHI7H1HNBVeUGQo7ygPKKGUJymVXe+iAn1/ZDkFFEPJUJJNUApHLEnxWaTvYdCavj0r+JvArQllOazrTNVbxysrOWO3adnu1LLQ0UPi3Ghr02K6SG08V4tJCQ7HG7A8bjR3IhdHcn2gllGWltNsY09f3Vy45l7xYmVx9ZPTmngpVrqsq770jlAcxwI5FaDZF57LO3aXZ3sQwGnUKwHIctnrmMis2KlHAzmpizhU/E1FZa0mkHMSQYmFpCkJQroIBOVB06z7xvhkTS57g0cSaKyJavveuY7U9qWQtwNNXcBrVc7enbx8zjFZWlxOWKhp5IVguUQjv7Q7HJqGnMNPPieS9GPHMfeX+OVzt9YhRWZxPfzan2GfH0+fRT9okuzJ+grEpc+r36nQcBwTWOyl7g0ak0Uyy21jNL9x3dV2M7ZN6ka+Qz9F1UTKBZ9kjAoB7LRQHjnm7zPworjp6LDVFoFCQpgapnNTYQYiMiQ4K7qyEiMSRqA9pV9zAR4TUbKu5tFVUnITqFW5QNEB8IOiKqyNpos+abZaNojoKLMlgKgozy1KqynJWZIc1XdGqIYa0IQpIA7Ijy/dXGxZBF7jNWXSWbZEVnlgOKF7mchUt9Nlu3f9otoioJoxIPeZqod2mlu5rhpnxGRXT+SX5TbH8euq6iwfaZZX0xOLDwcFu2ftXZn6TM/MF5FbLvpqA7+YCvqFnmys9ynQlPDjqbzn095Ze8J0kYf6gmfeMO8jPzNXhLbE3YPHRyI26gdGyHzU/hx/Tzy/Hsdq7S2SP2pox/UD8lh237S7IzJjnPP4R+pXBx9nSBiMdB+N36K1Zrqp7rf5Rn6pMOOG8607d9oVpmyhiwA/efmVRguOe1Oxzvc/qSG+XFbt0XQ32iK8zmugjYAr5zH4zSeG/lWTdlgbZx7IHNV2k2iUn/AMbTl+J3HoEe/wC1YyIWHxO34Dcq5YbIGNDQMgFi10gFogo1Wbus3dtxH2nVDeTfvO/QdTwVptnxkN0GrjwA1P6eat/wmI10GQA4AaBYVWieQQKo0cLya/NHjsIBqrTWpo2iyNNI1EqpEqoqkozSolqmEGGCJPHE6ueeEZjPRzDrqeHE1QxacvFQVyBFcNTSgrqDnoc8iVnTWVwOJhLXcR8jx807L12nbTbvGcDSoe3cGg4rLa86vkdDxHVQfl9aJmCgxMILdat8TTrmWfHw8hoEOSeoq4U5g4mjXLFtSm+5oqmleR9VWm0V5zP7Ku+BFZkkaA6Faz4wguiVFZsSIIkYx10RooVAEQJPZktCOFVreNggwra2poqrbBVbLrPVWIrGgzbNdS2LNYGszOn9loQWLCOqFbzktbRk2p5e6u2w4f3R7FYcR5J7LZ8RzWtGA0ZKA8EQAoh3hbGxMLjsFEWhYVre60TYBmxnidwyFc+QGZ6KoPdEBcTK72nZ9G7BdHZ4llXTOyRoLHNcNKj5cl0MTcAB+8fZ5bY/0HMHgpUMGU8O+ruo0b5fPoFYaqWLCrETqhRViqWJDJTFVEq5ohKG3JIlA9UwcmqlWiDnZpAMlSmaCrJKHKEaURCWHEwlp5aHqFYZbq+2MJ99umWmIedc1LBkoyxiiaNimOgxAjDrVviZTPMt1FMzlqSoumH3vDqK1q3KtfENKZVrTM0WbPa3QjEw0z02PULQue0d+3E5rQTkcIIrQ1zFeJPqopGPjood1VWHwAPoMstsvkoR6nPQ8lNiDY1YYxV2zmtMtv8A6/ZaVjFT9ckE4oclmzsqVuzNy81lOGaorQ2aq0LLZBUJ7OwK7o2vJEV5nUyVG0txIdplOOnNGYFRCCzqy+M0yRIwpojDvW191GT945NHEk0AR7tgbZ7MS8jHIKv5N1w+Z+Deao9s24YsYycwhzeo4q3dh72KNzwCSA7oSEFjspc4YZJ3DCHkHDppXC3kTUk8B0XQOeSSTqfhwAGwSmbR5YPZZUNHpU9TXNIDJQRCMxBARmFAQhIJBJVCKRTociCJkCiSTohj9kY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628" name="AutoShape 28" descr="data:image/jpeg;base64,/9j/4AAQSkZJRgABAQAAAQABAAD/2wCEAAkGBhMQEBQSExQUFRQVFBQUFBQUFBQUFRQUFBAVFBQQFBQXHCYeFxkjGRQUHy8gIycpLCwsFR4xNTAqNSYrLCkBCQoKDgwOFA8PFywcHBwpLSkpKSksKSkpLCwpKSwpKSkpKSkpKSktKTEpLCkpKSkpKSwpKSkpNSkpLCopKSkpKf/AABEIALwA8AMBIgACEQEDEQH/xAAcAAABBQEBAQAAAAAAAAAAAAADAAECBAUGBwj/xAA+EAABAwEGAwUFBgUEAwEAAAABAAIDEQQFEiExQVFhcQYTIoGRMlKhsfAHQmKSwdEUcoLh8RUjM7JDc8IW/8QAGAEBAQEBAQAAAAAAAAAAAAAAAAECAwT/xAAiEQEBAAICAgMAAwEAAAAAAAAAAQIRAzESITJBURMikXH/2gAMAwEAAhEDEQA/ANq12yjnACpGXoq0cLnGpUGsJJOm5RWwnjVeVtaiiAGZQXT0zARI7NxR22Xkgo0J13VuOEUR+4QXNJKgZ0xGiTYi45qDuFVFjs9UGpCA0I8cqzo5xxRWzcERqMeSjCMkZ5fXBVLBavukrQAVghHGBxKl3YBUwUyoYlDLRqp4a6hQpTQeqIbASiRw0UO8PIJF3VBYBATd4FTenYU2aXlHCoxyVCkFpDqL3p3lJgQNUlSayiknogZJOmUCclHr8fr4JhmnpQgoORlj2CTYyAiYSpBYbRbVSxlM5wQc3GugQI2uuSQqVLCEUUAQAdZKqubOWq2+XhU9M1Wcx7tqdSAgjgz1ASa6hyz4qTLKRqQTyz+Kpy3gBXCMVDQmtGA8C/c8gCUkt6LZO21ZXVVo37FFlLI0Hhq78oqVx0lplkyLyG8G+Aeg8R8z5KdmsbW6Bdpx67crn+Oll7YM0jjkfzNGD41PwQ//ANJOdIox1e93yAVCED/Cuxwk6Nd6K6xZ8ql/rNpO0Q/od+rk3+r2nhF+Vw+TkVtjd7vxU/4B/AeoTeJ/YD/W5hrGw9C5v7osfaUD243t5ijx8KH4JjYXj7p9aoMkJGoPmE/rTeTVs16Qy5Ne0n3Tk70NFZw0K5iWxNdqEopJovYeSPcf4m+Vcx5FS4fizP8AXVwmhp9fX7I5K5+ydoGuIDx3b9Mz4D0d+hpqt4FY1Z23uUhmphMEqqiYKVUPGnqglVJIJq5qB0iCQnJTtQcu5IN4p3Gie7pS5rjwfQZbYalYbDkhLtB56J/4I01p0FVpBuQyzSITSM9llH4j8FLuuDfXP5q42qVFdG1Asd08/wBAq9qIjaXPNAN+Z0AAzJ5BX7XM2JjnvNGgVJ86AAbkmgAXK2i0vmfid4cPstrURbZcZDu7bQcVvHDbOWej2q1ueS2hDfcrQ9ZXD/oD1OyFg0rsKDQBo4NAyA6I8NmqQ1o8v1J2W5YboDaE5u47DoF0uUxjlJcmTZLre/ag4n9Atiz3MxvtVcfh6LRbEitjXDLkt6dZhAY4QNAB5IrWImBPhXPbekQ1TAHNNROptUw0cU7o/T1UKqTZKK7TStLd7XbU5hZ9ou9zdM/mtzEDyPFMWg6+q3M7GbjK5WeAOFCK/WhUrFeklmoDWSL3a1cz+QnbkVs227q56HiFjzx0NDr8D0XbHKZenK43F0tmtTJWB8bsQO447gjY8kYNXFQWh9leZI8waY2aBwG/Jw2K6+wW1k0YkYatPqCNWkbEKZY6axy2KQnITkKSy2bEliSUSxA41RAUIJw5QclbbTQKx2eeHQn/ANjq+bclmXg7JWOzEvhlbwwvHll+yw06EHIdAolRa7LoSPQpOK0hwEimxLD7XXuYYQ1h8cpLG8Q2njcPLLzWsZu6Zyuptj3xextFows/44iQ0jeTR0vOmYbwzKnZoKkNaM/gOZVKwWfAwD66LrLou7AKn2jmeXBvku2eUxmo5Yy5XYt33cGDnueK0mx0UmNonK8du/b0SaNROAkE4UU4UmkbqKkEE6DgU4aOBTAjiURsvNUDdC3Y06oboyFcaa8CoPg4ZclbE2rNeiUyUHM46pMkwnNZVMHZUrwsAIWhJHUVCGHcVekcrNHTwn/Kq3deJsk9T/xPoJBsNhIOnyW/e9iqMQ2+qLmrZEHNK9XHl5TVefKeN3HoANc/rqlVc12MvMviMLjV0NAK6mM+wfLMeQXRgrGU1dOsu5tJKqZJZUqpglRJqDz+3PRezs1JXD3mEfFVLZIhXdLSVprxHqFzrbrYrRUHyPq0KffLLitGv1pUIol3JV2i/wB8uJv61d9bS37sTQwfze074kDyXTutYaCdgK+ma4e634i951c4uPUmv6r0cM7rhy/UdZcFjxuxHRun839gupYyizris2GFnEjEepz/AGWnMaBefku664TUJpTEp2jJBYalc3QcCvRLROeCBjqVUWG5ogoNVCMobjUoLPeA6AeaIIQfqirBEjedArKibhh2qOKKx4OiGJNiEpIwcwqCyR1HyVV0dQjxy5JONHcil9orQTFpodEWVmVQozxJrNJsVnr00BIQQuYt8GF5GxXUWmLCajQrDvmPKvBbwuqxnNxh3Zau5t0Tq0bJWJ39fs1/qA9V3jpQvNL8yjxDUEOB5g1C6uy3iZnRtbrJh8sQBJPTP0Xo5PquXHfdi72h7Tx2GzmeQOIBwta3VzjmGgnIddl49fP2u260uIicLOzZsYBdTnI7MnpRfQF4dnobRZ3WeRuKNzaEb8ng7OrnVfOPbn7P5rsmNRiicT3cg0I4O913L0Uk/XWVSj7XW0Pr/FWivHvX/KtF6h2M7dy4mRWp2Nr6BspADmk6Y6aiu+oXkV0DFK0H3h816DbLDTT64LN1vRl+xq2qIqrEcJrz/VaNpIVZlm+87TYaV6nYc1xrbQbNv5/IpGYqrj3J6f42H90AWs8FIqzeFoIhk/kd/wBVkXTDVtOLgPUhWZ7ZVrgRqCPUINwv8LT+Nh+S9fF8a83L8o9MsrKABPOfEAnsh0Snb/uFeSu8KQ5FBsmiLNkeoVeB1DTmstLUuVeiDAjy6KtCaFPsFfLQ0ViPCR+qo2rIh226lFOm/YvOhNOKBBKWuNd1OOVSdQq/8QV7qpRlDaVNqocnNPKVBx0UjooiRNQq7hQ1RmFRkCBTioWLeUdWlbMhoFmXg6oKo4W9z/tuHD91K776NkYycAOLIatB0qW4R80C+30jf1PzQ72sREULffiY3zczL4kL15/CPPx/OvSuy32hWa2sAxCOX70bzTP8JOoXL/aheQeDGaEcNVxN1di5LQ4MFWO2PA8TyV6+OwF6xChZ37Ro5hxZdDmFz3t31JXASDupA9uxrTzXWO7aiWgZEcVNXH9AsW8uydtjGKSzTNBNAS3fVD7LXFPabQ2NgLRUF7qUwsrnnxUykrcr1I2UE1I8I24nh04ngoTMJz9B8jTY/LZWpHgkU9kf5HmddsqIT3VXPtGZKCFWc+i1XU3VeeyhXQzHS1UblNA4cCR+U1HwIVw2NVXR9zMD92TI/wA4GXq2o8l34vufrjyzq/j02wy1aDxz9UaY+KqyLgtWKMDhl+3wWvKKivBebOarpjfSUwqAVSkbQ14q7E6oogys2WK2JE6ooq8zcJqowTUNCrThVOxBjw4UKrvspbpoi/w5GiRa5QKIFWGlVACisBQXS2gqoxPzTOdUZqK0gpzKmUJqKchzQQYnckmREZTksi8ZKNJ5LTncud7QWmjaccvLdaxm6luo429GmR0cQ1ke0fmNCfiV0t/2TvZbPEzUyxgcg1wJPk1qw7jAfaXWh3sRAhnNxBGXxKa3dpHtmEkZoWk0PLderlvWLjxTvJ6vd90sjeXgCpr5VKNbu0VngyfK0H3R4nflbUrj4b5tNoia2SkdR4gyoceAcdugTC62gZABcZlrp1s32btDfjbWcDWuDOLwB6N/f0TXPZGRNowAA6nc8yUN130zRrH4eiiqMkdOupPEqpItKXNVHwqKpkpRmmqLJGohiom1ldFXvCwd6wt03DvdcMwfIowFNFYY8FWXSWbU+y97EOwvycDheODhv03HIruIJaheb35CWPE8YqQKSNH32jcfiHyXS9nL9bMwZ1yy5hb5MfKeUc8b43VdJTCeSM4BwrugxyAqQBGmi8zsrTw7jVNBaaaq65od1VOay8NVmzXSrLXg6KYKzauaistJTyNLxiBTdygNtBRGyq7BaAJVQ3SVSaiDtyT1UAnqqJJiU1VCWSgJRFa1TUquA7S3oXvwM9p3hFNhu5a/aW/RG0iuelBqT7oXM2cd3/uvzlf7I2aPe6fW69PHj4zyrjnfK+MPa5RBG2FhzAq48zqUXszYO9lxkVazPkXfdHPc+SpGEvPEk05kld1c12CGIMG2Z5uOp+Q8li3btJqL8EVAjEqGOgyTtUQKZlVAMpQokxroqtnxHI7H1HNBVeUGQo7ygPKKGUJymVXe+iAn1/ZDkFFEPJUJJNUApHLEnxWaTvYdCavj0r+JvArQllOazrTNVbxysrOWO3adnu1LLQ0UPi3Ghr02K6SG08V4tJCQ7HG7A8bjR3IhdHcn2gllGWltNsY09f3Vy45l7xYmVx9ZPTmngpVrqsq770jlAcxwI5FaDZF57LO3aXZ3sQwGnUKwHIctnrmMis2KlHAzmpizhU/E1FZa0mkHMSQYmFpCkJQroIBOVB06z7xvhkTS57g0cSaKyJavveuY7U9qWQtwNNXcBrVc7enbx8zjFZWlxOWKhp5IVguUQjv7Q7HJqGnMNPPieS9GPHMfeX+OVzt9YhRWZxPfzan2GfH0+fRT9okuzJ+grEpc+r36nQcBwTWOyl7g0ak0Uyy21jNL9x3dV2M7ZN6ka+Qz9F1UTKBZ9kjAoB7LRQHjnm7zPworjp6LDVFoFCQpgapnNTYQYiMiQ4K7qyEiMSRqA9pV9zAR4TUbKu5tFVUnITqFW5QNEB8IOiKqyNpos+abZaNojoKLMlgKgozy1KqynJWZIc1XdGqIYa0IQpIA7Ijy/dXGxZBF7jNWXSWbZEVnlgOKF7mchUt9Nlu3f9otoioJoxIPeZqod2mlu5rhpnxGRXT+SX5TbH8euq6iwfaZZX0xOLDwcFu2ftXZn6TM/MF5FbLvpqA7+YCvqFnmys9ynQlPDjqbzn095Ze8J0kYf6gmfeMO8jPzNXhLbE3YPHRyI26gdGyHzU/hx/Tzy/Hsdq7S2SP2pox/UD8lh237S7IzJjnPP4R+pXBx9nSBiMdB+N36K1Zrqp7rf5Rn6pMOOG8607d9oVpmyhiwA/efmVRguOe1Oxzvc/qSG+XFbt0XQ32iK8zmugjYAr5zH4zSeG/lWTdlgbZx7IHNV2k2iUn/AMbTl+J3HoEe/wC1YyIWHxO34Dcq5YbIGNDQMgFi10gFogo1Wbus3dtxH2nVDeTfvO/QdTwVptnxkN0GrjwA1P6eat/wmI10GQA4AaBYVWieQQKo0cLya/NHjsIBqrTWpo2iyNNI1EqpEqoqkozSolqmEGGCJPHE6ueeEZjPRzDrqeHE1QxacvFQVyBFcNTSgrqDnoc8iVnTWVwOJhLXcR8jx807L12nbTbvGcDSoe3cGg4rLa86vkdDxHVQfl9aJmCgxMILdat8TTrmWfHw8hoEOSeoq4U5g4mjXLFtSm+5oqmleR9VWm0V5zP7Ku+BFZkkaA6Faz4wguiVFZsSIIkYx10RooVAEQJPZktCOFVreNggwra2poqrbBVbLrPVWIrGgzbNdS2LNYGszOn9loQWLCOqFbzktbRk2p5e6u2w4f3R7FYcR5J7LZ8RzWtGA0ZKA8EQAoh3hbGxMLjsFEWhYVre60TYBmxnidwyFc+QGZ6KoPdEBcTK72nZ9G7BdHZ4llXTOyRoLHNcNKj5cl0MTcAB+8fZ5bY/0HMHgpUMGU8O+ruo0b5fPoFYaqWLCrETqhRViqWJDJTFVEq5ohKG3JIlA9UwcmqlWiDnZpAMlSmaCrJKHKEaURCWHEwlp5aHqFYZbq+2MJ99umWmIedc1LBkoyxiiaNimOgxAjDrVviZTPMt1FMzlqSoumH3vDqK1q3KtfENKZVrTM0WbPa3QjEw0z02PULQue0d+3E5rQTkcIIrQ1zFeJPqopGPjood1VWHwAPoMstsvkoR6nPQ8lNiDY1YYxV2zmtMtv8A6/ZaVjFT9ckE4oclmzsqVuzNy81lOGaorQ2aq0LLZBUJ7OwK7o2vJEV5nUyVG0txIdplOOnNGYFRCCzqy+M0yRIwpojDvW191GT945NHEk0AR7tgbZ7MS8jHIKv5N1w+Z+Deao9s24YsYycwhzeo4q3dh72KNzwCSA7oSEFjspc4YZJ3DCHkHDppXC3kTUk8B0XQOeSSTqfhwAGwSmbR5YPZZUNHpU9TXNIDJQRCMxBARmFAQhIJBJVCKRTociCJkCiSTohj9kY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630" name="AutoShape 30" descr="data:image/jpeg;base64,/9j/4AAQSkZJRgABAQAAAQABAAD/2wCEAAkGBhMQEBQSExQUFRQVFBQUFBQUFBQUFRQUFBAVFBQQFBQXHCYeFxkjGRQUHy8gIycpLCwsFR4xNTAqNSYrLCkBCQoKDgwOFA8PFywcHBwpLSkpKSksKSkpLCwpKSwpKSkpKSkpKSktKTEpLCkpKSkpKSwpKSkpNSkpLCopKSkpKf/AABEIALwA8AMBIgACEQEDEQH/xAAcAAABBQEBAQAAAAAAAAAAAAADAAECBAUGBwj/xAA+EAABAwEGAwUFBgUEAwEAAAABAAIDEQQFEiExQVFhcQYTIoGRMlKhsfAHQmKSwdEUcoLh8RUjM7JDc8IW/8QAGAEBAQEBAQAAAAAAAAAAAAAAAAECAwT/xAAiEQEBAAICAgMAAwEAAAAAAAAAAQIRAzESITJBURMikXH/2gAMAwEAAhEDEQA/ANq12yjnACpGXoq0cLnGpUGsJJOm5RWwnjVeVtaiiAGZQXT0zARI7NxR22Xkgo0J13VuOEUR+4QXNJKgZ0xGiTYi45qDuFVFjs9UGpCA0I8cqzo5xxRWzcERqMeSjCMkZ5fXBVLBavukrQAVghHGBxKl3YBUwUyoYlDLRqp4a6hQpTQeqIbASiRw0UO8PIJF3VBYBATd4FTenYU2aXlHCoxyVCkFpDqL3p3lJgQNUlSayiknogZJOmUCclHr8fr4JhmnpQgoORlj2CTYyAiYSpBYbRbVSxlM5wQc3GugQI2uuSQqVLCEUUAQAdZKqubOWq2+XhU9M1Wcx7tqdSAgjgz1ASa6hyz4qTLKRqQTyz+Kpy3gBXCMVDQmtGA8C/c8gCUkt6LZO21ZXVVo37FFlLI0Hhq78oqVx0lplkyLyG8G+Aeg8R8z5KdmsbW6Bdpx67crn+Oll7YM0jjkfzNGD41PwQ//ANJOdIox1e93yAVCED/Cuxwk6Nd6K6xZ8ql/rNpO0Q/od+rk3+r2nhF+Vw+TkVtjd7vxU/4B/AeoTeJ/YD/W5hrGw9C5v7osfaUD243t5ijx8KH4JjYXj7p9aoMkJGoPmE/rTeTVs16Qy5Ne0n3Tk70NFZw0K5iWxNdqEopJovYeSPcf4m+Vcx5FS4fizP8AXVwmhp9fX7I5K5+ydoGuIDx3b9Mz4D0d+hpqt4FY1Z23uUhmphMEqqiYKVUPGnqglVJIJq5qB0iCQnJTtQcu5IN4p3Gie7pS5rjwfQZbYalYbDkhLtB56J/4I01p0FVpBuQyzSITSM9llH4j8FLuuDfXP5q42qVFdG1Asd08/wBAq9qIjaXPNAN+Z0AAzJ5BX7XM2JjnvNGgVJ86AAbkmgAXK2i0vmfid4cPstrURbZcZDu7bQcVvHDbOWej2q1ueS2hDfcrQ9ZXD/oD1OyFg0rsKDQBo4NAyA6I8NmqQ1o8v1J2W5YboDaE5u47DoF0uUxjlJcmTZLre/ag4n9Atiz3MxvtVcfh6LRbEitjXDLkt6dZhAY4QNAB5IrWImBPhXPbekQ1TAHNNROptUw0cU7o/T1UKqTZKK7TStLd7XbU5hZ9ou9zdM/mtzEDyPFMWg6+q3M7GbjK5WeAOFCK/WhUrFeklmoDWSL3a1cz+QnbkVs227q56HiFjzx0NDr8D0XbHKZenK43F0tmtTJWB8bsQO447gjY8kYNXFQWh9leZI8waY2aBwG/Jw2K6+wW1k0YkYatPqCNWkbEKZY6axy2KQnITkKSy2bEliSUSxA41RAUIJw5QclbbTQKx2eeHQn/ANjq+bclmXg7JWOzEvhlbwwvHll+yw06EHIdAolRa7LoSPQpOK0hwEimxLD7XXuYYQ1h8cpLG8Q2njcPLLzWsZu6Zyuptj3xextFows/44iQ0jeTR0vOmYbwzKnZoKkNaM/gOZVKwWfAwD66LrLou7AKn2jmeXBvku2eUxmo5Yy5XYt33cGDnueK0mx0UmNonK8du/b0SaNROAkE4UU4UmkbqKkEE6DgU4aOBTAjiURsvNUDdC3Y06oboyFcaa8CoPg4ZclbE2rNeiUyUHM46pMkwnNZVMHZUrwsAIWhJHUVCGHcVekcrNHTwn/Kq3deJsk9T/xPoJBsNhIOnyW/e9iqMQ2+qLmrZEHNK9XHl5TVefKeN3HoANc/rqlVc12MvMviMLjV0NAK6mM+wfLMeQXRgrGU1dOsu5tJKqZJZUqpglRJqDz+3PRezs1JXD3mEfFVLZIhXdLSVprxHqFzrbrYrRUHyPq0KffLLitGv1pUIol3JV2i/wB8uJv61d9bS37sTQwfze074kDyXTutYaCdgK+ma4e634i951c4uPUmv6r0cM7rhy/UdZcFjxuxHRun839gupYyizris2GFnEjEepz/AGWnMaBefku664TUJpTEp2jJBYalc3QcCvRLROeCBjqVUWG5ogoNVCMobjUoLPeA6AeaIIQfqirBEjedArKibhh2qOKKx4OiGJNiEpIwcwqCyR1HyVV0dQjxy5JONHcil9orQTFpodEWVmVQozxJrNJsVnr00BIQQuYt8GF5GxXUWmLCajQrDvmPKvBbwuqxnNxh3Zau5t0Tq0bJWJ39fs1/qA9V3jpQvNL8yjxDUEOB5g1C6uy3iZnRtbrJh8sQBJPTP0Xo5PquXHfdi72h7Tx2GzmeQOIBwta3VzjmGgnIddl49fP2u260uIicLOzZsYBdTnI7MnpRfQF4dnobRZ3WeRuKNzaEb8ng7OrnVfOPbn7P5rsmNRiicT3cg0I4O913L0Uk/XWVSj7XW0Pr/FWivHvX/KtF6h2M7dy4mRWp2Nr6BspADmk6Y6aiu+oXkV0DFK0H3h816DbLDTT64LN1vRl+xq2qIqrEcJrz/VaNpIVZlm+87TYaV6nYc1xrbQbNv5/IpGYqrj3J6f42H90AWs8FIqzeFoIhk/kd/wBVkXTDVtOLgPUhWZ7ZVrgRqCPUINwv8LT+Nh+S9fF8a83L8o9MsrKABPOfEAnsh0Snb/uFeSu8KQ5FBsmiLNkeoVeB1DTmstLUuVeiDAjy6KtCaFPsFfLQ0ViPCR+qo2rIh226lFOm/YvOhNOKBBKWuNd1OOVSdQq/8QV7qpRlDaVNqocnNPKVBx0UjooiRNQq7hQ1RmFRkCBTioWLeUdWlbMhoFmXg6oKo4W9z/tuHD91K776NkYycAOLIatB0qW4R80C+30jf1PzQ72sREULffiY3zczL4kL15/CPPx/OvSuy32hWa2sAxCOX70bzTP8JOoXL/aheQeDGaEcNVxN1di5LQ4MFWO2PA8TyV6+OwF6xChZ37Ro5hxZdDmFz3t31JXASDupA9uxrTzXWO7aiWgZEcVNXH9AsW8uydtjGKSzTNBNAS3fVD7LXFPabQ2NgLRUF7qUwsrnnxUykrcr1I2UE1I8I24nh04ngoTMJz9B8jTY/LZWpHgkU9kf5HmddsqIT3VXPtGZKCFWc+i1XU3VeeyhXQzHS1UblNA4cCR+U1HwIVw2NVXR9zMD92TI/wA4GXq2o8l34vufrjyzq/j02wy1aDxz9UaY+KqyLgtWKMDhl+3wWvKKivBebOarpjfSUwqAVSkbQ14q7E6oogys2WK2JE6ooq8zcJqowTUNCrThVOxBjw4UKrvspbpoi/w5GiRa5QKIFWGlVACisBQXS2gqoxPzTOdUZqK0gpzKmUJqKchzQQYnckmREZTksi8ZKNJ5LTncud7QWmjaccvLdaxm6luo429GmR0cQ1ke0fmNCfiV0t/2TvZbPEzUyxgcg1wJPk1qw7jAfaXWh3sRAhnNxBGXxKa3dpHtmEkZoWk0PLderlvWLjxTvJ6vd90sjeXgCpr5VKNbu0VngyfK0H3R4nflbUrj4b5tNoia2SkdR4gyoceAcdugTC62gZABcZlrp1s32btDfjbWcDWuDOLwB6N/f0TXPZGRNowAA6nc8yUN130zRrH4eiiqMkdOupPEqpItKXNVHwqKpkpRmmqLJGohiom1ldFXvCwd6wt03DvdcMwfIowFNFYY8FWXSWbU+y97EOwvycDheODhv03HIruIJaheb35CWPE8YqQKSNH32jcfiHyXS9nL9bMwZ1yy5hb5MfKeUc8b43VdJTCeSM4BwrugxyAqQBGmi8zsrTw7jVNBaaaq65od1VOay8NVmzXSrLXg6KYKzauaistJTyNLxiBTdygNtBRGyq7BaAJVQ3SVSaiDtyT1UAnqqJJiU1VCWSgJRFa1TUquA7S3oXvwM9p3hFNhu5a/aW/RG0iuelBqT7oXM2cd3/uvzlf7I2aPe6fW69PHj4zyrjnfK+MPa5RBG2FhzAq48zqUXszYO9lxkVazPkXfdHPc+SpGEvPEk05kld1c12CGIMG2Z5uOp+Q8li3btJqL8EVAjEqGOgyTtUQKZlVAMpQokxroqtnxHI7H1HNBVeUGQo7ygPKKGUJymVXe+iAn1/ZDkFFEPJUJJNUApHLEnxWaTvYdCavj0r+JvArQllOazrTNVbxysrOWO3adnu1LLQ0UPi3Ghr02K6SG08V4tJCQ7HG7A8bjR3IhdHcn2gllGWltNsY09f3Vy45l7xYmVx9ZPTmngpVrqsq770jlAcxwI5FaDZF57LO3aXZ3sQwGnUKwHIctnrmMis2KlHAzmpizhU/E1FZa0mkHMSQYmFpCkJQroIBOVB06z7xvhkTS57g0cSaKyJavveuY7U9qWQtwNNXcBrVc7enbx8zjFZWlxOWKhp5IVguUQjv7Q7HJqGnMNPPieS9GPHMfeX+OVzt9YhRWZxPfzan2GfH0+fRT9okuzJ+grEpc+r36nQcBwTWOyl7g0ak0Uyy21jNL9x3dV2M7ZN6ka+Qz9F1UTKBZ9kjAoB7LRQHjnm7zPworjp6LDVFoFCQpgapnNTYQYiMiQ4K7qyEiMSRqA9pV9zAR4TUbKu5tFVUnITqFW5QNEB8IOiKqyNpos+abZaNojoKLMlgKgozy1KqynJWZIc1XdGqIYa0IQpIA7Ijy/dXGxZBF7jNWXSWbZEVnlgOKF7mchUt9Nlu3f9otoioJoxIPeZqod2mlu5rhpnxGRXT+SX5TbH8euq6iwfaZZX0xOLDwcFu2ftXZn6TM/MF5FbLvpqA7+YCvqFnmys9ynQlPDjqbzn095Ze8J0kYf6gmfeMO8jPzNXhLbE3YPHRyI26gdGyHzU/hx/Tzy/Hsdq7S2SP2pox/UD8lh237S7IzJjnPP4R+pXBx9nSBiMdB+N36K1Zrqp7rf5Rn6pMOOG8607d9oVpmyhiwA/efmVRguOe1Oxzvc/qSG+XFbt0XQ32iK8zmugjYAr5zH4zSeG/lWTdlgbZx7IHNV2k2iUn/AMbTl+J3HoEe/wC1YyIWHxO34Dcq5YbIGNDQMgFi10gFogo1Wbus3dtxH2nVDeTfvO/QdTwVptnxkN0GrjwA1P6eat/wmI10GQA4AaBYVWieQQKo0cLya/NHjsIBqrTWpo2iyNNI1EqpEqoqkozSolqmEGGCJPHE6ueeEZjPRzDrqeHE1QxacvFQVyBFcNTSgrqDnoc8iVnTWVwOJhLXcR8jx807L12nbTbvGcDSoe3cGg4rLa86vkdDxHVQfl9aJmCgxMILdat8TTrmWfHw8hoEOSeoq4U5g4mjXLFtSm+5oqmleR9VWm0V5zP7Ku+BFZkkaA6Faz4wguiVFZsSIIkYx10RooVAEQJPZktCOFVreNggwra2poqrbBVbLrPVWIrGgzbNdS2LNYGszOn9loQWLCOqFbzktbRk2p5e6u2w4f3R7FYcR5J7LZ8RzWtGA0ZKA8EQAoh3hbGxMLjsFEWhYVre60TYBmxnidwyFc+QGZ6KoPdEBcTK72nZ9G7BdHZ4llXTOyRoLHNcNKj5cl0MTcAB+8fZ5bY/0HMHgpUMGU8O+ruo0b5fPoFYaqWLCrETqhRViqWJDJTFVEq5ohKG3JIlA9UwcmqlWiDnZpAMlSmaCrJKHKEaURCWHEwlp5aHqFYZbq+2MJ99umWmIedc1LBkoyxiiaNimOgxAjDrVviZTPMt1FMzlqSoumH3vDqK1q3KtfENKZVrTM0WbPa3QjEw0z02PULQue0d+3E5rQTkcIIrQ1zFeJPqopGPjood1VWHwAPoMstsvkoR6nPQ8lNiDY1YYxV2zmtMtv8A6/ZaVjFT9ckE4oclmzsqVuzNy81lOGaorQ2aq0LLZBUJ7OwK7o2vJEV5nUyVG0txIdplOOnNGYFRCCzqy+M0yRIwpojDvW191GT945NHEk0AR7tgbZ7MS8jHIKv5N1w+Z+Deao9s24YsYycwhzeo4q3dh72KNzwCSA7oSEFjspc4YZJ3DCHkHDppXC3kTUk8B0XQOeSSTqfhwAGwSmbR5YPZZUNHpU9TXNIDJQRCMxBARmFAQhIJBJVCKRTociCJkCiSTohj9kY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632" name="AutoShape 32" descr="data:image/jpeg;base64,/9j/4AAQSkZJRgABAQAAAQABAAD/2wCEAAkGBhMQEBQSExQUFRQVFBQUFBQUFBQUFRQUFBAVFBQQFBQXHCYeFxkjGRQUHy8gIycpLCwsFR4xNTAqNSYrLCkBCQoKDgwOFA8PFywcHBwpLSkpKSksKSkpLCwpKSwpKSkpKSkpKSktKTEpLCkpKSkpKSwpKSkpNSkpLCopKSkpKf/AABEIALwA8AMBIgACEQEDEQH/xAAcAAABBQEBAQAAAAAAAAAAAAADAAECBAUGBwj/xAA+EAABAwEGAwUFBgUEAwEAAAABAAIDEQQFEiExQVFhcQYTIoGRMlKhsfAHQmKSwdEUcoLh8RUjM7JDc8IW/8QAGAEBAQEBAQAAAAAAAAAAAAAAAAECAwT/xAAiEQEBAAICAgMAAwEAAAAAAAAAAQIRAzESITJBURMikXH/2gAMAwEAAhEDEQA/ANq12yjnACpGXoq0cLnGpUGsJJOm5RWwnjVeVtaiiAGZQXT0zARI7NxR22Xkgo0J13VuOEUR+4QXNJKgZ0xGiTYi45qDuFVFjs9UGpCA0I8cqzo5xxRWzcERqMeSjCMkZ5fXBVLBavukrQAVghHGBxKl3YBUwUyoYlDLRqp4a6hQpTQeqIbASiRw0UO8PIJF3VBYBATd4FTenYU2aXlHCoxyVCkFpDqL3p3lJgQNUlSayiknogZJOmUCclHr8fr4JhmnpQgoORlj2CTYyAiYSpBYbRbVSxlM5wQc3GugQI2uuSQqVLCEUUAQAdZKqubOWq2+XhU9M1Wcx7tqdSAgjgz1ASa6hyz4qTLKRqQTyz+Kpy3gBXCMVDQmtGA8C/c8gCUkt6LZO21ZXVVo37FFlLI0Hhq78oqVx0lplkyLyG8G+Aeg8R8z5KdmsbW6Bdpx67crn+Oll7YM0jjkfzNGD41PwQ//ANJOdIox1e93yAVCED/Cuxwk6Nd6K6xZ8ql/rNpO0Q/od+rk3+r2nhF+Vw+TkVtjd7vxU/4B/AeoTeJ/YD/W5hrGw9C5v7osfaUD243t5ijx8KH4JjYXj7p9aoMkJGoPmE/rTeTVs16Qy5Ne0n3Tk70NFZw0K5iWxNdqEopJovYeSPcf4m+Vcx5FS4fizP8AXVwmhp9fX7I5K5+ydoGuIDx3b9Mz4D0d+hpqt4FY1Z23uUhmphMEqqiYKVUPGnqglVJIJq5qB0iCQnJTtQcu5IN4p3Gie7pS5rjwfQZbYalYbDkhLtB56J/4I01p0FVpBuQyzSITSM9llH4j8FLuuDfXP5q42qVFdG1Asd08/wBAq9qIjaXPNAN+Z0AAzJ5BX7XM2JjnvNGgVJ86AAbkmgAXK2i0vmfid4cPstrURbZcZDu7bQcVvHDbOWej2q1ueS2hDfcrQ9ZXD/oD1OyFg0rsKDQBo4NAyA6I8NmqQ1o8v1J2W5YboDaE5u47DoF0uUxjlJcmTZLre/ag4n9Atiz3MxvtVcfh6LRbEitjXDLkt6dZhAY4QNAB5IrWImBPhXPbekQ1TAHNNROptUw0cU7o/T1UKqTZKK7TStLd7XbU5hZ9ou9zdM/mtzEDyPFMWg6+q3M7GbjK5WeAOFCK/WhUrFeklmoDWSL3a1cz+QnbkVs227q56HiFjzx0NDr8D0XbHKZenK43F0tmtTJWB8bsQO447gjY8kYNXFQWh9leZI8waY2aBwG/Jw2K6+wW1k0YkYatPqCNWkbEKZY6axy2KQnITkKSy2bEliSUSxA41RAUIJw5QclbbTQKx2eeHQn/ANjq+bclmXg7JWOzEvhlbwwvHll+yw06EHIdAolRa7LoSPQpOK0hwEimxLD7XXuYYQ1h8cpLG8Q2njcPLLzWsZu6Zyuptj3xextFows/44iQ0jeTR0vOmYbwzKnZoKkNaM/gOZVKwWfAwD66LrLou7AKn2jmeXBvku2eUxmo5Yy5XYt33cGDnueK0mx0UmNonK8du/b0SaNROAkE4UU4UmkbqKkEE6DgU4aOBTAjiURsvNUDdC3Y06oboyFcaa8CoPg4ZclbE2rNeiUyUHM46pMkwnNZVMHZUrwsAIWhJHUVCGHcVekcrNHTwn/Kq3deJsk9T/xPoJBsNhIOnyW/e9iqMQ2+qLmrZEHNK9XHl5TVefKeN3HoANc/rqlVc12MvMviMLjV0NAK6mM+wfLMeQXRgrGU1dOsu5tJKqZJZUqpglRJqDz+3PRezs1JXD3mEfFVLZIhXdLSVprxHqFzrbrYrRUHyPq0KffLLitGv1pUIol3JV2i/wB8uJv61d9bS37sTQwfze074kDyXTutYaCdgK+ma4e634i951c4uPUmv6r0cM7rhy/UdZcFjxuxHRun839gupYyizris2GFnEjEepz/AGWnMaBefku664TUJpTEp2jJBYalc3QcCvRLROeCBjqVUWG5ogoNVCMobjUoLPeA6AeaIIQfqirBEjedArKibhh2qOKKx4OiGJNiEpIwcwqCyR1HyVV0dQjxy5JONHcil9orQTFpodEWVmVQozxJrNJsVnr00BIQQuYt8GF5GxXUWmLCajQrDvmPKvBbwuqxnNxh3Zau5t0Tq0bJWJ39fs1/qA9V3jpQvNL8yjxDUEOB5g1C6uy3iZnRtbrJh8sQBJPTP0Xo5PquXHfdi72h7Tx2GzmeQOIBwta3VzjmGgnIddl49fP2u260uIicLOzZsYBdTnI7MnpRfQF4dnobRZ3WeRuKNzaEb8ng7OrnVfOPbn7P5rsmNRiicT3cg0I4O913L0Uk/XWVSj7XW0Pr/FWivHvX/KtF6h2M7dy4mRWp2Nr6BspADmk6Y6aiu+oXkV0DFK0H3h816DbLDTT64LN1vRl+xq2qIqrEcJrz/VaNpIVZlm+87TYaV6nYc1xrbQbNv5/IpGYqrj3J6f42H90AWs8FIqzeFoIhk/kd/wBVkXTDVtOLgPUhWZ7ZVrgRqCPUINwv8LT+Nh+S9fF8a83L8o9MsrKABPOfEAnsh0Snb/uFeSu8KQ5FBsmiLNkeoVeB1DTmstLUuVeiDAjy6KtCaFPsFfLQ0ViPCR+qo2rIh226lFOm/YvOhNOKBBKWuNd1OOVSdQq/8QV7qpRlDaVNqocnNPKVBx0UjooiRNQq7hQ1RmFRkCBTioWLeUdWlbMhoFmXg6oKo4W9z/tuHD91K776NkYycAOLIatB0qW4R80C+30jf1PzQ72sREULffiY3zczL4kL15/CPPx/OvSuy32hWa2sAxCOX70bzTP8JOoXL/aheQeDGaEcNVxN1di5LQ4MFWO2PA8TyV6+OwF6xChZ37Ro5hxZdDmFz3t31JXASDupA9uxrTzXWO7aiWgZEcVNXH9AsW8uydtjGKSzTNBNAS3fVD7LXFPabQ2NgLRUF7qUwsrnnxUykrcr1I2UE1I8I24nh04ngoTMJz9B8jTY/LZWpHgkU9kf5HmddsqIT3VXPtGZKCFWc+i1XU3VeeyhXQzHS1UblNA4cCR+U1HwIVw2NVXR9zMD92TI/wA4GXq2o8l34vufrjyzq/j02wy1aDxz9UaY+KqyLgtWKMDhl+3wWvKKivBebOarpjfSUwqAVSkbQ14q7E6oogys2WK2JE6ooq8zcJqowTUNCrThVOxBjw4UKrvspbpoi/w5GiRa5QKIFWGlVACisBQXS2gqoxPzTOdUZqK0gpzKmUJqKchzQQYnckmREZTksi8ZKNJ5LTncud7QWmjaccvLdaxm6luo429GmR0cQ1ke0fmNCfiV0t/2TvZbPEzUyxgcg1wJPk1qw7jAfaXWh3sRAhnNxBGXxKa3dpHtmEkZoWk0PLderlvWLjxTvJ6vd90sjeXgCpr5VKNbu0VngyfK0H3R4nflbUrj4b5tNoia2SkdR4gyoceAcdugTC62gZABcZlrp1s32btDfjbWcDWuDOLwB6N/f0TXPZGRNowAA6nc8yUN130zRrH4eiiqMkdOupPEqpItKXNVHwqKpkpRmmqLJGohiom1ldFXvCwd6wt03DvdcMwfIowFNFYY8FWXSWbU+y97EOwvycDheODhv03HIruIJaheb35CWPE8YqQKSNH32jcfiHyXS9nL9bMwZ1yy5hb5MfKeUc8b43VdJTCeSM4BwrugxyAqQBGmi8zsrTw7jVNBaaaq65od1VOay8NVmzXSrLXg6KYKzauaistJTyNLxiBTdygNtBRGyq7BaAJVQ3SVSaiDtyT1UAnqqJJiU1VCWSgJRFa1TUquA7S3oXvwM9p3hFNhu5a/aW/RG0iuelBqT7oXM2cd3/uvzlf7I2aPe6fW69PHj4zyrjnfK+MPa5RBG2FhzAq48zqUXszYO9lxkVazPkXfdHPc+SpGEvPEk05kld1c12CGIMG2Z5uOp+Q8li3btJqL8EVAjEqGOgyTtUQKZlVAMpQokxroqtnxHI7H1HNBVeUGQo7ygPKKGUJymVXe+iAn1/ZDkFFEPJUJJNUApHLEnxWaTvYdCavj0r+JvArQllOazrTNVbxysrOWO3adnu1LLQ0UPi3Ghr02K6SG08V4tJCQ7HG7A8bjR3IhdHcn2gllGWltNsY09f3Vy45l7xYmVx9ZPTmngpVrqsq770jlAcxwI5FaDZF57LO3aXZ3sQwGnUKwHIctnrmMis2KlHAzmpizhU/E1FZa0mkHMSQYmFpCkJQroIBOVB06z7xvhkTS57g0cSaKyJavveuY7U9qWQtwNNXcBrVc7enbx8zjFZWlxOWKhp5IVguUQjv7Q7HJqGnMNPPieS9GPHMfeX+OVzt9YhRWZxPfzan2GfH0+fRT9okuzJ+grEpc+r36nQcBwTWOyl7g0ak0Uyy21jNL9x3dV2M7ZN6ka+Qz9F1UTKBZ9kjAoB7LRQHjnm7zPworjp6LDVFoFCQpgapnNTYQYiMiQ4K7qyEiMSRqA9pV9zAR4TUbKu5tFVUnITqFW5QNEB8IOiKqyNpos+abZaNojoKLMlgKgozy1KqynJWZIc1XdGqIYa0IQpIA7Ijy/dXGxZBF7jNWXSWbZEVnlgOKF7mchUt9Nlu3f9otoioJoxIPeZqod2mlu5rhpnxGRXT+SX5TbH8euq6iwfaZZX0xOLDwcFu2ftXZn6TM/MF5FbLvpqA7+YCvqFnmys9ynQlPDjqbzn095Ze8J0kYf6gmfeMO8jPzNXhLbE3YPHRyI26gdGyHzU/hx/Tzy/Hsdq7S2SP2pox/UD8lh237S7IzJjnPP4R+pXBx9nSBiMdB+N36K1Zrqp7rf5Rn6pMOOG8607d9oVpmyhiwA/efmVRguOe1Oxzvc/qSG+XFbt0XQ32iK8zmugjYAr5zH4zSeG/lWTdlgbZx7IHNV2k2iUn/AMbTl+J3HoEe/wC1YyIWHxO34Dcq5YbIGNDQMgFi10gFogo1Wbus3dtxH2nVDeTfvO/QdTwVptnxkN0GrjwA1P6eat/wmI10GQA4AaBYVWieQQKo0cLya/NHjsIBqrTWpo2iyNNI1EqpEqoqkozSolqmEGGCJPHE6ueeEZjPRzDrqeHE1QxacvFQVyBFcNTSgrqDnoc8iVnTWVwOJhLXcR8jx807L12nbTbvGcDSoe3cGg4rLa86vkdDxHVQfl9aJmCgxMILdat8TTrmWfHw8hoEOSeoq4U5g4mjXLFtSm+5oqmleR9VWm0V5zP7Ku+BFZkkaA6Faz4wguiVFZsSIIkYx10RooVAEQJPZktCOFVreNggwra2poqrbBVbLrPVWIrGgzbNdS2LNYGszOn9loQWLCOqFbzktbRk2p5e6u2w4f3R7FYcR5J7LZ8RzWtGA0ZKA8EQAoh3hbGxMLjsFEWhYVre60TYBmxnidwyFc+QGZ6KoPdEBcTK72nZ9G7BdHZ4llXTOyRoLHNcNKj5cl0MTcAB+8fZ5bY/0HMHgpUMGU8O+ruo0b5fPoFYaqWLCrETqhRViqWJDJTFVEq5ohKG3JIlA9UwcmqlWiDnZpAMlSmaCrJKHKEaURCWHEwlp5aHqFYZbq+2MJ99umWmIedc1LBkoyxiiaNimOgxAjDrVviZTPMt1FMzlqSoumH3vDqK1q3KtfENKZVrTM0WbPa3QjEw0z02PULQue0d+3E5rQTkcIIrQ1zFeJPqopGPjood1VWHwAPoMstsvkoR6nPQ8lNiDY1YYxV2zmtMtv8A6/ZaVjFT9ckE4oclmzsqVuzNy81lOGaorQ2aq0LLZBUJ7OwK7o2vJEV5nUyVG0txIdplOOnNGYFRCCzqy+M0yRIwpojDvW191GT945NHEk0AR7tgbZ7MS8jHIKv5N1w+Z+Deao9s24YsYycwhzeo4q3dh72KNzwCSA7oSEFjspc4YZJ3DCHkHDppXC3kTUk8B0XQOeSSTqfhwAGwSmbR5YPZZUNHpU9TXNIDJQRCMxBARmFAQhIJBJVCKRTociCJkCiSTohj9kY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5634" name="Picture 34" descr="http://t0.gstatic.com/images?q=tbn:ANd9GcQvSWS8cR2Beuip8QCH81aBIuvgc-H3JpRIZ5viYOQHe43UzoR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428868"/>
            <a:ext cx="4786314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2500330" cy="4714884"/>
          </a:xfrm>
        </p:spPr>
        <p:txBody>
          <a:bodyPr>
            <a:noAutofit/>
          </a:bodyPr>
          <a:lstStyle/>
          <a:p>
            <a:r>
              <a:rPr lang="ru-RU" sz="2800" b="1" cap="all" dirty="0" smtClean="0"/>
              <a:t>10 ПРОДУКТОВ, БОГАТЫХ КЛЕТЧАТКОЙ: </a:t>
            </a:r>
            <a:r>
              <a:rPr lang="ru-RU" sz="2000" b="1" cap="all" dirty="0" smtClean="0"/>
              <a:t>фрукты, чечевица, </a:t>
            </a:r>
            <a:br>
              <a:rPr lang="ru-RU" sz="2000" b="1" cap="all" dirty="0" smtClean="0"/>
            </a:br>
            <a:r>
              <a:rPr lang="ru-RU" sz="2000" b="1" cap="all" dirty="0" smtClean="0"/>
              <a:t>бобы, хлеб, попкорн, злаки с сухофруктами, артишок, фисташки, ягоды, овощи</a:t>
            </a:r>
            <a:r>
              <a:rPr lang="ru-RU" sz="3200" b="1" cap="all" dirty="0" smtClean="0"/>
              <a:t/>
            </a:r>
            <a:br>
              <a:rPr lang="ru-RU" sz="3200" b="1" cap="all" dirty="0" smtClean="0"/>
            </a:br>
            <a:endParaRPr lang="ru-RU" sz="3600" dirty="0"/>
          </a:p>
        </p:txBody>
      </p:sp>
      <p:pic>
        <p:nvPicPr>
          <p:cNvPr id="27650" name="Picture 2" descr="http://www.wday.ru/images/docs/i/136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2152650" cy="2152650"/>
          </a:xfrm>
          <a:prstGeom prst="rect">
            <a:avLst/>
          </a:prstGeom>
          <a:noFill/>
        </p:spPr>
      </p:pic>
      <p:pic>
        <p:nvPicPr>
          <p:cNvPr id="27652" name="Picture 4" descr="http://www.wday.ru/images/docs/i/1360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71744"/>
            <a:ext cx="2286016" cy="2143140"/>
          </a:xfrm>
          <a:prstGeom prst="rect">
            <a:avLst/>
          </a:prstGeom>
          <a:noFill/>
        </p:spPr>
      </p:pic>
      <p:pic>
        <p:nvPicPr>
          <p:cNvPr id="27654" name="Picture 6" descr="http://www.wday.ru/images/docs/i/1360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1350" y="500042"/>
            <a:ext cx="2152650" cy="2152650"/>
          </a:xfrm>
          <a:prstGeom prst="rect">
            <a:avLst/>
          </a:prstGeom>
          <a:noFill/>
        </p:spPr>
      </p:pic>
      <p:pic>
        <p:nvPicPr>
          <p:cNvPr id="27656" name="Picture 8" descr="http://www.wday.ru/images/docs/i/1360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1350" y="2571744"/>
            <a:ext cx="2152650" cy="2152650"/>
          </a:xfrm>
          <a:prstGeom prst="rect">
            <a:avLst/>
          </a:prstGeom>
          <a:noFill/>
        </p:spPr>
      </p:pic>
      <p:pic>
        <p:nvPicPr>
          <p:cNvPr id="27658" name="Picture 10" descr="http://www.wday.ru/images/docs/i/1360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43182"/>
            <a:ext cx="2152650" cy="2152650"/>
          </a:xfrm>
          <a:prstGeom prst="rect">
            <a:avLst/>
          </a:prstGeom>
          <a:noFill/>
        </p:spPr>
      </p:pic>
      <p:pic>
        <p:nvPicPr>
          <p:cNvPr id="27660" name="Picture 12" descr="http://www.wday.ru/images/docs/i/13606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4705350"/>
            <a:ext cx="2500330" cy="2152650"/>
          </a:xfrm>
          <a:prstGeom prst="rect">
            <a:avLst/>
          </a:prstGeom>
          <a:noFill/>
        </p:spPr>
      </p:pic>
      <p:pic>
        <p:nvPicPr>
          <p:cNvPr id="27662" name="Picture 14" descr="http://www.wday.ru/images/docs/i/13607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4705350"/>
            <a:ext cx="2295526" cy="2152650"/>
          </a:xfrm>
          <a:prstGeom prst="rect">
            <a:avLst/>
          </a:prstGeom>
          <a:noFill/>
        </p:spPr>
      </p:pic>
      <p:pic>
        <p:nvPicPr>
          <p:cNvPr id="27664" name="Picture 16" descr="http://www.wday.ru/images/docs/i/13606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91350" y="4705350"/>
            <a:ext cx="2152650" cy="2152650"/>
          </a:xfrm>
          <a:prstGeom prst="rect">
            <a:avLst/>
          </a:prstGeom>
          <a:noFill/>
        </p:spPr>
      </p:pic>
      <p:pic>
        <p:nvPicPr>
          <p:cNvPr id="27666" name="Picture 18" descr="http://www.wday.ru/images/docs/i/13606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705350"/>
            <a:ext cx="2214546" cy="2152650"/>
          </a:xfrm>
          <a:prstGeom prst="rect">
            <a:avLst/>
          </a:prstGeom>
          <a:noFill/>
        </p:spPr>
      </p:pic>
      <p:pic>
        <p:nvPicPr>
          <p:cNvPr id="27668" name="Picture 20" descr="http://t2.gstatic.com/images?q=tbn:ANd9GcQH717M-qkAsJUdcFQdKaeYq1YT2i7CtS1mMD-Fpb2dFtZXc_y8Vw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4876" y="500042"/>
            <a:ext cx="2286016" cy="2048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</a:t>
            </a:r>
            <a:r>
              <a:rPr lang="ru-RU" dirty="0" smtClean="0">
                <a:solidFill>
                  <a:srgbClr val="FF0000"/>
                </a:solidFill>
              </a:rPr>
              <a:t>ХИМИЧЕСКОГО щажения </a:t>
            </a:r>
            <a:r>
              <a:rPr lang="ru-RU" dirty="0" smtClean="0"/>
              <a:t>рекомендуют отварную , запечённую, приготовленную на пару, на молоке, вегетарианскую пищу. Запрещают острые, кислые и солёные продукты, жареные блюда.</a:t>
            </a:r>
            <a:endParaRPr lang="ru-RU" dirty="0"/>
          </a:p>
        </p:txBody>
      </p:sp>
      <p:pic>
        <p:nvPicPr>
          <p:cNvPr id="28674" name="Picture 2" descr="http://t3.gstatic.com/images?q=tbn:ANd9GcSuOWczDiSfbXfMCyyngr5rBKX19P5DhCwBO3vuwGErC9GKv2ZS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857628"/>
            <a:ext cx="3143240" cy="3000372"/>
          </a:xfrm>
          <a:prstGeom prst="rect">
            <a:avLst/>
          </a:prstGeom>
          <a:noFill/>
        </p:spPr>
      </p:pic>
      <p:pic>
        <p:nvPicPr>
          <p:cNvPr id="28676" name="Picture 4" descr="http://t0.gstatic.com/images?q=tbn:ANd9GcQFwozn1XiapizBRqAbZmH7bcs_SvfIuJ4DeXYqXDWwAeXeZZGS3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857628"/>
            <a:ext cx="3143272" cy="3000372"/>
          </a:xfrm>
          <a:prstGeom prst="rect">
            <a:avLst/>
          </a:prstGeom>
          <a:noFill/>
        </p:spPr>
      </p:pic>
      <p:pic>
        <p:nvPicPr>
          <p:cNvPr id="28678" name="Picture 6" descr="http://t0.gstatic.com/images?q=tbn:ANd9GcRTePextgV1N3rGzhjgYYSEMuPP8IyeR8fvg5A3SPKqtJKa2wq5T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3" y="3857628"/>
            <a:ext cx="2857488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Запрещаются:</a:t>
            </a:r>
            <a:endParaRPr lang="ru-RU" dirty="0"/>
          </a:p>
        </p:txBody>
      </p:sp>
      <p:pic>
        <p:nvPicPr>
          <p:cNvPr id="29698" name="Picture 2" descr="http://t0.gstatic.com/images?q=tbn:ANd9GcT_NzwgUhMLz5Ak116VZhA36VXVdaQRB2kJTU_gu2narRfD3q5p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10149"/>
            <a:ext cx="2466975" cy="1847851"/>
          </a:xfrm>
          <a:prstGeom prst="rect">
            <a:avLst/>
          </a:prstGeom>
          <a:noFill/>
        </p:spPr>
      </p:pic>
      <p:pic>
        <p:nvPicPr>
          <p:cNvPr id="29700" name="Picture 4" descr="http://t2.gstatic.com/images?q=tbn:ANd9GcRWPByGQnEH9tbgXSLTNKk4zrLNx1TZXOLY6i9IfD0dkA_eUhk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000636"/>
            <a:ext cx="2609850" cy="1857364"/>
          </a:xfrm>
          <a:prstGeom prst="rect">
            <a:avLst/>
          </a:prstGeom>
          <a:noFill/>
        </p:spPr>
      </p:pic>
      <p:pic>
        <p:nvPicPr>
          <p:cNvPr id="29702" name="Picture 6" descr="http://t0.gstatic.com/images?q=tbn:ANd9GcQ9S0Y64WFDn_wn1vcH4WTfsEqgnWp2DeCAZx8ilMqOnJVixm0c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000636"/>
            <a:ext cx="2507567" cy="1857364"/>
          </a:xfrm>
          <a:prstGeom prst="rect">
            <a:avLst/>
          </a:prstGeom>
          <a:noFill/>
        </p:spPr>
      </p:pic>
      <p:pic>
        <p:nvPicPr>
          <p:cNvPr id="29704" name="Picture 8" descr="http://t1.gstatic.com/images?q=tbn:ANd9GcS9d-qj1A5zfmzQgmfp_xBJAV7wt1f-R2Y2rv_wsmhNN3cjT-edb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5000636"/>
            <a:ext cx="2143125" cy="1857364"/>
          </a:xfrm>
          <a:prstGeom prst="rect">
            <a:avLst/>
          </a:prstGeom>
          <a:noFill/>
        </p:spPr>
      </p:pic>
      <p:pic>
        <p:nvPicPr>
          <p:cNvPr id="29708" name="Picture 12" descr="http://t2.gstatic.com/images?q=tbn:ANd9GcRGYHXsGLKXBPScquk4cBHrhDmxKvkcpf4hUPG2snUZ9mIGg838g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3143248"/>
            <a:ext cx="2476500" cy="1847851"/>
          </a:xfrm>
          <a:prstGeom prst="rect">
            <a:avLst/>
          </a:prstGeom>
          <a:noFill/>
        </p:spPr>
      </p:pic>
      <p:pic>
        <p:nvPicPr>
          <p:cNvPr id="29712" name="Picture 16" descr="http://t3.gstatic.com/images?q=tbn:ANd9GcR4iaPhDTqMxUV_PLvd7vdlF_CV9WTp__RqqomiyLX6wn-o4FM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3143248"/>
            <a:ext cx="2500298" cy="1885952"/>
          </a:xfrm>
          <a:prstGeom prst="rect">
            <a:avLst/>
          </a:prstGeom>
          <a:noFill/>
        </p:spPr>
      </p:pic>
      <p:pic>
        <p:nvPicPr>
          <p:cNvPr id="29716" name="Picture 20" descr="http://t3.gstatic.com/images?q=tbn:ANd9GcST1zjIJ_Km2t_5QEPBuuzfLGpwu44B5vs93lYgD4fEj_P5BTp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77025" y="3143248"/>
            <a:ext cx="2466975" cy="1847851"/>
          </a:xfrm>
          <a:prstGeom prst="rect">
            <a:avLst/>
          </a:prstGeom>
          <a:noFill/>
        </p:spPr>
      </p:pic>
      <p:pic>
        <p:nvPicPr>
          <p:cNvPr id="29710" name="Picture 14" descr="http://t0.gstatic.com/images?q=tbn:ANd9GcSgagF4WUcfogtpNnJYoVMdOnXCRBV9QL-vyGKwqWxg-vMzCTj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3143248"/>
            <a:ext cx="2500330" cy="1852609"/>
          </a:xfrm>
          <a:prstGeom prst="rect">
            <a:avLst/>
          </a:prstGeom>
          <a:noFill/>
        </p:spPr>
      </p:pic>
      <p:pic>
        <p:nvPicPr>
          <p:cNvPr id="29720" name="Picture 24" descr="http://t0.gstatic.com/images?q=tbn:ANd9GcSw8MAjFWZSZmfrxGVZHtV2oKzQ9lUcz68aUCzgaFHSebV5qdHJoQ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71670" y="1285860"/>
            <a:ext cx="2466975" cy="1847851"/>
          </a:xfrm>
          <a:prstGeom prst="rect">
            <a:avLst/>
          </a:prstGeom>
          <a:noFill/>
        </p:spPr>
      </p:pic>
      <p:pic>
        <p:nvPicPr>
          <p:cNvPr id="29718" name="Picture 22" descr="http://t0.gstatic.com/images?q=tbn:ANd9GcQGnrfz_fmti0eb-1pp28r895h3mN-LvVhkZi5FyV0F1d-Lyd_5L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285860"/>
            <a:ext cx="2466975" cy="1847851"/>
          </a:xfrm>
          <a:prstGeom prst="rect">
            <a:avLst/>
          </a:prstGeom>
          <a:noFill/>
        </p:spPr>
      </p:pic>
      <p:pic>
        <p:nvPicPr>
          <p:cNvPr id="29722" name="Picture 26" descr="http://t3.gstatic.com/images?q=tbn:ANd9GcQLKks-_TNC1QlnR0YcnTqN_8xiaqdkNfmBXnTw4wtdhba4D1LByQ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29124" y="1285860"/>
            <a:ext cx="2571768" cy="1828803"/>
          </a:xfrm>
          <a:prstGeom prst="rect">
            <a:avLst/>
          </a:prstGeom>
          <a:noFill/>
        </p:spPr>
      </p:pic>
      <p:pic>
        <p:nvPicPr>
          <p:cNvPr id="29724" name="Picture 28" descr="http://t3.gstatic.com/images?q=tbn:ANd9GcQS-Vtxds4FWgWRBghRHoRvIvENqC2twGoXgIXxF8M2HfcerLmY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48450" y="1285860"/>
            <a:ext cx="249555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</a:t>
            </a:r>
            <a:r>
              <a:rPr lang="ru-RU" dirty="0" smtClean="0">
                <a:solidFill>
                  <a:srgbClr val="FF0000"/>
                </a:solidFill>
              </a:rPr>
              <a:t>ТЕРМИЧЕСКОГО щажения </a:t>
            </a:r>
            <a:r>
              <a:rPr lang="ru-RU" dirty="0" smtClean="0"/>
              <a:t>оптимальная температура блюд составляет 15 – 65</a:t>
            </a:r>
            <a:r>
              <a:rPr lang="en-US" dirty="0" smtClean="0"/>
              <a:t>°C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Запрещаются:</a:t>
            </a:r>
            <a:endParaRPr lang="ru-RU" dirty="0"/>
          </a:p>
        </p:txBody>
      </p:sp>
      <p:sp>
        <p:nvSpPr>
          <p:cNvPr id="30722" name="AutoShape 2" descr="data:image/jpeg;base64,/9j/4AAQSkZJRgABAQAAAQABAAD/2wCEAAkGBhMSERUTExMUFRUWGBcYGBgXGBoYGBgaFxwXHhcYGBgcHCcgGRojGhsaHy8gJCcpLCwsGB4xNTAqNSYsLCkBCQoKDgwOGg8PGiokHB8pLCksKSkpLCksKSwpLCksKSkpLCksKSwsKSkpLCkpLCksLCwpKSksKSkpKSksKSwsKf/AABEIANAA8wMBIgACEQEDEQH/xAAbAAACAgMBAAAAAAAAAAAAAAAEBQMGAAECB//EAD0QAAECBAQDBQcCBgIBBQAAAAECEQADITEEEkFRBWFxBiKBkfATMqGxwdHhQvEHFCNSYnIzghUWU3OSsv/EABkBAAMBAQEAAAAAAAAAAAAAAAECAwQABf/EACURAAICAgIBBAMBAQAAAAAAAAABAhEDIRIxQQQTIlEUMoFhcf/aAAwDAQACEQMRAD8AovD5RKauOvyg1eEao0hsjCJAYAGwjS5YEcQWhOkPQwRL4eowacExfeG2Cw7iOOsWo4NQE+MHyMKAG0hkJAaNS5No4DBESgTBuFOW1YiUli/rxETykp/uEABHicXl/MSYHFJLveIkpClbgRKMMBam0cFBK55IYCAlNUNHaVMb7xqbADYpVIS+Yjp+8Vzj+AMxBCHNesWiennAeFDJIOkA6zzlWBmgKGQliCWq16/PygRO0XniBIXmDAj166QqlYnC4leScFSlW9oliomjbBdf7mPPZWgpKRvs9P8A6at0g/BSVD5mOJcnKkjQuPmPzBcjs7NkZ1p/qyS4K0A91Qf/AJEXRQncVZ3cQKC5Z6Hyt+IwZFxmyE04sXYtIKkku7DwYD8+UD4WSQpRNKU8fx84aY1KcgI97WtaMdmu9XPgweDEsyQDQgGwDEgPUX3c1u9Xi8ZXE7loGzusbBhEBNzEqUspufr1ygZa4eKKr9aIiIecNw+SSFfqUcx3agT9/wDtCM1LDWg8Ysc4H2mQe6hOXxajeAELlfxoD0gWaorzpZ1E08/XnFjV7NODQ1FmWJSk3qFJWVcg48ydorcybVJ16etoYzsQfZC3eZ/Pbe3QdYzZE9JfYsXVgmLmFQLBthsBQQKZgdhpEk2ZVju3xMDS/ePMn8RWC0DH+xJjU/0SeY+cCcP954MxFZCuRB+IgbhjOA1d6+UVj+jNWboim4fvF6VMZBvsTvGQPcRk5l+mUavoRCL1iYJOsSJlAxsKG50kgcoa8OQ6XhUmUU0cnlpBEhRH6qaCCAbKERrWEliWgdGLNvjEs4BQqIATJqwbecRE0ieVhwNaRySM1I446wSXhsZIZ4Ty5hSXFto6n8RArUHrHM43OIzbGIJmIZgGiBSsxe8TIk5tP3EKcQz0lLm413H4iEkqT3DXQgQ3ThywcRJg8EkE84AUioYrhc9QIK0ud0j5xU8b2RnIqClQ5OPMEfWPYMVLSBpFdx40Ad4FjFA4bxydh1AKzMm1WUn/AFVqORcUoReH8qfh8S5mES3NZ8tJZF/+aSkE31DO/vGw4xnB0TJla6H0IITwCXL7ye6d+vPQQrimG/sA4pwKZLRnDTJVQJks5k3/AFC6DX9QGjE3hA7A9G84sE/GjDzA0wyyahSHKP8AsgFwOaefdMZPwCZwcoyvadKZUpRrcUGbl3VbiIrHRN4l4KzLV3oEmn18oe/+msR7UJSjMKspJGRtSVH3WFTmZmrGY/sPipZT7SWUBXuq95CqfpWklJpsYpGk9lYwajbFXCUPNQToX8oc4rEhJB1Up/jU+to4wHAFyyoljSwud28oFHDp85ZKZai1zZKf9lGiabmEnHlIlJcmTTxlIOj16G/1g1Us+zFQyW8an7Q+4f2GVOk+1nTUSZIqqYxUnolVErVSgQVwt4tLkJIEgzFSwwCprBSjqcqR3RZhelTVhmkmkhOLXZXsXRR6mNYIDvONA3Kor1+8b4hRR8D5h4gw8zvNuD6+EaEriHGtjPDysyVjf19YVcNDTGOj/CGEidlzdIBwpecTu5hYXxka81cBm8ZEK3JjIhxPNo9LE1hGnSbAfKNyRHIluaR6xoNqREJS5jFoLs8FYeTvHHGSpUEykGOkARgcmOOI5yNniPvFgBTWCjLeJpUgc3gWjjSUUrEGOwSSHg5QEQTJW0dYRaMMQ3xhlh5AYGJJeG1ieTLYwGFEsqTSO1YUNEstMThoRlEivY28CLk5R184cYvDDN+IH/8AGuoVjjqK8jgPfMwEjoYyZwo6n9otqOHHRJOlifKOsNwoPmmJOXQMQ/jtY0hXJIKg2yiyex0tcwHIVEmgNfL80iw4bsspBT3paA4zDNVhViGyqJ2JN6xcZWKw8nvCQlwLpvW7uTtAS8UlYKilKa0DF9Wet+m8SlOT6LRxJfsC4/gyV5QZctJGqRlpbKAKN9zzdVjezyxKMtM1WV3Esl0E3GvdIJB2vaHsriIAIW6iLVpp4/t5AnG3Wo7sNG2YxJRZo5qqK5wngyp3dEpSyHKlHuy0tqXag5kXqIPmpwcghSkpxk5FEh2w0s8mZKj/AKpbnA+O4rNxE72CErmSgAciAWBAAUVoSCF11VWtDpHKezs2YCmWl1MSXdIDB2OYZkk0ahdwRq1bS7MnCugbiXF1YlQVOmZmoEpDS5ejIT+n4mt4V4vhaVIFixHw2iGbKnSF+ynSlyyTTMCyr+6qyhQ+ngvCYeYslCApSjUJAf0HF7RGW2Qkneyn9oMMxBGlD9PqPAQHgeHrXVNAHqberx6ph/4dialS8RMySxVbEJShi/enKdI6JB6xpfGcDgkZcBKQpdR/MTQVANcy0rcmv6iw5GkVhaWzoxo83xXC50kJM5CkJWDlUQQlbM+Uln6wq4YgqmHoYfdqOLqnFSlLMxRqVklRJ0qeWloV4GXklFX93yEFtKLryPllo5n4oBREZAC1OSd4yGWNEuCPZUpjFrAtGkqrEM+a2kaTgefOJVSDeGkrvCvMbw34ZRLx1goNyx08QrxLX/EdIxECwkgpE0qY8QZ3vHYAjghCRGFIjSLRsp2gBO5aTE6JbaRAkkQSlzYGA2MkShO0Sy0UjqRJY1SSdolORW6SdGJHSJ8iygQ/yj3IHgT9KQVI4Q4zCrfKIRKe7FomlziA3P14wrbKKCJzMUkUJHr0IyVxnMcq2/2IBDizg0EaUsKAF6X36iF2JGw9fSJ1fZQk4lh0LqO70qknk1vBxCuclSUkENWnxtEv/kWLV6i/q8dz5omGgYW2v6EdFNaOk00c8O4dmCStZSDy0+nqlYaJ7PS0rBSX/tzgEPvT6imlYhAryt9mg6QoDvHS0JJsKSSA8VLxKFEmijV0gdHIF/8AtvEeDxUxIImrzLdWVRTUBX6fnvccobzOJEsSzgehtA44iiYMqk9CdWp4HXeJ1Y/LwzXFMPKxCAlZcoYg6KpUEGhSRrVn5EQumYOXg5ZKZWdyCyT3A7sZqySpVXpzvWJ8fJTQixuNwfVIWTkqmpTLSkKPvZjsAWSS1B15c4MXRNwTK52sM6dlXMmpKUsUpQoGWkL9xSUAsHOp71DzjznHqJAQSe6VfTT1aPb5XZg5sqylToUnIySFC4IUXIykuCw+MUTtH2SlpmqSlYQQSGX7ij/s5Ms8i4/yGhi23sllwpO4nnWKld2hFVCkSY2ZdAslLeJgvinD5kop9qgpYuNlCpBSoUUOYJg7st2IxGNCphaVIfvz5lEDfLqtXIeYi662Zpq2VApjI9mk9lOCy0hCkzZqgKrVPEsqer5HGUbDZoyK8kNTNFfKIJqnpEhVEQvFkRODKhjw5PdI2iAM0YkkVjjgidKcdYjkpakdhbiJUIN4ASQHeM9reOZhI6RHOmUcQGxqC5cx9YIkzGhbhyYPw8oqNBCjKP0GIDwxlTGDBgIERgSliS+7QRkbV3iMpJmiEK7JP5o2Bp0jtWCJDvEaOUSyZlSl21uw5wLroolvZGVEUMaGIALUtHU5KQfeBfX8erRHPQl2cFtRavNoF/ZziSAkhx56V5wBiJZ9oC738q/iGUzEICGzO4YcvCBMM4Vmo/r5QLsZR4kcrD5i9W5Bz0b6/OGuHwQSCQFBmDEV0IJf7aRpC9gx3EE/zyikZjXwdnp0PWFbbOSoHms+bNXr5gbRDJmFywpz5NHeYWFAX7xq3mYjXNyBmevUmGpHWzc6Yyefy+8BSlsdommBah7pHUW2v9YBwmFWtRAGZT1ow+w+EDigbJ5s0UqKu5d7VFAbOYO4bhAFjKoZSSpVa1ZkgNUd0Ev+I1L4AoDvM5sB8dL7RrFcM0Lg9G8oRxXgaLtbG+N4oAkIl1Vav6XtTf6RW+KdmlTA5CStzeqdaE76vQjlHWEwakKzhQBBZyH3uDdrwcnigCqZlEAOolnbcN3uprAkvKGiqteCszuCSsJJKsQPapNfYEgyUqv31kOSzUFa1JeFHGuJYich5c1KAU9wKTklgaCWB3ZXIqHUhnNy7VKlYmU4S0xHunf/ABP9wI+YI1jzufNMo09w/pNUh78xXpFYfJGTIuJSsXwHE5zmw05StT7NS355g4V1BMZFj9un++cnklQI5sTXz8zeMi2yGh5nrGgvlEAVEwD2i5MmBLRI3lEGZoIlpKqJST612jrCjpK2giTMJLC5b4xzL4ZMV+kt1EMeGcMKS6gzWf5xOU0ikcb8h0nh6WbXU/bYRxM4dk72YbVF/Dygty2/r5RCVFRav2+4jK5Nm2MV4FUmQXNGDw3RJZLJ8d4imTAO6/Sm8ZglEKyl/rFLtC8aZIgql6UN/XjEqZ6WuH2jubMDs1BrzgGbPGgt8PW8JdlKpBUyY1jEIXGS5WYVPlV4ZYPCpRlUVe8KU12v8aXG8daQtNgaUKUoUPkflBWLwpSlmDa78nF4JRPY+tYjxeISEl013FCL1+MSc22PGKQlnoFgT9olwsxlO/iNW1/blHANA56/T5wArGaB+fwp84pF30LNUO8PPKVcn+OkTzprPz9fSE2FxJUQkVJoOpiwYXh4mD3i9Labk+PNrWrAfxezu1oElzBB+ExyXyqSkChcksfT9Lwvm4YoXl6xv2Nb00hm14FhfTLP/KoUgpFuuprf1eFmIl+xVmQQbkpDHUA1ow8bjyVHiipfdSoWsQ4IjWK4oSgAr10LNpQQllFGvIxncQdSS9aBqMQdG+8RLxjj3QBtfofCEkvEHOzi/rrEmOxmWpU34hqB/wAC1gGr718vtA5Bq30t60gWRjQv3FOAz8n6/OJxP8d7NHSiKpO9nKFkXJ62HKEGP4KZlaljcW87Dzi4YSShag4p1YeuUPv5aUGACKWYfJtbejCqXHoMoKVWeUq7Ci5mSgSxZlUev6aeUZHoE3EKBIADDpGQn5Ex/wAaB5OCdC8SSpnOE0nHEHKT61guXPj0TzIqx1hwVKAvDiVJyguGIFvv61hNwzEMymcgi9mYnzf6wzM8KU5JuCRZ9TX0YhOVujTjx0rJ5IUpTB20+Gj25w1wmDmJ/Wfh9o44ZPSRQBuT+t4eS1AN6/aM7maFvoVTFLF7+neNYhbB3q1Nx6Md8UxeYFKGJq7GzadW+sKgcwY3Hx2gK2M9B8xLgqJZvj6+sQoQzqL/AOLndvXhEsrCEk2Pi4B5abQWjBZiy7AO33a3SHQrJMFhAoZlWJtBP/iQXoBZm58haNypzd0sB5fv+IOlTMoJ+Nx+PzEZN3ZVaQiQrKcpFr2dqAfK8WHBysyXBBSWptpelKmh35QsnKSoVqRr9vXnAyMaHAQptXFj6+hhbYzWh1i5EoP3kpXyUAX8bWiuYmfmQpiHqNS/p7xvHZs29feFxu20Kv5wWZri/lDJWTbSNYjE5GHKBMMjMXjjibqIIskM+8R8PnkFjrGrFGkZcsrZY+ESQF5mdm6a1hkkMsLSoi9nPmPGBuHYYhDgvm22EFSJZAcj606ee8Z8jtmrFpDTCJSuWgkhZYOdyzGoaEvFAUEsL+rxAOO+wmlKiCCdKAdBzeO8fjsyc70BY8iI6NoMlQumJzPyb1UeqxrESQ2azaHcQSnEpYN69fWBJq1LVlHQN4ReK2Qk7RzKfxMSYrg5WQtZ8ntWn2gzDYEpUlxm3ALbfdosh4bLKHqKUZz+/wAqRPJJS1EpjUobkUn+b9hMEtAAB71RSjuTR6fbxb4fFhTOhJBqWAB8eflaOeI8BXmzZc1KHx636x0iWU6M4b5P8KxGP0aJSTQarCHKMhY7eOhPy+MJMXxhUoslXeHw5QfP4ilFXbT9/tCfik2XNOYEBWr0BppRnvR+V2isY29meUnWiKZjgoklVTU9TGQHMwzEg05Up5xuLezAj+RkKGtj9D65xNhkk2ctfl1OkT8D7OTF0IzdKJHVev8A184sS0YbCpectJUKhLEJr/ahIJUfK1YtZkSpgGFw0wIKkhXMgUHKtz0jSMWrO5GUC78tGvpGsV27WpTSHlJFAS2c3sBRHQOf8oXjFlRdySaual+b3gKNu2O8jSLl2dxYJLeiaHpDXE8YynK4zc7euXOKTw3FqQX3p+xgxc0fpfx0iUsfysrDIlEsPDJJmLcrKSa7VuSH9Xh9geDSyHDqJdyVddm+kIeATgACpr5X8jFtw+XK4pY7VEZsl8qNUGnGyUYRKdPCsQYySQM6ajX0L6ROrMAT5EKzfD8aQEOLoCimYpIJ2LedXTWETaZTjaB581w4oqm3L7fCO8JxN0kUuTo7fGFuNIJcFhXU+HwherF5K30bUXqW0aDTfRyaS2WXEzJU1OUjmGLetb7wDOwOUJTKdQsE3IP2/O8JUcUJDamxt5wSnjU2T3QoEvyfpmanzgKDT2cpXG0NTwKepGY5UjYqr+Ir2M4eUKZQbZrHoYsOE41NnZUlSJeemUB6aMoqAc0Av8Ikx0sFpeYKUPeq4uWe/eAau0U58OyXt8ytSsOVnIAL3JYQRg+GSgoBQWXLApNvBq/vDWXwjvgKse6WCaBrtm0v5XtEnEeMSpREhGUFRCSol5g/tJOjFjS3KOeTl0zo4lHxYVw7DmSe8aN7pbMBz0Fmb6xInEJFDUc/W8ETZaEJK10FEpD1DUUbs6t3tlim8XxQYhBVlc6mvP4ROK5OhnKlYBxviCVzXRVjTRmIOY71f1caSsm5JeOFGlukT4GW+hd43xiooxzyPI9BEgn9yw8zaHnDpSi7CjObv0Ox5co3w7g6SApaSAFMWCib1B+hEPpaUy3TloavrXelCNusQy5L0jVhx8e+yvp4gfbIRYEkNrU6evlF6RNZDCtNaRT+K8OPtAtG9wdxv6+MFYjtYiVQpzf5gpKRQPTd2ozxn5fRaUHLoZ4+eEf1CpQA0FRTTYXb9oRYjiHvKaz/AF84HxPHxNOUMthU22cqNgHBqaQFPxAQM01SSggsEqDk0oVGiQ5BKjYOdI6KfIMo1EWz54zjOoDMdSBUuwa59PFhw/CUBDTEKcmpazWA39PFd4JhgrFJnrSkBCfNszsDctS+wfSLTxHGS6SyvPMcoQkfpVcgqFCQL/eKZMz6SIww8XbFP8qtPdTKSw3vzulxWMjnF8MllZzzVZtWIAp1Ebge5Ipoo/Fu3KlDLIAQgWLfJOvVT9HrFTVi1LU8xRUdSouTBIlB4zFyg1Lxs8nmPaJcOncNDSUoWN/nCnC4ge6eX5hmZZKdW0NWdj8S3WnKKWReg6XiBTeJxOr6MA8NwsycrJLSVL5NbdRsnSpYHqa3ng/YpKR7SeUlruWlhq1cArI2t1g3QVsh4O4k5moVOC7Wp83i6YZINwbddRpFR412rw6UmXJT7Qs2c+4AP7Ui/wAtosKOLyxKCgQSQGD7s37xizRN2B3r6CcVjsoLXNLfLwhFNH6jzcn10EcTcU5Ki5828IN4Pw84hyT3H0udhyFbxGKrbNTb8EeAw+dZBGnvOW5WubQUrsg5c5mPNJ5vb5+Zh5geGJQO4DZ7hz5+qiDZCk3Yk2tzIcg1+rRyk7ElVUUpfZdSVOkvXUN8eXl1gTE8NIIfxZtdX0/MehY3DhYbp5c6RSO0S/6yADla4A2BII/t8PiYMpNsbE0lpAGJwVMyQxRlJ828ai0MlJVh5QWSDMXVxRqBwzDWO0YgJTmLNS7MEls1NT1eEvGOMguzquwqNN20e3ypEvlP4sq3FbQaniTpzzSNMoc0Nr7tSmw2hZj1y1Kzq3S7PYUoRrb70hTIxSy9QRsSYhmSlEO9LO2uzij7jR40LAyK9RTLBP45mlhCSaBu8bVL7VNOkT4HCgIIcTZqkulIBIH+zCiRZ3q9NIqycKQl3Lg36Wb5+HNob8D4gZBzHvOLBVRQGgqSfyXoYm04fqaIRU1y+ywnsVNKEKSzkDMCWY0dizEbD5xvD8HmSFd5Msgj3syi27ZSOml+URYrtfPWkJSAgBqFlOHYA23H4Fz8LNS5AolQzFyWIFAQ9iKU52pCvLKqJr0/F20aw/ElEFgkoF0qDFQIo2x1Y2CoBxeLzIW6WABYVLA6k9XpHctQQsZGZSiS1HYGuutPOBO0cwS8MvTMzCxDkVO7N61yxTlIvJpLQJM4wmWgOoswrc6MAPD5xUcZxOYqoKlVJLn3ju1K36w7mcJklOZc5XdSkFRKAMwAoAS5Fi4c3oCwjJnZZaQlSE5swF+8Ekh87ABxVIDhiXdwK+jBQj2Y5vI9LyBYNMtASZxPfsQCz91woiqQxfoNHeGC+HpUM4OYKoFDYP7uWmWpGW1bQOvgc2ZKloWhKQFFlKIOfM7g0fMwNt9KQXi8JNkTUZVIykZUpAyJSVAs7uCSf1G5Cdg0ZZU1rs0LG01fQGvHKSQhGeWpVSylFtwWLZdaB3eouGmHmqQxmVUBR2BAZ6DmPnCHGcUShRWWzFVGFwB3aah613rYQMrihPeVRxYly9HIbUs1aAGBCLkTyTS/ws54qTqg9QD843FMVxRT0tzDxkW9lmX3oClSjSOJweCPZ2+cMeFdm52JV/TSyQarVRA3r+o8g53aNVMxxdFeGYHm7dTpF+7Mdips0AzwpCbhA/5CL1o0sU1c8hFl4R2Tw2BR7aapKcorNmMD0QmyX5d47m0VrtL/ABMUoKk4IeyRV5h/5Fcx/Z1vsEkQ1UHtlqx/GcFw1GQAKXcSkVropZN/9lGugVFH4t2unYxTLOVH6ZaXCdGFPePWlaAPFVRPKlOolyak1JJuSdSfrDXK4aOQjZKhevwhng+JnKQk0Ao5dht0+0KkzCSApnpV2B82rz/c9pBrVjV7eXraOmlJD45ODL3w7DlcpiDmLf8AUdLPf4ViwYPEBDpTRmYeAry1MVPs5xQqSAbpYaVBtXzHyh1gVJUVKWwoHA0f58z03jzcnKMtnpwcZQLGMWsAMoAuK+qNHc7FLFi7sSeWo8a+cKMbi8spRKmBHQg2BBu9fhC//wBQjLkWSTyGmhpb4Qst9DItB4u4LEOa9BT86fIxWOKpVMWpSQpT1Gjhy5FOWu55Qv4jxRIACXDFyNfu/wBoAXxmY4AJS29qNfnD44zewSlBBOLmhKPfZVshuDuwDADr4wlSCo7n4nlEq52ZQUsiruxchz5BhzegifhmEInA0UEuQRu1H+flGtLhG2Y5vnKl0W/hPZZBlpK0grNyXYOG0Ppn6hcXw/8ALFUoJzIUkqJZIDvo9GZwwLu3KGsieQCrvGoZ7JNBT7QBPxpMwzVsw7ooWYXIIPd7w60fZsCm7tno44R/hXsGtKsw92uUpJGYOzs1xpTxe8MU4YKxOYMgBHdZkpfUkUbuj4jxR4paQr3QAqr952JzMB/sAPHxixYXieWWMzLy3Ls5Grv05lr3d5O9oL+AMcKnMKApzCgAL0q6tGGg2Hh1xTD5S4oQAWfcjSpY7lraxOvtNLDUUAPRqQxNXprFf432nSpSlIucruHJCaudgIhGEnIo8qq2MMRxJUolRIyu27Eu3mNvhCHH8XXiFAJqx8tgxo7gGnK1oRrmFQLqVXY39fWGnB8E0vMpJMvMG7r3uSqhCRfaPQWFQ2zzPeeT4ot3ZjBInD2YSPaMHUVA2ayWBNa3eou8P18In4VZmOlQmBlUzMwrdq384UdjOzivay5qjklpN394uQEg7HfXS8XnjqxkUHSEsXd7jV9vXKMkkrbZslkaaiuioYziK+6kJBICWUQ9Rsw08AIiwUtcxZMxQUCMuZYBI5NYFjTbyjlE+UpAys+pO1fe0fYcq6wNjeLpQnOSkAAClquw5noKwigLKbKJ2qwypOKmJKgoUKFjVJsWs9GN6g9YXSZzE6vfcwTxFftpilkGtuQsH8IXTmCqP47x6mNUqPKytt/4GZYyIUBRFjGReiB6TwD+GZSysUHVf2STQf8AyKBqf8UltybQXxvtnhsGPZyQmbNSGCUsJUttCRSn9oHlFf7Wdr8RPQAgmXJI7yEnvEK90rULgpagYCxeKRmHr6faIrIpL4lLQRx3tBPxUzNOWVN7oslPJKdPidyWgJEuo9evxHJqXgmWsM0Ar2geYG8Imw2OAo/r1843OD6RHguCTZ6wiShS1mwSHOl9hzLQUxXEaSioszPTblofVYZcN4JPxTJlpMxaQATSiQBVan0s5qwFzey8B/h2mQkLxq86gH9lLNm/9yZtuB5xHxr+IsqWn2GESlWwR3ZKTuTeYfWaG2CkFI7OSMJKUqfNEyaRXKckpD83eYoE0tXQwln9qBmARmCQ4zUP0cijuedhCLEz14hWectRXVnDITyAHug6nkHeAJhUlZBcGxB0+8LLGpdjLK4dFrmcYln3itTVajEjy1r94hXxAzlZEd0aeApbp0F4Qypmagp8IsPZ7CZjViU+6LE01Omg58mrN44wVmjHleR02dyeETXZq7vva4cAu/7iJRw2fVLEi9qciHt869Is+CWiYohSQDlc5lF3IDZX5fSMTPTmSlOYgh31c3Ftht5XOd+oN0cEPLK9L4MohynLSlXDjcXAsD48hDjhnBZiJalJIU75gACzEM1am9CGtHEzjC0KGeWGdQoWChXKwVY71azCsFp7WZE5zYqYApaguPes0Sllb0yy9Mn8oo3iseJaalrBrbaWfmR5B4rXEuJs4cZb61LGp+B8KwZ2i46lZIlpDVUQoAV/1elPnFR9nmGYuev09aQ2LEpuyGabwqmiXFcQKhbxPKBpmLmFk5ywqBz3Y6x2oPyFW+nn9IccP7LGbLTMzKYkuMgfKLEd7vKLO3MVjVJ48a+RkSy5txEcxKlBySQOlPD1cRv+UmNRJTQGqSCUkEuA1Rlc9KiL5guzcuXLAWkuo5gVOdrlJSkU5Pdtoc8GwOFCVf0VVKgp1kgvfYEGnw1iX5MPA0vTTq2zy/AcPVMWEocvUEAgszvy6x6DhDkGUBGYvmUQHqUkMql21NSCaw6wWBkIWVIDKq5LqZ9CDofpCztIJctSQkd5RLWA1UwGrMfNhEcmZ5H0W9PCOLsmwqPZrJCgp2dnIBDmmlzVrQs7Z9oDLl5Ar+pM7t7JLkq8LeI2gHE9ogmWslwoA0e/w5xScXilzF55inVbpyHrTnHYcLlK30H1WZJf6YMTMTZahTffYaWgPEK1KiTzJJ+NolEwENA81FX8vhHp8YrweO5yfk2nEMnnWIETe858OvKMmpDVNelD125fiIPYEnb1rBSBYw9uNx5H7RkDrwJe6j0Soj5GMgUg2yyzpZYunLRzqGNgMxJKalNfpCTFYMiuU5TvWoDs/rxhopJQ6SMwUXmFRFWfIxuP1VrcbCJcRiTmAyD2YDqlpJCVPRKXfu6KzKIIYHr5uObi9CWVpto7QpzBk3gMxKh7RUuSk1CpqsrjlLAMw/8A123hxwzHSOGrTNEr+ammqDNSZaEDRaUF1HkpWU7Aa7Oy8Bx2d/hlNmATMUoyZZsgVmr6D9I5mHXEe2GC4cgycMgZtUSyCokf+7N+l/8AGKbx/wDiRjMakpUsS0f2ShkB3Ci5UodS3KKqNvWsMmkUaGnaHtRiMW4WrKh/+NDhP/bVR5q8GhZgpzFjG1ppAk1Bvr6vBuxGqHkyYSBt5evzGKmg92YQGohdsuuVY1Q71uOlAqwnEahKvW0PcNjVypiZkolC0sUqHTncMSCDe0FCvZCoFBCSClQDtuDqDqCLEOIdcH4gEKDtv8K/L5whE7KyV1l/pUA6pb7bpeuXqQxdzkYRZUlKRnUpsmXvZwbZG957N5gF26XyVBhcJWi4KxY3BDgjxffUW8RHSZpTVJAY9PW/qsEjsRiZUv2s8y5QSHKSoZm/zPup89zSABxAZhkUVI3ZherAk6nU6mMM8NbPTjmUtDTETvbHKzHukne/xDXiHCqcrQtls2WlKM55Hn6BMualSe6btStzoBrb46wnRjB7yalRLOeVST6+sZ0qNCk6OuIt7VAN1FqpBAf3X3c+UNpfZqSqWCAokPRCiUtdTghRCqtT4xXsSDMmplhQvQmgAToG1o3UxeZTSUBeQoN2fVjdi1wOUM5SgkkcqmnyVlaxXY6YMysOsTAkux7qgzUY0Jbm3nDrgnEJhSETElJRldJDM73DWI+u0IeA8dnysR/VmZgC2VRJavldujbWsPFu0UtBAyqKVOMyNKgJISff56uKO5gZJOXxlsWGPj+pPiuIMkoSagkF3pWrcmNIgkYtctJQDQOdnBygV9XO8BIx+dqvSnXWhDgPr0hTj+KiXYguamjBiSHNnvQ/uij9HS0mmWheLKhmDGjm/wAYrXavjoCMj5phq5busblt2oIrWO7UrKD7IlKWAcsSdfP1pCxE0kArck1rc2qY24sEpO5dGDNlUVSDcZxBS01NWI82b4fOB/aEhtdYhAetusZlbX0I38Uujz3JydsIYBiPLwjooBECKO0Sypj0jqDZwpDn7ctvCOPZc6n08aUS7B/rX0Illgt3hlSGcvQbePLlAZ2giWSwqIyBRPkm4L8yR8AI1C2g0yz4eQJgSonNOSFZZaEGaRcvQEMEVANTtaH3/hVyf6s5CzMyn2YShTBZYJGXKGLEEqbu5Skd4RDxzt5/MPLwsv2MlLAlDhTGgOVKgOVtecVdaioHJ7U1oZj94OQwGYvoW0baMHCMGcnGIyk8FYLmTspZIMzMXWczgIQiyQpRYrUXNWZ2iscYxEyZNKl6+61mBYZdxo+8GyZJSshZQSzE5HILAgPoqjE394Vgf+WUpw/dDlIJLDfoWA8ABXSqns7nYBhgdfXpo2A1vXphB+HkAqKFBs6WD6FgUPWxt49W4xGHymt7F4o2Xg7QKhDxHOQG5wWQA3q4gY1LQUxmgQyqvBOBx1WO/lzgnhXAp+KmCVIlqmLOg0H9yjZKeZpHqvAP4Y4PAI/meILlzFprlJ/oIOgINZqrMGbYG8UWydFb7L9hp+NDgezk6zVChH+CaGYejDcve44rivDeAy8iAZk9iWBCpqnvmNpKC21WBZRDxV+2P8ZlzHlYN5SGb2pDLOn9NNkBtfe/1jzyRhjNUSpRJNSolySdXNSTvBOuuiy8b7Zz+IEKmnLLc5ZafcSR/wDtTamuwAIgSQpqpJSdRp+PVIVqw6pBLd5B94PR9DTXYjpUUg4DMM0sgpsXooFnAVoDeooWPSOdMFtOxhM42fZlBSAQOTEM13veA5PFFZQEpIHOiufzPoQEVA8/Xrzjr2zBxeJLBG7Kfkyrih3hZ6iqXkSpCwFqUompUkKLhmyigHLqS91wOMTMk5HWpbkqBYtqQ/y0qN6pOy3BTKQtaynMruAAHuoLOqratppDjhvGRL/pqJbMRnYEqFgl2ooU2t5YM8k3S8Hp+nTUNlbnSEgpKiSpwHSHcVYPvRhuOjGPEcalgDMRuFAVOjACjgRZuPYGSqWyFBKiFKclrAn3iwSLUt3hZmjyhc8hbgkZTR6s0PhgsoubK8Xya7GkrtIROzKHcYjKNqfj0Y54zxUzGyliDtyYBjo3m0DL9moOzKq/9pO7Bm+XKBlzGvWN0cMe0eZP1M3/AEhlJa5f79YNQp2DwGpbn1SCZdG1tF0Zm77J0yjYQLi5akEFweYgvOU83jEpz/XwtA2FJC5KidDt9oacLKQHJp6pGp2HSEu7Dro31gXNQKUCAfcSPeV05c4NnVsmxKgslTlMvUgOTdgBqSzcvn3g+HLns4ySRy2NatU+bA3pEnDeHmYRMXRIdk2AFRR9NzTXwJ4rxQJQUpLIDBhrdvD7mJt+CqjQYpctPdSlbCgYKY84yKbM4gokmvrrGQvAP8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24" name="AutoShape 4" descr="data:image/jpeg;base64,/9j/4AAQSkZJRgABAQAAAQABAAD/2wCEAAkGBhMSERUTExMUFRUWGBcYGBgXGBoYGBgaFxwXHhcYGBgcHCcgGRojGhsaHy8gJCcpLCwsGB4xNTAqNSYsLCkBCQoKDgwOGg8PGiokHB8pLCksKSkpLCksKSwpLCksKSkpLCksKSwsKSkpLCkpLCksLCwpKSksKSkpKSksKSwsKf/AABEIANAA8wMBIgACEQEDEQH/xAAbAAACAgMBAAAAAAAAAAAAAAAEBQMGAAECB//EAD0QAAECBAQDBQcCBgIBBQAAAAECEQADITEEEkFRBWFxBiKBkfATMqGxwdHhQvEHFCNSYnIzghUWU3OSsv/EABkBAAMBAQEAAAAAAAAAAAAAAAECAwQABf/EACURAAICAgIBBAMBAQAAAAAAAAABAhEDIRIxQQQTIlEUMoFhcf/aAAwDAQACEQMRAD8AovD5RKauOvyg1eEao0hsjCJAYAGwjS5YEcQWhOkPQwRL4eowacExfeG2Cw7iOOsWo4NQE+MHyMKAG0hkJAaNS5No4DBESgTBuFOW1YiUli/rxETykp/uEABHicXl/MSYHFJLveIkpClbgRKMMBam0cFBK55IYCAlNUNHaVMb7xqbADYpVIS+Yjp+8Vzj+AMxBCHNesWiennAeFDJIOkA6zzlWBmgKGQliCWq16/PygRO0XniBIXmDAj166QqlYnC4leScFSlW9oliomjbBdf7mPPZWgpKRvs9P8A6at0g/BSVD5mOJcnKkjQuPmPzBcjs7NkZ1p/qyS4K0A91Qf/AJEXRQncVZ3cQKC5Z6Hyt+IwZFxmyE04sXYtIKkku7DwYD8+UD4WSQpRNKU8fx84aY1KcgI97WtaMdmu9XPgweDEsyQDQgGwDEgPUX3c1u9Xi8ZXE7loGzusbBhEBNzEqUspufr1ygZa4eKKr9aIiIecNw+SSFfqUcx3agT9/wDtCM1LDWg8Ysc4H2mQe6hOXxajeAELlfxoD0gWaorzpZ1E08/XnFjV7NODQ1FmWJSk3qFJWVcg48ydorcybVJ16etoYzsQfZC3eZ/Pbe3QdYzZE9JfYsXVgmLmFQLBthsBQQKZgdhpEk2ZVju3xMDS/ePMn8RWC0DH+xJjU/0SeY+cCcP954MxFZCuRB+IgbhjOA1d6+UVj+jNWboim4fvF6VMZBvsTvGQPcRk5l+mUavoRCL1iYJOsSJlAxsKG50kgcoa8OQ6XhUmUU0cnlpBEhRH6qaCCAbKERrWEliWgdGLNvjEs4BQqIATJqwbecRE0ieVhwNaRySM1I446wSXhsZIZ4Ty5hSXFto6n8RArUHrHM43OIzbGIJmIZgGiBSsxe8TIk5tP3EKcQz0lLm413H4iEkqT3DXQgQ3ThywcRJg8EkE84AUioYrhc9QIK0ud0j5xU8b2RnIqClQ5OPMEfWPYMVLSBpFdx40Ad4FjFA4bxydh1AKzMm1WUn/AFVqORcUoReH8qfh8S5mES3NZ8tJZF/+aSkE31DO/vGw4xnB0TJla6H0IITwCXL7ye6d+vPQQrimG/sA4pwKZLRnDTJVQJks5k3/AFC6DX9QGjE3hA7A9G84sE/GjDzA0wyyahSHKP8AsgFwOaefdMZPwCZwcoyvadKZUpRrcUGbl3VbiIrHRN4l4KzLV3oEmn18oe/+msR7UJSjMKspJGRtSVH3WFTmZmrGY/sPipZT7SWUBXuq95CqfpWklJpsYpGk9lYwajbFXCUPNQToX8oc4rEhJB1Up/jU+to4wHAFyyoljSwud28oFHDp85ZKZai1zZKf9lGiabmEnHlIlJcmTTxlIOj16G/1g1Us+zFQyW8an7Q+4f2GVOk+1nTUSZIqqYxUnolVErVSgQVwt4tLkJIEgzFSwwCprBSjqcqR3RZhelTVhmkmkhOLXZXsXRR6mNYIDvONA3Kor1+8b4hRR8D5h4gw8zvNuD6+EaEriHGtjPDysyVjf19YVcNDTGOj/CGEidlzdIBwpecTu5hYXxka81cBm8ZEK3JjIhxPNo9LE1hGnSbAfKNyRHIluaR6xoNqREJS5jFoLs8FYeTvHHGSpUEykGOkARgcmOOI5yNniPvFgBTWCjLeJpUgc3gWjjSUUrEGOwSSHg5QEQTJW0dYRaMMQ3xhlh5AYGJJeG1ieTLYwGFEsqTSO1YUNEstMThoRlEivY28CLk5R184cYvDDN+IH/8AGuoVjjqK8jgPfMwEjoYyZwo6n9otqOHHRJOlifKOsNwoPmmJOXQMQ/jtY0hXJIKg2yiyex0tcwHIVEmgNfL80iw4bsspBT3paA4zDNVhViGyqJ2JN6xcZWKw8nvCQlwLpvW7uTtAS8UlYKilKa0DF9Wet+m8SlOT6LRxJfsC4/gyV5QZctJGqRlpbKAKN9zzdVjezyxKMtM1WV3Esl0E3GvdIJB2vaHsriIAIW6iLVpp4/t5AnG3Wo7sNG2YxJRZo5qqK5wngyp3dEpSyHKlHuy0tqXag5kXqIPmpwcghSkpxk5FEh2w0s8mZKj/AKpbnA+O4rNxE72CErmSgAciAWBAAUVoSCF11VWtDpHKezs2YCmWl1MSXdIDB2OYZkk0ahdwRq1bS7MnCugbiXF1YlQVOmZmoEpDS5ejIT+n4mt4V4vhaVIFixHw2iGbKnSF+ynSlyyTTMCyr+6qyhQ+ngvCYeYslCApSjUJAf0HF7RGW2Qkneyn9oMMxBGlD9PqPAQHgeHrXVNAHqberx6ph/4dialS8RMySxVbEJShi/enKdI6JB6xpfGcDgkZcBKQpdR/MTQVANcy0rcmv6iw5GkVhaWzoxo83xXC50kJM5CkJWDlUQQlbM+Uln6wq4YgqmHoYfdqOLqnFSlLMxRqVklRJ0qeWloV4GXklFX93yEFtKLryPllo5n4oBREZAC1OSd4yGWNEuCPZUpjFrAtGkqrEM+a2kaTgefOJVSDeGkrvCvMbw34ZRLx1goNyx08QrxLX/EdIxECwkgpE0qY8QZ3vHYAjghCRGFIjSLRsp2gBO5aTE6JbaRAkkQSlzYGA2MkShO0Sy0UjqRJY1SSdolORW6SdGJHSJ8iygQ/yj3IHgT9KQVI4Q4zCrfKIRKe7FomlziA3P14wrbKKCJzMUkUJHr0IyVxnMcq2/2IBDizg0EaUsKAF6X36iF2JGw9fSJ1fZQk4lh0LqO70qknk1vBxCuclSUkENWnxtEv/kWLV6i/q8dz5omGgYW2v6EdFNaOk00c8O4dmCStZSDy0+nqlYaJ7PS0rBSX/tzgEPvT6imlYhAryt9mg6QoDvHS0JJsKSSA8VLxKFEmijV0gdHIF/8AtvEeDxUxIImrzLdWVRTUBX6fnvccobzOJEsSzgehtA44iiYMqk9CdWp4HXeJ1Y/LwzXFMPKxCAlZcoYg6KpUEGhSRrVn5EQumYOXg5ZKZWdyCyT3A7sZqySpVXpzvWJ8fJTQixuNwfVIWTkqmpTLSkKPvZjsAWSS1B15c4MXRNwTK52sM6dlXMmpKUsUpQoGWkL9xSUAsHOp71DzjznHqJAQSe6VfTT1aPb5XZg5sqylToUnIySFC4IUXIykuCw+MUTtH2SlpmqSlYQQSGX7ij/s5Ms8i4/yGhi23sllwpO4nnWKld2hFVCkSY2ZdAslLeJgvinD5kop9qgpYuNlCpBSoUUOYJg7st2IxGNCphaVIfvz5lEDfLqtXIeYi662Zpq2VApjI9mk9lOCy0hCkzZqgKrVPEsqer5HGUbDZoyK8kNTNFfKIJqnpEhVEQvFkRODKhjw5PdI2iAM0YkkVjjgidKcdYjkpakdhbiJUIN4ASQHeM9reOZhI6RHOmUcQGxqC5cx9YIkzGhbhyYPw8oqNBCjKP0GIDwxlTGDBgIERgSliS+7QRkbV3iMpJmiEK7JP5o2Bp0jtWCJDvEaOUSyZlSl21uw5wLroolvZGVEUMaGIALUtHU5KQfeBfX8erRHPQl2cFtRavNoF/ZziSAkhx56V5wBiJZ9oC738q/iGUzEICGzO4YcvCBMM4Vmo/r5QLsZR4kcrD5i9W5Bz0b6/OGuHwQSCQFBmDEV0IJf7aRpC9gx3EE/zyikZjXwdnp0PWFbbOSoHms+bNXr5gbRDJmFywpz5NHeYWFAX7xq3mYjXNyBmevUmGpHWzc6Yyefy+8BSlsdommBah7pHUW2v9YBwmFWtRAGZT1ow+w+EDigbJ5s0UqKu5d7VFAbOYO4bhAFjKoZSSpVa1ZkgNUd0Ev+I1L4AoDvM5sB8dL7RrFcM0Lg9G8oRxXgaLtbG+N4oAkIl1Vav6XtTf6RW+KdmlTA5CStzeqdaE76vQjlHWEwakKzhQBBZyH3uDdrwcnigCqZlEAOolnbcN3uprAkvKGiqteCszuCSsJJKsQPapNfYEgyUqv31kOSzUFa1JeFHGuJYich5c1KAU9wKTklgaCWB3ZXIqHUhnNy7VKlYmU4S0xHunf/ABP9wI+YI1jzufNMo09w/pNUh78xXpFYfJGTIuJSsXwHE5zmw05StT7NS355g4V1BMZFj9un++cnklQI5sTXz8zeMi2yGh5nrGgvlEAVEwD2i5MmBLRI3lEGZoIlpKqJST612jrCjpK2giTMJLC5b4xzL4ZMV+kt1EMeGcMKS6gzWf5xOU0ikcb8h0nh6WbXU/bYRxM4dk72YbVF/Dygty2/r5RCVFRav2+4jK5Nm2MV4FUmQXNGDw3RJZLJ8d4imTAO6/Sm8ZglEKyl/rFLtC8aZIgql6UN/XjEqZ6WuH2jubMDs1BrzgGbPGgt8PW8JdlKpBUyY1jEIXGS5WYVPlV4ZYPCpRlUVe8KU12v8aXG8daQtNgaUKUoUPkflBWLwpSlmDa78nF4JRPY+tYjxeISEl013FCL1+MSc22PGKQlnoFgT9olwsxlO/iNW1/blHANA56/T5wArGaB+fwp84pF30LNUO8PPKVcn+OkTzprPz9fSE2FxJUQkVJoOpiwYXh4mD3i9Labk+PNrWrAfxezu1oElzBB+ExyXyqSkChcksfT9Lwvm4YoXl6xv2Nb00hm14FhfTLP/KoUgpFuuprf1eFmIl+xVmQQbkpDHUA1ow8bjyVHiipfdSoWsQ4IjWK4oSgAr10LNpQQllFGvIxncQdSS9aBqMQdG+8RLxjj3QBtfofCEkvEHOzi/rrEmOxmWpU34hqB/wAC1gGr718vtA5Bq30t60gWRjQv3FOAz8n6/OJxP8d7NHSiKpO9nKFkXJ62HKEGP4KZlaljcW87Dzi4YSShag4p1YeuUPv5aUGACKWYfJtbejCqXHoMoKVWeUq7Ci5mSgSxZlUev6aeUZHoE3EKBIADDpGQn5Ex/wAaB5OCdC8SSpnOE0nHEHKT61guXPj0TzIqx1hwVKAvDiVJyguGIFvv61hNwzEMymcgi9mYnzf6wzM8KU5JuCRZ9TX0YhOVujTjx0rJ5IUpTB20+Gj25w1wmDmJ/Wfh9o44ZPSRQBuT+t4eS1AN6/aM7maFvoVTFLF7+neNYhbB3q1Nx6Md8UxeYFKGJq7GzadW+sKgcwY3Hx2gK2M9B8xLgqJZvj6+sQoQzqL/AOLndvXhEsrCEk2Pi4B5abQWjBZiy7AO33a3SHQrJMFhAoZlWJtBP/iQXoBZm58haNypzd0sB5fv+IOlTMoJ+Nx+PzEZN3ZVaQiQrKcpFr2dqAfK8WHBysyXBBSWptpelKmh35QsnKSoVqRr9vXnAyMaHAQptXFj6+hhbYzWh1i5EoP3kpXyUAX8bWiuYmfmQpiHqNS/p7xvHZs29feFxu20Kv5wWZri/lDJWTbSNYjE5GHKBMMjMXjjibqIIskM+8R8PnkFjrGrFGkZcsrZY+ESQF5mdm6a1hkkMsLSoi9nPmPGBuHYYhDgvm22EFSJZAcj606ee8Z8jtmrFpDTCJSuWgkhZYOdyzGoaEvFAUEsL+rxAOO+wmlKiCCdKAdBzeO8fjsyc70BY8iI6NoMlQumJzPyb1UeqxrESQ2azaHcQSnEpYN69fWBJq1LVlHQN4ReK2Qk7RzKfxMSYrg5WQtZ8ntWn2gzDYEpUlxm3ALbfdosh4bLKHqKUZz+/wAqRPJJS1EpjUobkUn+b9hMEtAAB71RSjuTR6fbxb4fFhTOhJBqWAB8eflaOeI8BXmzZc1KHx636x0iWU6M4b5P8KxGP0aJSTQarCHKMhY7eOhPy+MJMXxhUoslXeHw5QfP4ilFXbT9/tCfik2XNOYEBWr0BppRnvR+V2isY29meUnWiKZjgoklVTU9TGQHMwzEg05Up5xuLezAj+RkKGtj9D65xNhkk2ctfl1OkT8D7OTF0IzdKJHVev8A184sS0YbCpectJUKhLEJr/ahIJUfK1YtZkSpgGFw0wIKkhXMgUHKtz0jSMWrO5GUC78tGvpGsV27WpTSHlJFAS2c3sBRHQOf8oXjFlRdySaual+b3gKNu2O8jSLl2dxYJLeiaHpDXE8YynK4zc7euXOKTw3FqQX3p+xgxc0fpfx0iUsfysrDIlEsPDJJmLcrKSa7VuSH9Xh9geDSyHDqJdyVddm+kIeATgACpr5X8jFtw+XK4pY7VEZsl8qNUGnGyUYRKdPCsQYySQM6ajX0L6ROrMAT5EKzfD8aQEOLoCimYpIJ2LedXTWETaZTjaB581w4oqm3L7fCO8JxN0kUuTo7fGFuNIJcFhXU+HwherF5K30bUXqW0aDTfRyaS2WXEzJU1OUjmGLetb7wDOwOUJTKdQsE3IP2/O8JUcUJDamxt5wSnjU2T3QoEvyfpmanzgKDT2cpXG0NTwKepGY5UjYqr+Ir2M4eUKZQbZrHoYsOE41NnZUlSJeemUB6aMoqAc0Av8Ikx0sFpeYKUPeq4uWe/eAau0U58OyXt8ytSsOVnIAL3JYQRg+GSgoBQWXLApNvBq/vDWXwjvgKse6WCaBrtm0v5XtEnEeMSpREhGUFRCSol5g/tJOjFjS3KOeTl0zo4lHxYVw7DmSe8aN7pbMBz0Fmb6xInEJFDUc/W8ETZaEJK10FEpD1DUUbs6t3tlim8XxQYhBVlc6mvP4ROK5OhnKlYBxviCVzXRVjTRmIOY71f1caSsm5JeOFGlukT4GW+hd43xiooxzyPI9BEgn9yw8zaHnDpSi7CjObv0Ox5co3w7g6SApaSAFMWCib1B+hEPpaUy3TloavrXelCNusQy5L0jVhx8e+yvp4gfbIRYEkNrU6evlF6RNZDCtNaRT+K8OPtAtG9wdxv6+MFYjtYiVQpzf5gpKRQPTd2ozxn5fRaUHLoZ4+eEf1CpQA0FRTTYXb9oRYjiHvKaz/AF84HxPHxNOUMthU22cqNgHBqaQFPxAQM01SSggsEqDk0oVGiQ5BKjYOdI6KfIMo1EWz54zjOoDMdSBUuwa59PFhw/CUBDTEKcmpazWA39PFd4JhgrFJnrSkBCfNszsDctS+wfSLTxHGS6SyvPMcoQkfpVcgqFCQL/eKZMz6SIww8XbFP8qtPdTKSw3vzulxWMjnF8MllZzzVZtWIAp1Ebge5Ipoo/Fu3KlDLIAQgWLfJOvVT9HrFTVi1LU8xRUdSouTBIlB4zFyg1Lxs8nmPaJcOncNDSUoWN/nCnC4ge6eX5hmZZKdW0NWdj8S3WnKKWReg6XiBTeJxOr6MA8NwsycrJLSVL5NbdRsnSpYHqa3ng/YpKR7SeUlruWlhq1cArI2t1g3QVsh4O4k5moVOC7Wp83i6YZINwbddRpFR412rw6UmXJT7Qs2c+4AP7Ui/wAtosKOLyxKCgQSQGD7s37xizRN2B3r6CcVjsoLXNLfLwhFNH6jzcn10EcTcU5Ki5828IN4Pw84hyT3H0udhyFbxGKrbNTb8EeAw+dZBGnvOW5WubQUrsg5c5mPNJ5vb5+Zh5geGJQO4DZ7hz5+qiDZCk3Yk2tzIcg1+rRyk7ElVUUpfZdSVOkvXUN8eXl1gTE8NIIfxZtdX0/MehY3DhYbp5c6RSO0S/6yADla4A2BII/t8PiYMpNsbE0lpAGJwVMyQxRlJ828ai0MlJVh5QWSDMXVxRqBwzDWO0YgJTmLNS7MEls1NT1eEvGOMguzquwqNN20e3ypEvlP4sq3FbQaniTpzzSNMoc0Nr7tSmw2hZj1y1Kzq3S7PYUoRrb70hTIxSy9QRsSYhmSlEO9LO2uzij7jR40LAyK9RTLBP45mlhCSaBu8bVL7VNOkT4HCgIIcTZqkulIBIH+zCiRZ3q9NIqycKQl3Lg36Wb5+HNob8D4gZBzHvOLBVRQGgqSfyXoYm04fqaIRU1y+ywnsVNKEKSzkDMCWY0dizEbD5xvD8HmSFd5Msgj3syi27ZSOml+URYrtfPWkJSAgBqFlOHYA23H4Fz8LNS5AolQzFyWIFAQ9iKU52pCvLKqJr0/F20aw/ElEFgkoF0qDFQIo2x1Y2CoBxeLzIW6WABYVLA6k9XpHctQQsZGZSiS1HYGuutPOBO0cwS8MvTMzCxDkVO7N61yxTlIvJpLQJM4wmWgOoswrc6MAPD5xUcZxOYqoKlVJLn3ju1K36w7mcJklOZc5XdSkFRKAMwAoAS5Fi4c3oCwjJnZZaQlSE5swF+8Ekh87ABxVIDhiXdwK+jBQj2Y5vI9LyBYNMtASZxPfsQCz91woiqQxfoNHeGC+HpUM4OYKoFDYP7uWmWpGW1bQOvgc2ZKloWhKQFFlKIOfM7g0fMwNt9KQXi8JNkTUZVIykZUpAyJSVAs7uCSf1G5Cdg0ZZU1rs0LG01fQGvHKSQhGeWpVSylFtwWLZdaB3eouGmHmqQxmVUBR2BAZ6DmPnCHGcUShRWWzFVGFwB3aah613rYQMrihPeVRxYly9HIbUs1aAGBCLkTyTS/ws54qTqg9QD843FMVxRT0tzDxkW9lmX3oClSjSOJweCPZ2+cMeFdm52JV/TSyQarVRA3r+o8g53aNVMxxdFeGYHm7dTpF+7Mdips0AzwpCbhA/5CL1o0sU1c8hFl4R2Tw2BR7aapKcorNmMD0QmyX5d47m0VrtL/ABMUoKk4IeyRV5h/5Fcx/Z1vsEkQ1UHtlqx/GcFw1GQAKXcSkVropZN/9lGugVFH4t2unYxTLOVH6ZaXCdGFPePWlaAPFVRPKlOolyak1JJuSdSfrDXK4aOQjZKhevwhng+JnKQk0Ao5dht0+0KkzCSApnpV2B82rz/c9pBrVjV7eXraOmlJD45ODL3w7DlcpiDmLf8AUdLPf4ViwYPEBDpTRmYeAry1MVPs5xQqSAbpYaVBtXzHyh1gVJUVKWwoHA0f58z03jzcnKMtnpwcZQLGMWsAMoAuK+qNHc7FLFi7sSeWo8a+cKMbi8spRKmBHQg2BBu9fhC//wBQjLkWSTyGmhpb4Qst9DItB4u4LEOa9BT86fIxWOKpVMWpSQpT1Gjhy5FOWu55Qv4jxRIACXDFyNfu/wBoAXxmY4AJS29qNfnD44zewSlBBOLmhKPfZVshuDuwDADr4wlSCo7n4nlEq52ZQUsiruxchz5BhzegifhmEInA0UEuQRu1H+flGtLhG2Y5vnKl0W/hPZZBlpK0grNyXYOG0Ppn6hcXw/8ALFUoJzIUkqJZIDvo9GZwwLu3KGsieQCrvGoZ7JNBT7QBPxpMwzVsw7ooWYXIIPd7w60fZsCm7tno44R/hXsGtKsw92uUpJGYOzs1xpTxe8MU4YKxOYMgBHdZkpfUkUbuj4jxR4paQr3QAqr952JzMB/sAPHxixYXieWWMzLy3Ls5Grv05lr3d5O9oL+AMcKnMKApzCgAL0q6tGGg2Hh1xTD5S4oQAWfcjSpY7lraxOvtNLDUUAPRqQxNXprFf432nSpSlIucruHJCaudgIhGEnIo8qq2MMRxJUolRIyu27Eu3mNvhCHH8XXiFAJqx8tgxo7gGnK1oRrmFQLqVXY39fWGnB8E0vMpJMvMG7r3uSqhCRfaPQWFQ2zzPeeT4ot3ZjBInD2YSPaMHUVA2ayWBNa3eou8P18In4VZmOlQmBlUzMwrdq384UdjOzivay5qjklpN394uQEg7HfXS8XnjqxkUHSEsXd7jV9vXKMkkrbZslkaaiuioYziK+6kJBICWUQ9Rsw08AIiwUtcxZMxQUCMuZYBI5NYFjTbyjlE+UpAys+pO1fe0fYcq6wNjeLpQnOSkAAClquw5noKwigLKbKJ2qwypOKmJKgoUKFjVJsWs9GN6g9YXSZzE6vfcwTxFftpilkGtuQsH8IXTmCqP47x6mNUqPKytt/4GZYyIUBRFjGReiB6TwD+GZSysUHVf2STQf8AyKBqf8UltybQXxvtnhsGPZyQmbNSGCUsJUttCRSn9oHlFf7Wdr8RPQAgmXJI7yEnvEK90rULgpagYCxeKRmHr6faIrIpL4lLQRx3tBPxUzNOWVN7oslPJKdPidyWgJEuo9evxHJqXgmWsM0Ar2geYG8Imw2OAo/r1843OD6RHguCTZ6wiShS1mwSHOl9hzLQUxXEaSioszPTblofVYZcN4JPxTJlpMxaQATSiQBVan0s5qwFzey8B/h2mQkLxq86gH9lLNm/9yZtuB5xHxr+IsqWn2GESlWwR3ZKTuTeYfWaG2CkFI7OSMJKUqfNEyaRXKckpD83eYoE0tXQwln9qBmARmCQ4zUP0cijuedhCLEz14hWectRXVnDITyAHug6nkHeAJhUlZBcGxB0+8LLGpdjLK4dFrmcYln3itTVajEjy1r94hXxAzlZEd0aeApbp0F4Qypmagp8IsPZ7CZjViU+6LE01Omg58mrN44wVmjHleR02dyeETXZq7vva4cAu/7iJRw2fVLEi9qciHt869Is+CWiYohSQDlc5lF3IDZX5fSMTPTmSlOYgh31c3Ftht5XOd+oN0cEPLK9L4MohynLSlXDjcXAsD48hDjhnBZiJalJIU75gACzEM1am9CGtHEzjC0KGeWGdQoWChXKwVY71azCsFp7WZE5zYqYApaguPes0Sllb0yy9Mn8oo3iseJaalrBrbaWfmR5B4rXEuJs4cZb61LGp+B8KwZ2i46lZIlpDVUQoAV/1elPnFR9nmGYuev09aQ2LEpuyGabwqmiXFcQKhbxPKBpmLmFk5ywqBz3Y6x2oPyFW+nn9IccP7LGbLTMzKYkuMgfKLEd7vKLO3MVjVJ48a+RkSy5txEcxKlBySQOlPD1cRv+UmNRJTQGqSCUkEuA1Rlc9KiL5guzcuXLAWkuo5gVOdrlJSkU5Pdtoc8GwOFCVf0VVKgp1kgvfYEGnw1iX5MPA0vTTq2zy/AcPVMWEocvUEAgszvy6x6DhDkGUBGYvmUQHqUkMql21NSCaw6wWBkIWVIDKq5LqZ9CDofpCztIJctSQkd5RLWA1UwGrMfNhEcmZ5H0W9PCOLsmwqPZrJCgp2dnIBDmmlzVrQs7Z9oDLl5Ar+pM7t7JLkq8LeI2gHE9ogmWslwoA0e/w5xScXilzF55inVbpyHrTnHYcLlK30H1WZJf6YMTMTZahTffYaWgPEK1KiTzJJ+NolEwENA81FX8vhHp8YrweO5yfk2nEMnnWIETe858OvKMmpDVNelD125fiIPYEnb1rBSBYw9uNx5H7RkDrwJe6j0Soj5GMgUg2yyzpZYunLRzqGNgMxJKalNfpCTFYMiuU5TvWoDs/rxhopJQ6SMwUXmFRFWfIxuP1VrcbCJcRiTmAyD2YDqlpJCVPRKXfu6KzKIIYHr5uObi9CWVpto7QpzBk3gMxKh7RUuSk1CpqsrjlLAMw/8A123hxwzHSOGrTNEr+ammqDNSZaEDRaUF1HkpWU7Aa7Oy8Bx2d/hlNmATMUoyZZsgVmr6D9I5mHXEe2GC4cgycMgZtUSyCokf+7N+l/8AGKbx/wDiRjMakpUsS0f2ShkB3Ci5UodS3KKqNvWsMmkUaGnaHtRiMW4WrKh/+NDhP/bVR5q8GhZgpzFjG1ppAk1Bvr6vBuxGqHkyYSBt5evzGKmg92YQGohdsuuVY1Q71uOlAqwnEahKvW0PcNjVypiZkolC0sUqHTncMSCDe0FCvZCoFBCSClQDtuDqDqCLEOIdcH4gEKDtv8K/L5whE7KyV1l/pUA6pb7bpeuXqQxdzkYRZUlKRnUpsmXvZwbZG957N5gF26XyVBhcJWi4KxY3BDgjxffUW8RHSZpTVJAY9PW/qsEjsRiZUv2s8y5QSHKSoZm/zPup89zSABxAZhkUVI3ZherAk6nU6mMM8NbPTjmUtDTETvbHKzHukne/xDXiHCqcrQtls2WlKM55Hn6BMualSe6btStzoBrb46wnRjB7yalRLOeVST6+sZ0qNCk6OuIt7VAN1FqpBAf3X3c+UNpfZqSqWCAokPRCiUtdTghRCqtT4xXsSDMmplhQvQmgAToG1o3UxeZTSUBeQoN2fVjdi1wOUM5SgkkcqmnyVlaxXY6YMysOsTAkux7qgzUY0Jbm3nDrgnEJhSETElJRldJDM73DWI+u0IeA8dnysR/VmZgC2VRJavldujbWsPFu0UtBAyqKVOMyNKgJISff56uKO5gZJOXxlsWGPj+pPiuIMkoSagkF3pWrcmNIgkYtctJQDQOdnBygV9XO8BIx+dqvSnXWhDgPr0hTj+KiXYguamjBiSHNnvQ/uij9HS0mmWheLKhmDGjm/wAYrXavjoCMj5phq5busblt2oIrWO7UrKD7IlKWAcsSdfP1pCxE0kArck1rc2qY24sEpO5dGDNlUVSDcZxBS01NWI82b4fOB/aEhtdYhAetusZlbX0I38Uujz3JydsIYBiPLwjooBECKO0Sypj0jqDZwpDn7ctvCOPZc6n08aUS7B/rX0Illgt3hlSGcvQbePLlAZ2giWSwqIyBRPkm4L8yR8AI1C2g0yz4eQJgSonNOSFZZaEGaRcvQEMEVANTtaH3/hVyf6s5CzMyn2YShTBZYJGXKGLEEqbu5Skd4RDxzt5/MPLwsv2MlLAlDhTGgOVKgOVtecVdaioHJ7U1oZj94OQwGYvoW0baMHCMGcnGIyk8FYLmTspZIMzMXWczgIQiyQpRYrUXNWZ2iscYxEyZNKl6+61mBYZdxo+8GyZJSshZQSzE5HILAgPoqjE394Vgf+WUpw/dDlIJLDfoWA8ABXSqns7nYBhgdfXpo2A1vXphB+HkAqKFBs6WD6FgUPWxt49W4xGHymt7F4o2Xg7QKhDxHOQG5wWQA3q4gY1LQUxmgQyqvBOBx1WO/lzgnhXAp+KmCVIlqmLOg0H9yjZKeZpHqvAP4Y4PAI/meILlzFprlJ/oIOgINZqrMGbYG8UWydFb7L9hp+NDgezk6zVChH+CaGYejDcve44rivDeAy8iAZk9iWBCpqnvmNpKC21WBZRDxV+2P8ZlzHlYN5SGb2pDLOn9NNkBtfe/1jzyRhjNUSpRJNSolySdXNSTvBOuuiy8b7Zz+IEKmnLLc5ZafcSR/wDtTamuwAIgSQpqpJSdRp+PVIVqw6pBLd5B94PR9DTXYjpUUg4DMM0sgpsXooFnAVoDeooWPSOdMFtOxhM42fZlBSAQOTEM13veA5PFFZQEpIHOiufzPoQEVA8/Xrzjr2zBxeJLBG7Kfkyrih3hZ6iqXkSpCwFqUompUkKLhmyigHLqS91wOMTMk5HWpbkqBYtqQ/y0qN6pOy3BTKQtaynMruAAHuoLOqratppDjhvGRL/pqJbMRnYEqFgl2ooU2t5YM8k3S8Hp+nTUNlbnSEgpKiSpwHSHcVYPvRhuOjGPEcalgDMRuFAVOjACjgRZuPYGSqWyFBKiFKclrAn3iwSLUt3hZmjyhc8hbgkZTR6s0PhgsoubK8Xya7GkrtIROzKHcYjKNqfj0Y54zxUzGyliDtyYBjo3m0DL9moOzKq/9pO7Bm+XKBlzGvWN0cMe0eZP1M3/AEhlJa5f79YNQp2DwGpbn1SCZdG1tF0Zm77J0yjYQLi5akEFweYgvOU83jEpz/XwtA2FJC5KidDt9oacLKQHJp6pGp2HSEu7Dro31gXNQKUCAfcSPeV05c4NnVsmxKgslTlMvUgOTdgBqSzcvn3g+HLns4ySRy2NatU+bA3pEnDeHmYRMXRIdk2AFRR9NzTXwJ4rxQJQUpLIDBhrdvD7mJt+CqjQYpctPdSlbCgYKY84yKbM4gokmvrrGQvAP8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26" name="AutoShape 6" descr="data:image/jpeg;base64,/9j/4AAQSkZJRgABAQAAAQABAAD/2wCEAAkGBhMSERUTExMUFRUWGBcYGBgXGBoYGBgaFxwXHhcYGBgcHCcgGRojGhsaHy8gJCcpLCwsGB4xNTAqNSYsLCkBCQoKDgwOGg8PGiokHB8pLCksKSkpLCksKSwpLCksKSkpLCksKSwsKSkpLCkpLCksLCwpKSksKSkpKSksKSwsKf/AABEIANAA8wMBIgACEQEDEQH/xAAbAAACAgMBAAAAAAAAAAAAAAAEBQMGAAECB//EAD0QAAECBAQDBQcCBgIBBQAAAAECEQADITEEEkFRBWFxBiKBkfATMqGxwdHhQvEHFCNSYnIzghUWU3OSsv/EABkBAAMBAQEAAAAAAAAAAAAAAAECAwQABf/EACURAAICAgIBBAMBAQAAAAAAAAABAhEDIRIxQQQTIlEUMoFhcf/aAAwDAQACEQMRAD8AovD5RKauOvyg1eEao0hsjCJAYAGwjS5YEcQWhOkPQwRL4eowacExfeG2Cw7iOOsWo4NQE+MHyMKAG0hkJAaNS5No4DBESgTBuFOW1YiUli/rxETykp/uEABHicXl/MSYHFJLveIkpClbgRKMMBam0cFBK55IYCAlNUNHaVMb7xqbADYpVIS+Yjp+8Vzj+AMxBCHNesWiennAeFDJIOkA6zzlWBmgKGQliCWq16/PygRO0XniBIXmDAj166QqlYnC4leScFSlW9oliomjbBdf7mPPZWgpKRvs9P8A6at0g/BSVD5mOJcnKkjQuPmPzBcjs7NkZ1p/qyS4K0A91Qf/AJEXRQncVZ3cQKC5Z6Hyt+IwZFxmyE04sXYtIKkku7DwYD8+UD4WSQpRNKU8fx84aY1KcgI97WtaMdmu9XPgweDEsyQDQgGwDEgPUX3c1u9Xi8ZXE7loGzusbBhEBNzEqUspufr1ygZa4eKKr9aIiIecNw+SSFfqUcx3agT9/wDtCM1LDWg8Ysc4H2mQe6hOXxajeAELlfxoD0gWaorzpZ1E08/XnFjV7NODQ1FmWJSk3qFJWVcg48ydorcybVJ16etoYzsQfZC3eZ/Pbe3QdYzZE9JfYsXVgmLmFQLBthsBQQKZgdhpEk2ZVju3xMDS/ePMn8RWC0DH+xJjU/0SeY+cCcP954MxFZCuRB+IgbhjOA1d6+UVj+jNWboim4fvF6VMZBvsTvGQPcRk5l+mUavoRCL1iYJOsSJlAxsKG50kgcoa8OQ6XhUmUU0cnlpBEhRH6qaCCAbKERrWEliWgdGLNvjEs4BQqIATJqwbecRE0ieVhwNaRySM1I446wSXhsZIZ4Ty5hSXFto6n8RArUHrHM43OIzbGIJmIZgGiBSsxe8TIk5tP3EKcQz0lLm413H4iEkqT3DXQgQ3ThywcRJg8EkE84AUioYrhc9QIK0ud0j5xU8b2RnIqClQ5OPMEfWPYMVLSBpFdx40Ad4FjFA4bxydh1AKzMm1WUn/AFVqORcUoReH8qfh8S5mES3NZ8tJZF/+aSkE31DO/vGw4xnB0TJla6H0IITwCXL7ye6d+vPQQrimG/sA4pwKZLRnDTJVQJks5k3/AFC6DX9QGjE3hA7A9G84sE/GjDzA0wyyahSHKP8AsgFwOaefdMZPwCZwcoyvadKZUpRrcUGbl3VbiIrHRN4l4KzLV3oEmn18oe/+msR7UJSjMKspJGRtSVH3WFTmZmrGY/sPipZT7SWUBXuq95CqfpWklJpsYpGk9lYwajbFXCUPNQToX8oc4rEhJB1Up/jU+to4wHAFyyoljSwud28oFHDp85ZKZai1zZKf9lGiabmEnHlIlJcmTTxlIOj16G/1g1Us+zFQyW8an7Q+4f2GVOk+1nTUSZIqqYxUnolVErVSgQVwt4tLkJIEgzFSwwCprBSjqcqR3RZhelTVhmkmkhOLXZXsXRR6mNYIDvONA3Kor1+8b4hRR8D5h4gw8zvNuD6+EaEriHGtjPDysyVjf19YVcNDTGOj/CGEidlzdIBwpecTu5hYXxka81cBm8ZEK3JjIhxPNo9LE1hGnSbAfKNyRHIluaR6xoNqREJS5jFoLs8FYeTvHHGSpUEykGOkARgcmOOI5yNniPvFgBTWCjLeJpUgc3gWjjSUUrEGOwSSHg5QEQTJW0dYRaMMQ3xhlh5AYGJJeG1ieTLYwGFEsqTSO1YUNEstMThoRlEivY28CLk5R184cYvDDN+IH/8AGuoVjjqK8jgPfMwEjoYyZwo6n9otqOHHRJOlifKOsNwoPmmJOXQMQ/jtY0hXJIKg2yiyex0tcwHIVEmgNfL80iw4bsspBT3paA4zDNVhViGyqJ2JN6xcZWKw8nvCQlwLpvW7uTtAS8UlYKilKa0DF9Wet+m8SlOT6LRxJfsC4/gyV5QZctJGqRlpbKAKN9zzdVjezyxKMtM1WV3Esl0E3GvdIJB2vaHsriIAIW6iLVpp4/t5AnG3Wo7sNG2YxJRZo5qqK5wngyp3dEpSyHKlHuy0tqXag5kXqIPmpwcghSkpxk5FEh2w0s8mZKj/AKpbnA+O4rNxE72CErmSgAciAWBAAUVoSCF11VWtDpHKezs2YCmWl1MSXdIDB2OYZkk0ahdwRq1bS7MnCugbiXF1YlQVOmZmoEpDS5ejIT+n4mt4V4vhaVIFixHw2iGbKnSF+ynSlyyTTMCyr+6qyhQ+ngvCYeYslCApSjUJAf0HF7RGW2Qkneyn9oMMxBGlD9PqPAQHgeHrXVNAHqberx6ph/4dialS8RMySxVbEJShi/enKdI6JB6xpfGcDgkZcBKQpdR/MTQVANcy0rcmv6iw5GkVhaWzoxo83xXC50kJM5CkJWDlUQQlbM+Uln6wq4YgqmHoYfdqOLqnFSlLMxRqVklRJ0qeWloV4GXklFX93yEFtKLryPllo5n4oBREZAC1OSd4yGWNEuCPZUpjFrAtGkqrEM+a2kaTgefOJVSDeGkrvCvMbw34ZRLx1goNyx08QrxLX/EdIxECwkgpE0qY8QZ3vHYAjghCRGFIjSLRsp2gBO5aTE6JbaRAkkQSlzYGA2MkShO0Sy0UjqRJY1SSdolORW6SdGJHSJ8iygQ/yj3IHgT9KQVI4Q4zCrfKIRKe7FomlziA3P14wrbKKCJzMUkUJHr0IyVxnMcq2/2IBDizg0EaUsKAF6X36iF2JGw9fSJ1fZQk4lh0LqO70qknk1vBxCuclSUkENWnxtEv/kWLV6i/q8dz5omGgYW2v6EdFNaOk00c8O4dmCStZSDy0+nqlYaJ7PS0rBSX/tzgEPvT6imlYhAryt9mg6QoDvHS0JJsKSSA8VLxKFEmijV0gdHIF/8AtvEeDxUxIImrzLdWVRTUBX6fnvccobzOJEsSzgehtA44iiYMqk9CdWp4HXeJ1Y/LwzXFMPKxCAlZcoYg6KpUEGhSRrVn5EQumYOXg5ZKZWdyCyT3A7sZqySpVXpzvWJ8fJTQixuNwfVIWTkqmpTLSkKPvZjsAWSS1B15c4MXRNwTK52sM6dlXMmpKUsUpQoGWkL9xSUAsHOp71DzjznHqJAQSe6VfTT1aPb5XZg5sqylToUnIySFC4IUXIykuCw+MUTtH2SlpmqSlYQQSGX7ij/s5Ms8i4/yGhi23sllwpO4nnWKld2hFVCkSY2ZdAslLeJgvinD5kop9qgpYuNlCpBSoUUOYJg7st2IxGNCphaVIfvz5lEDfLqtXIeYi662Zpq2VApjI9mk9lOCy0hCkzZqgKrVPEsqer5HGUbDZoyK8kNTNFfKIJqnpEhVEQvFkRODKhjw5PdI2iAM0YkkVjjgidKcdYjkpakdhbiJUIN4ASQHeM9reOZhI6RHOmUcQGxqC5cx9YIkzGhbhyYPw8oqNBCjKP0GIDwxlTGDBgIERgSliS+7QRkbV3iMpJmiEK7JP5o2Bp0jtWCJDvEaOUSyZlSl21uw5wLroolvZGVEUMaGIALUtHU5KQfeBfX8erRHPQl2cFtRavNoF/ZziSAkhx56V5wBiJZ9oC738q/iGUzEICGzO4YcvCBMM4Vmo/r5QLsZR4kcrD5i9W5Bz0b6/OGuHwQSCQFBmDEV0IJf7aRpC9gx3EE/zyikZjXwdnp0PWFbbOSoHms+bNXr5gbRDJmFywpz5NHeYWFAX7xq3mYjXNyBmevUmGpHWzc6Yyefy+8BSlsdommBah7pHUW2v9YBwmFWtRAGZT1ow+w+EDigbJ5s0UqKu5d7VFAbOYO4bhAFjKoZSSpVa1ZkgNUd0Ev+I1L4AoDvM5sB8dL7RrFcM0Lg9G8oRxXgaLtbG+N4oAkIl1Vav6XtTf6RW+KdmlTA5CStzeqdaE76vQjlHWEwakKzhQBBZyH3uDdrwcnigCqZlEAOolnbcN3uprAkvKGiqteCszuCSsJJKsQPapNfYEgyUqv31kOSzUFa1JeFHGuJYich5c1KAU9wKTklgaCWB3ZXIqHUhnNy7VKlYmU4S0xHunf/ABP9wI+YI1jzufNMo09w/pNUh78xXpFYfJGTIuJSsXwHE5zmw05StT7NS355g4V1BMZFj9un++cnklQI5sTXz8zeMi2yGh5nrGgvlEAVEwD2i5MmBLRI3lEGZoIlpKqJST612jrCjpK2giTMJLC5b4xzL4ZMV+kt1EMeGcMKS6gzWf5xOU0ikcb8h0nh6WbXU/bYRxM4dk72YbVF/Dygty2/r5RCVFRav2+4jK5Nm2MV4FUmQXNGDw3RJZLJ8d4imTAO6/Sm8ZglEKyl/rFLtC8aZIgql6UN/XjEqZ6WuH2jubMDs1BrzgGbPGgt8PW8JdlKpBUyY1jEIXGS5WYVPlV4ZYPCpRlUVe8KU12v8aXG8daQtNgaUKUoUPkflBWLwpSlmDa78nF4JRPY+tYjxeISEl013FCL1+MSc22PGKQlnoFgT9olwsxlO/iNW1/blHANA56/T5wArGaB+fwp84pF30LNUO8PPKVcn+OkTzprPz9fSE2FxJUQkVJoOpiwYXh4mD3i9Labk+PNrWrAfxezu1oElzBB+ExyXyqSkChcksfT9Lwvm4YoXl6xv2Nb00hm14FhfTLP/KoUgpFuuprf1eFmIl+xVmQQbkpDHUA1ow8bjyVHiipfdSoWsQ4IjWK4oSgAr10LNpQQllFGvIxncQdSS9aBqMQdG+8RLxjj3QBtfofCEkvEHOzi/rrEmOxmWpU34hqB/wAC1gGr718vtA5Bq30t60gWRjQv3FOAz8n6/OJxP8d7NHSiKpO9nKFkXJ62HKEGP4KZlaljcW87Dzi4YSShag4p1YeuUPv5aUGACKWYfJtbejCqXHoMoKVWeUq7Ci5mSgSxZlUev6aeUZHoE3EKBIADDpGQn5Ex/wAaB5OCdC8SSpnOE0nHEHKT61guXPj0TzIqx1hwVKAvDiVJyguGIFvv61hNwzEMymcgi9mYnzf6wzM8KU5JuCRZ9TX0YhOVujTjx0rJ5IUpTB20+Gj25w1wmDmJ/Wfh9o44ZPSRQBuT+t4eS1AN6/aM7maFvoVTFLF7+neNYhbB3q1Nx6Md8UxeYFKGJq7GzadW+sKgcwY3Hx2gK2M9B8xLgqJZvj6+sQoQzqL/AOLndvXhEsrCEk2Pi4B5abQWjBZiy7AO33a3SHQrJMFhAoZlWJtBP/iQXoBZm58haNypzd0sB5fv+IOlTMoJ+Nx+PzEZN3ZVaQiQrKcpFr2dqAfK8WHBysyXBBSWptpelKmh35QsnKSoVqRr9vXnAyMaHAQptXFj6+hhbYzWh1i5EoP3kpXyUAX8bWiuYmfmQpiHqNS/p7xvHZs29feFxu20Kv5wWZri/lDJWTbSNYjE5GHKBMMjMXjjibqIIskM+8R8PnkFjrGrFGkZcsrZY+ESQF5mdm6a1hkkMsLSoi9nPmPGBuHYYhDgvm22EFSJZAcj606ee8Z8jtmrFpDTCJSuWgkhZYOdyzGoaEvFAUEsL+rxAOO+wmlKiCCdKAdBzeO8fjsyc70BY8iI6NoMlQumJzPyb1UeqxrESQ2azaHcQSnEpYN69fWBJq1LVlHQN4ReK2Qk7RzKfxMSYrg5WQtZ8ntWn2gzDYEpUlxm3ALbfdosh4bLKHqKUZz+/wAqRPJJS1EpjUobkUn+b9hMEtAAB71RSjuTR6fbxb4fFhTOhJBqWAB8eflaOeI8BXmzZc1KHx636x0iWU6M4b5P8KxGP0aJSTQarCHKMhY7eOhPy+MJMXxhUoslXeHw5QfP4ilFXbT9/tCfik2XNOYEBWr0BppRnvR+V2isY29meUnWiKZjgoklVTU9TGQHMwzEg05Up5xuLezAj+RkKGtj9D65xNhkk2ctfl1OkT8D7OTF0IzdKJHVev8A184sS0YbCpectJUKhLEJr/ahIJUfK1YtZkSpgGFw0wIKkhXMgUHKtz0jSMWrO5GUC78tGvpGsV27WpTSHlJFAS2c3sBRHQOf8oXjFlRdySaual+b3gKNu2O8jSLl2dxYJLeiaHpDXE8YynK4zc7euXOKTw3FqQX3p+xgxc0fpfx0iUsfysrDIlEsPDJJmLcrKSa7VuSH9Xh9geDSyHDqJdyVddm+kIeATgACpr5X8jFtw+XK4pY7VEZsl8qNUGnGyUYRKdPCsQYySQM6ajX0L6ROrMAT5EKzfD8aQEOLoCimYpIJ2LedXTWETaZTjaB581w4oqm3L7fCO8JxN0kUuTo7fGFuNIJcFhXU+HwherF5K30bUXqW0aDTfRyaS2WXEzJU1OUjmGLetb7wDOwOUJTKdQsE3IP2/O8JUcUJDamxt5wSnjU2T3QoEvyfpmanzgKDT2cpXG0NTwKepGY5UjYqr+Ir2M4eUKZQbZrHoYsOE41NnZUlSJeemUB6aMoqAc0Av8Ikx0sFpeYKUPeq4uWe/eAau0U58OyXt8ytSsOVnIAL3JYQRg+GSgoBQWXLApNvBq/vDWXwjvgKse6WCaBrtm0v5XtEnEeMSpREhGUFRCSol5g/tJOjFjS3KOeTl0zo4lHxYVw7DmSe8aN7pbMBz0Fmb6xInEJFDUc/W8ETZaEJK10FEpD1DUUbs6t3tlim8XxQYhBVlc6mvP4ROK5OhnKlYBxviCVzXRVjTRmIOY71f1caSsm5JeOFGlukT4GW+hd43xiooxzyPI9BEgn9yw8zaHnDpSi7CjObv0Ox5co3w7g6SApaSAFMWCib1B+hEPpaUy3TloavrXelCNusQy5L0jVhx8e+yvp4gfbIRYEkNrU6evlF6RNZDCtNaRT+K8OPtAtG9wdxv6+MFYjtYiVQpzf5gpKRQPTd2ozxn5fRaUHLoZ4+eEf1CpQA0FRTTYXb9oRYjiHvKaz/AF84HxPHxNOUMthU22cqNgHBqaQFPxAQM01SSggsEqDk0oVGiQ5BKjYOdI6KfIMo1EWz54zjOoDMdSBUuwa59PFhw/CUBDTEKcmpazWA39PFd4JhgrFJnrSkBCfNszsDctS+wfSLTxHGS6SyvPMcoQkfpVcgqFCQL/eKZMz6SIww8XbFP8qtPdTKSw3vzulxWMjnF8MllZzzVZtWIAp1Ebge5Ipoo/Fu3KlDLIAQgWLfJOvVT9HrFTVi1LU8xRUdSouTBIlB4zFyg1Lxs8nmPaJcOncNDSUoWN/nCnC4ge6eX5hmZZKdW0NWdj8S3WnKKWReg6XiBTeJxOr6MA8NwsycrJLSVL5NbdRsnSpYHqa3ng/YpKR7SeUlruWlhq1cArI2t1g3QVsh4O4k5moVOC7Wp83i6YZINwbddRpFR412rw6UmXJT7Qs2c+4AP7Ui/wAtosKOLyxKCgQSQGD7s37xizRN2B3r6CcVjsoLXNLfLwhFNH6jzcn10EcTcU5Ki5828IN4Pw84hyT3H0udhyFbxGKrbNTb8EeAw+dZBGnvOW5WubQUrsg5c5mPNJ5vb5+Zh5geGJQO4DZ7hz5+qiDZCk3Yk2tzIcg1+rRyk7ElVUUpfZdSVOkvXUN8eXl1gTE8NIIfxZtdX0/MehY3DhYbp5c6RSO0S/6yADla4A2BII/t8PiYMpNsbE0lpAGJwVMyQxRlJ828ai0MlJVh5QWSDMXVxRqBwzDWO0YgJTmLNS7MEls1NT1eEvGOMguzquwqNN20e3ypEvlP4sq3FbQaniTpzzSNMoc0Nr7tSmw2hZj1y1Kzq3S7PYUoRrb70hTIxSy9QRsSYhmSlEO9LO2uzij7jR40LAyK9RTLBP45mlhCSaBu8bVL7VNOkT4HCgIIcTZqkulIBIH+zCiRZ3q9NIqycKQl3Lg36Wb5+HNob8D4gZBzHvOLBVRQGgqSfyXoYm04fqaIRU1y+ywnsVNKEKSzkDMCWY0dizEbD5xvD8HmSFd5Msgj3syi27ZSOml+URYrtfPWkJSAgBqFlOHYA23H4Fz8LNS5AolQzFyWIFAQ9iKU52pCvLKqJr0/F20aw/ElEFgkoF0qDFQIo2x1Y2CoBxeLzIW6WABYVLA6k9XpHctQQsZGZSiS1HYGuutPOBO0cwS8MvTMzCxDkVO7N61yxTlIvJpLQJM4wmWgOoswrc6MAPD5xUcZxOYqoKlVJLn3ju1K36w7mcJklOZc5XdSkFRKAMwAoAS5Fi4c3oCwjJnZZaQlSE5swF+8Ekh87ABxVIDhiXdwK+jBQj2Y5vI9LyBYNMtASZxPfsQCz91woiqQxfoNHeGC+HpUM4OYKoFDYP7uWmWpGW1bQOvgc2ZKloWhKQFFlKIOfM7g0fMwNt9KQXi8JNkTUZVIykZUpAyJSVAs7uCSf1G5Cdg0ZZU1rs0LG01fQGvHKSQhGeWpVSylFtwWLZdaB3eouGmHmqQxmVUBR2BAZ6DmPnCHGcUShRWWzFVGFwB3aah613rYQMrihPeVRxYly9HIbUs1aAGBCLkTyTS/ws54qTqg9QD843FMVxRT0tzDxkW9lmX3oClSjSOJweCPZ2+cMeFdm52JV/TSyQarVRA3r+o8g53aNVMxxdFeGYHm7dTpF+7Mdips0AzwpCbhA/5CL1o0sU1c8hFl4R2Tw2BR7aapKcorNmMD0QmyX5d47m0VrtL/ABMUoKk4IeyRV5h/5Fcx/Z1vsEkQ1UHtlqx/GcFw1GQAKXcSkVropZN/9lGugVFH4t2unYxTLOVH6ZaXCdGFPePWlaAPFVRPKlOolyak1JJuSdSfrDXK4aOQjZKhevwhng+JnKQk0Ao5dht0+0KkzCSApnpV2B82rz/c9pBrVjV7eXraOmlJD45ODL3w7DlcpiDmLf8AUdLPf4ViwYPEBDpTRmYeAry1MVPs5xQqSAbpYaVBtXzHyh1gVJUVKWwoHA0f58z03jzcnKMtnpwcZQLGMWsAMoAuK+qNHc7FLFi7sSeWo8a+cKMbi8spRKmBHQg2BBu9fhC//wBQjLkWSTyGmhpb4Qst9DItB4u4LEOa9BT86fIxWOKpVMWpSQpT1Gjhy5FOWu55Qv4jxRIACXDFyNfu/wBoAXxmY4AJS29qNfnD44zewSlBBOLmhKPfZVshuDuwDADr4wlSCo7n4nlEq52ZQUsiruxchz5BhzegifhmEInA0UEuQRu1H+flGtLhG2Y5vnKl0W/hPZZBlpK0grNyXYOG0Ppn6hcXw/8ALFUoJzIUkqJZIDvo9GZwwLu3KGsieQCrvGoZ7JNBT7QBPxpMwzVsw7ooWYXIIPd7w60fZsCm7tno44R/hXsGtKsw92uUpJGYOzs1xpTxe8MU4YKxOYMgBHdZkpfUkUbuj4jxR4paQr3QAqr952JzMB/sAPHxixYXieWWMzLy3Ls5Grv05lr3d5O9oL+AMcKnMKApzCgAL0q6tGGg2Hh1xTD5S4oQAWfcjSpY7lraxOvtNLDUUAPRqQxNXprFf432nSpSlIucruHJCaudgIhGEnIo8qq2MMRxJUolRIyu27Eu3mNvhCHH8XXiFAJqx8tgxo7gGnK1oRrmFQLqVXY39fWGnB8E0vMpJMvMG7r3uSqhCRfaPQWFQ2zzPeeT4ot3ZjBInD2YSPaMHUVA2ayWBNa3eou8P18In4VZmOlQmBlUzMwrdq384UdjOzivay5qjklpN394uQEg7HfXS8XnjqxkUHSEsXd7jV9vXKMkkrbZslkaaiuioYziK+6kJBICWUQ9Rsw08AIiwUtcxZMxQUCMuZYBI5NYFjTbyjlE+UpAys+pO1fe0fYcq6wNjeLpQnOSkAAClquw5noKwigLKbKJ2qwypOKmJKgoUKFjVJsWs9GN6g9YXSZzE6vfcwTxFftpilkGtuQsH8IXTmCqP47x6mNUqPKytt/4GZYyIUBRFjGReiB6TwD+GZSysUHVf2STQf8AyKBqf8UltybQXxvtnhsGPZyQmbNSGCUsJUttCRSn9oHlFf7Wdr8RPQAgmXJI7yEnvEK90rULgpagYCxeKRmHr6faIrIpL4lLQRx3tBPxUzNOWVN7oslPJKdPidyWgJEuo9evxHJqXgmWsM0Ar2geYG8Imw2OAo/r1843OD6RHguCTZ6wiShS1mwSHOl9hzLQUxXEaSioszPTblofVYZcN4JPxTJlpMxaQATSiQBVan0s5qwFzey8B/h2mQkLxq86gH9lLNm/9yZtuB5xHxr+IsqWn2GESlWwR3ZKTuTeYfWaG2CkFI7OSMJKUqfNEyaRXKckpD83eYoE0tXQwln9qBmARmCQ4zUP0cijuedhCLEz14hWectRXVnDITyAHug6nkHeAJhUlZBcGxB0+8LLGpdjLK4dFrmcYln3itTVajEjy1r94hXxAzlZEd0aeApbp0F4Qypmagp8IsPZ7CZjViU+6LE01Omg58mrN44wVmjHleR02dyeETXZq7vva4cAu/7iJRw2fVLEi9qciHt869Is+CWiYohSQDlc5lF3IDZX5fSMTPTmSlOYgh31c3Ftht5XOd+oN0cEPLK9L4MohynLSlXDjcXAsD48hDjhnBZiJalJIU75gACzEM1am9CGtHEzjC0KGeWGdQoWChXKwVY71azCsFp7WZE5zYqYApaguPes0Sllb0yy9Mn8oo3iseJaalrBrbaWfmR5B4rXEuJs4cZb61LGp+B8KwZ2i46lZIlpDVUQoAV/1elPnFR9nmGYuev09aQ2LEpuyGabwqmiXFcQKhbxPKBpmLmFk5ywqBz3Y6x2oPyFW+nn9IccP7LGbLTMzKYkuMgfKLEd7vKLO3MVjVJ48a+RkSy5txEcxKlBySQOlPD1cRv+UmNRJTQGqSCUkEuA1Rlc9KiL5guzcuXLAWkuo5gVOdrlJSkU5Pdtoc8GwOFCVf0VVKgp1kgvfYEGnw1iX5MPA0vTTq2zy/AcPVMWEocvUEAgszvy6x6DhDkGUBGYvmUQHqUkMql21NSCaw6wWBkIWVIDKq5LqZ9CDofpCztIJctSQkd5RLWA1UwGrMfNhEcmZ5H0W9PCOLsmwqPZrJCgp2dnIBDmmlzVrQs7Z9oDLl5Ar+pM7t7JLkq8LeI2gHE9ogmWslwoA0e/w5xScXilzF55inVbpyHrTnHYcLlK30H1WZJf6YMTMTZahTffYaWgPEK1KiTzJJ+NolEwENA81FX8vhHp8YrweO5yfk2nEMnnWIETe858OvKMmpDVNelD125fiIPYEnb1rBSBYw9uNx5H7RkDrwJe6j0Soj5GMgUg2yyzpZYunLRzqGNgMxJKalNfpCTFYMiuU5TvWoDs/rxhopJQ6SMwUXmFRFWfIxuP1VrcbCJcRiTmAyD2YDqlpJCVPRKXfu6KzKIIYHr5uObi9CWVpto7QpzBk3gMxKh7RUuSk1CpqsrjlLAMw/8A123hxwzHSOGrTNEr+ammqDNSZaEDRaUF1HkpWU7Aa7Oy8Bx2d/hlNmATMUoyZZsgVmr6D9I5mHXEe2GC4cgycMgZtUSyCokf+7N+l/8AGKbx/wDiRjMakpUsS0f2ShkB3Ci5UodS3KKqNvWsMmkUaGnaHtRiMW4WrKh/+NDhP/bVR5q8GhZgpzFjG1ppAk1Bvr6vBuxGqHkyYSBt5evzGKmg92YQGohdsuuVY1Q71uOlAqwnEahKvW0PcNjVypiZkolC0sUqHTncMSCDe0FCvZCoFBCSClQDtuDqDqCLEOIdcH4gEKDtv8K/L5whE7KyV1l/pUA6pb7bpeuXqQxdzkYRZUlKRnUpsmXvZwbZG957N5gF26XyVBhcJWi4KxY3BDgjxffUW8RHSZpTVJAY9PW/qsEjsRiZUv2s8y5QSHKSoZm/zPup89zSABxAZhkUVI3ZherAk6nU6mMM8NbPTjmUtDTETvbHKzHukne/xDXiHCqcrQtls2WlKM55Hn6BMualSe6btStzoBrb46wnRjB7yalRLOeVST6+sZ0qNCk6OuIt7VAN1FqpBAf3X3c+UNpfZqSqWCAokPRCiUtdTghRCqtT4xXsSDMmplhQvQmgAToG1o3UxeZTSUBeQoN2fVjdi1wOUM5SgkkcqmnyVlaxXY6YMysOsTAkux7qgzUY0Jbm3nDrgnEJhSETElJRldJDM73DWI+u0IeA8dnysR/VmZgC2VRJavldujbWsPFu0UtBAyqKVOMyNKgJISff56uKO5gZJOXxlsWGPj+pPiuIMkoSagkF3pWrcmNIgkYtctJQDQOdnBygV9XO8BIx+dqvSnXWhDgPr0hTj+KiXYguamjBiSHNnvQ/uij9HS0mmWheLKhmDGjm/wAYrXavjoCMj5phq5busblt2oIrWO7UrKD7IlKWAcsSdfP1pCxE0kArck1rc2qY24sEpO5dGDNlUVSDcZxBS01NWI82b4fOB/aEhtdYhAetusZlbX0I38Uujz3JydsIYBiPLwjooBECKO0Sypj0jqDZwpDn7ctvCOPZc6n08aUS7B/rX0Illgt3hlSGcvQbePLlAZ2giWSwqIyBRPkm4L8yR8AI1C2g0yz4eQJgSonNOSFZZaEGaRcvQEMEVANTtaH3/hVyf6s5CzMyn2YShTBZYJGXKGLEEqbu5Skd4RDxzt5/MPLwsv2MlLAlDhTGgOVKgOVtecVdaioHJ7U1oZj94OQwGYvoW0baMHCMGcnGIyk8FYLmTspZIMzMXWczgIQiyQpRYrUXNWZ2iscYxEyZNKl6+61mBYZdxo+8GyZJSshZQSzE5HILAgPoqjE394Vgf+WUpw/dDlIJLDfoWA8ABXSqns7nYBhgdfXpo2A1vXphB+HkAqKFBs6WD6FgUPWxt49W4xGHymt7F4o2Xg7QKhDxHOQG5wWQA3q4gY1LQUxmgQyqvBOBx1WO/lzgnhXAp+KmCVIlqmLOg0H9yjZKeZpHqvAP4Y4PAI/meILlzFprlJ/oIOgINZqrMGbYG8UWydFb7L9hp+NDgezk6zVChH+CaGYejDcve44rivDeAy8iAZk9iWBCpqnvmNpKC21WBZRDxV+2P8ZlzHlYN5SGb2pDLOn9NNkBtfe/1jzyRhjNUSpRJNSolySdXNSTvBOuuiy8b7Zz+IEKmnLLc5ZafcSR/wDtTamuwAIgSQpqpJSdRp+PVIVqw6pBLd5B94PR9DTXYjpUUg4DMM0sgpsXooFnAVoDeooWPSOdMFtOxhM42fZlBSAQOTEM13veA5PFFZQEpIHOiufzPoQEVA8/Xrzjr2zBxeJLBG7Kfkyrih3hZ6iqXkSpCwFqUompUkKLhmyigHLqS91wOMTMk5HWpbkqBYtqQ/y0qN6pOy3BTKQtaynMruAAHuoLOqratppDjhvGRL/pqJbMRnYEqFgl2ooU2t5YM8k3S8Hp+nTUNlbnSEgpKiSpwHSHcVYPvRhuOjGPEcalgDMRuFAVOjACjgRZuPYGSqWyFBKiFKclrAn3iwSLUt3hZmjyhc8hbgkZTR6s0PhgsoubK8Xya7GkrtIROzKHcYjKNqfj0Y54zxUzGyliDtyYBjo3m0DL9moOzKq/9pO7Bm+XKBlzGvWN0cMe0eZP1M3/AEhlJa5f79YNQp2DwGpbn1SCZdG1tF0Zm77J0yjYQLi5akEFweYgvOU83jEpz/XwtA2FJC5KidDt9oacLKQHJp6pGp2HSEu7Dro31gXNQKUCAfcSPeV05c4NnVsmxKgslTlMvUgOTdgBqSzcvn3g+HLns4ySRy2NatU+bA3pEnDeHmYRMXRIdk2AFRR9NzTXwJ4rxQJQUpLIDBhrdvD7mJt+CqjQYpctPdSlbCgYKY84yKbM4gokmvrrGQvAP8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28" name="AutoShape 8" descr="data:image/jpeg;base64,/9j/4AAQSkZJRgABAQAAAQABAAD/2wCEAAkGBhMSERUTExMUFRUWGBcYGBgXGBoYGBgaFxwXHhcYGBgcHCcgGRojGhsaHy8gJCcpLCwsGB4xNTAqNSYsLCkBCQoKDgwOGg8PGiokHB8pLCksKSkpLCksKSwpLCksKSkpLCksKSwsKSkpLCkpLCksLCwpKSksKSkpKSksKSwsKf/AABEIANAA8wMBIgACEQEDEQH/xAAbAAACAgMBAAAAAAAAAAAAAAAEBQMGAAECB//EAD0QAAECBAQDBQcCBgIBBQAAAAECEQADITEEEkFRBWFxBiKBkfATMqGxwdHhQvEHFCNSYnIzghUWU3OSsv/EABkBAAMBAQEAAAAAAAAAAAAAAAECAwQABf/EACURAAICAgIBBAMBAQAAAAAAAAABAhEDIRIxQQQTIlEUMoFhcf/aAAwDAQACEQMRAD8AovD5RKauOvyg1eEao0hsjCJAYAGwjS5YEcQWhOkPQwRL4eowacExfeG2Cw7iOOsWo4NQE+MHyMKAG0hkJAaNS5No4DBESgTBuFOW1YiUli/rxETykp/uEABHicXl/MSYHFJLveIkpClbgRKMMBam0cFBK55IYCAlNUNHaVMb7xqbADYpVIS+Yjp+8Vzj+AMxBCHNesWiennAeFDJIOkA6zzlWBmgKGQliCWq16/PygRO0XniBIXmDAj166QqlYnC4leScFSlW9oliomjbBdf7mPPZWgpKRvs9P8A6at0g/BSVD5mOJcnKkjQuPmPzBcjs7NkZ1p/qyS4K0A91Qf/AJEXRQncVZ3cQKC5Z6Hyt+IwZFxmyE04sXYtIKkku7DwYD8+UD4WSQpRNKU8fx84aY1KcgI97WtaMdmu9XPgweDEsyQDQgGwDEgPUX3c1u9Xi8ZXE7loGzusbBhEBNzEqUspufr1ygZa4eKKr9aIiIecNw+SSFfqUcx3agT9/wDtCM1LDWg8Ysc4H2mQe6hOXxajeAELlfxoD0gWaorzpZ1E08/XnFjV7NODQ1FmWJSk3qFJWVcg48ydorcybVJ16etoYzsQfZC3eZ/Pbe3QdYzZE9JfYsXVgmLmFQLBthsBQQKZgdhpEk2ZVju3xMDS/ePMn8RWC0DH+xJjU/0SeY+cCcP954MxFZCuRB+IgbhjOA1d6+UVj+jNWboim4fvF6VMZBvsTvGQPcRk5l+mUavoRCL1iYJOsSJlAxsKG50kgcoa8OQ6XhUmUU0cnlpBEhRH6qaCCAbKERrWEliWgdGLNvjEs4BQqIATJqwbecRE0ieVhwNaRySM1I446wSXhsZIZ4Ty5hSXFto6n8RArUHrHM43OIzbGIJmIZgGiBSsxe8TIk5tP3EKcQz0lLm413H4iEkqT3DXQgQ3ThywcRJg8EkE84AUioYrhc9QIK0ud0j5xU8b2RnIqClQ5OPMEfWPYMVLSBpFdx40Ad4FjFA4bxydh1AKzMm1WUn/AFVqORcUoReH8qfh8S5mES3NZ8tJZF/+aSkE31DO/vGw4xnB0TJla6H0IITwCXL7ye6d+vPQQrimG/sA4pwKZLRnDTJVQJks5k3/AFC6DX9QGjE3hA7A9G84sE/GjDzA0wyyahSHKP8AsgFwOaefdMZPwCZwcoyvadKZUpRrcUGbl3VbiIrHRN4l4KzLV3oEmn18oe/+msR7UJSjMKspJGRtSVH3WFTmZmrGY/sPipZT7SWUBXuq95CqfpWklJpsYpGk9lYwajbFXCUPNQToX8oc4rEhJB1Up/jU+to4wHAFyyoljSwud28oFHDp85ZKZai1zZKf9lGiabmEnHlIlJcmTTxlIOj16G/1g1Us+zFQyW8an7Q+4f2GVOk+1nTUSZIqqYxUnolVErVSgQVwt4tLkJIEgzFSwwCprBSjqcqR3RZhelTVhmkmkhOLXZXsXRR6mNYIDvONA3Kor1+8b4hRR8D5h4gw8zvNuD6+EaEriHGtjPDysyVjf19YVcNDTGOj/CGEidlzdIBwpecTu5hYXxka81cBm8ZEK3JjIhxPNo9LE1hGnSbAfKNyRHIluaR6xoNqREJS5jFoLs8FYeTvHHGSpUEykGOkARgcmOOI5yNniPvFgBTWCjLeJpUgc3gWjjSUUrEGOwSSHg5QEQTJW0dYRaMMQ3xhlh5AYGJJeG1ieTLYwGFEsqTSO1YUNEstMThoRlEivY28CLk5R184cYvDDN+IH/8AGuoVjjqK8jgPfMwEjoYyZwo6n9otqOHHRJOlifKOsNwoPmmJOXQMQ/jtY0hXJIKg2yiyex0tcwHIVEmgNfL80iw4bsspBT3paA4zDNVhViGyqJ2JN6xcZWKw8nvCQlwLpvW7uTtAS8UlYKilKa0DF9Wet+m8SlOT6LRxJfsC4/gyV5QZctJGqRlpbKAKN9zzdVjezyxKMtM1WV3Esl0E3GvdIJB2vaHsriIAIW6iLVpp4/t5AnG3Wo7sNG2YxJRZo5qqK5wngyp3dEpSyHKlHuy0tqXag5kXqIPmpwcghSkpxk5FEh2w0s8mZKj/AKpbnA+O4rNxE72CErmSgAciAWBAAUVoSCF11VWtDpHKezs2YCmWl1MSXdIDB2OYZkk0ahdwRq1bS7MnCugbiXF1YlQVOmZmoEpDS5ejIT+n4mt4V4vhaVIFixHw2iGbKnSF+ynSlyyTTMCyr+6qyhQ+ngvCYeYslCApSjUJAf0HF7RGW2Qkneyn9oMMxBGlD9PqPAQHgeHrXVNAHqberx6ph/4dialS8RMySxVbEJShi/enKdI6JB6xpfGcDgkZcBKQpdR/MTQVANcy0rcmv6iw5GkVhaWzoxo83xXC50kJM5CkJWDlUQQlbM+Uln6wq4YgqmHoYfdqOLqnFSlLMxRqVklRJ0qeWloV4GXklFX93yEFtKLryPllo5n4oBREZAC1OSd4yGWNEuCPZUpjFrAtGkqrEM+a2kaTgefOJVSDeGkrvCvMbw34ZRLx1goNyx08QrxLX/EdIxECwkgpE0qY8QZ3vHYAjghCRGFIjSLRsp2gBO5aTE6JbaRAkkQSlzYGA2MkShO0Sy0UjqRJY1SSdolORW6SdGJHSJ8iygQ/yj3IHgT9KQVI4Q4zCrfKIRKe7FomlziA3P14wrbKKCJzMUkUJHr0IyVxnMcq2/2IBDizg0EaUsKAF6X36iF2JGw9fSJ1fZQk4lh0LqO70qknk1vBxCuclSUkENWnxtEv/kWLV6i/q8dz5omGgYW2v6EdFNaOk00c8O4dmCStZSDy0+nqlYaJ7PS0rBSX/tzgEPvT6imlYhAryt9mg6QoDvHS0JJsKSSA8VLxKFEmijV0gdHIF/8AtvEeDxUxIImrzLdWVRTUBX6fnvccobzOJEsSzgehtA44iiYMqk9CdWp4HXeJ1Y/LwzXFMPKxCAlZcoYg6KpUEGhSRrVn5EQumYOXg5ZKZWdyCyT3A7sZqySpVXpzvWJ8fJTQixuNwfVIWTkqmpTLSkKPvZjsAWSS1B15c4MXRNwTK52sM6dlXMmpKUsUpQoGWkL9xSUAsHOp71DzjznHqJAQSe6VfTT1aPb5XZg5sqylToUnIySFC4IUXIykuCw+MUTtH2SlpmqSlYQQSGX7ij/s5Ms8i4/yGhi23sllwpO4nnWKld2hFVCkSY2ZdAslLeJgvinD5kop9qgpYuNlCpBSoUUOYJg7st2IxGNCphaVIfvz5lEDfLqtXIeYi662Zpq2VApjI9mk9lOCy0hCkzZqgKrVPEsqer5HGUbDZoyK8kNTNFfKIJqnpEhVEQvFkRODKhjw5PdI2iAM0YkkVjjgidKcdYjkpakdhbiJUIN4ASQHeM9reOZhI6RHOmUcQGxqC5cx9YIkzGhbhyYPw8oqNBCjKP0GIDwxlTGDBgIERgSliS+7QRkbV3iMpJmiEK7JP5o2Bp0jtWCJDvEaOUSyZlSl21uw5wLroolvZGVEUMaGIALUtHU5KQfeBfX8erRHPQl2cFtRavNoF/ZziSAkhx56V5wBiJZ9oC738q/iGUzEICGzO4YcvCBMM4Vmo/r5QLsZR4kcrD5i9W5Bz0b6/OGuHwQSCQFBmDEV0IJf7aRpC9gx3EE/zyikZjXwdnp0PWFbbOSoHms+bNXr5gbRDJmFywpz5NHeYWFAX7xq3mYjXNyBmevUmGpHWzc6Yyefy+8BSlsdommBah7pHUW2v9YBwmFWtRAGZT1ow+w+EDigbJ5s0UqKu5d7VFAbOYO4bhAFjKoZSSpVa1ZkgNUd0Ev+I1L4AoDvM5sB8dL7RrFcM0Lg9G8oRxXgaLtbG+N4oAkIl1Vav6XtTf6RW+KdmlTA5CStzeqdaE76vQjlHWEwakKzhQBBZyH3uDdrwcnigCqZlEAOolnbcN3uprAkvKGiqteCszuCSsJJKsQPapNfYEgyUqv31kOSzUFa1JeFHGuJYich5c1KAU9wKTklgaCWB3ZXIqHUhnNy7VKlYmU4S0xHunf/ABP9wI+YI1jzufNMo09w/pNUh78xXpFYfJGTIuJSsXwHE5zmw05StT7NS355g4V1BMZFj9un++cnklQI5sTXz8zeMi2yGh5nrGgvlEAVEwD2i5MmBLRI3lEGZoIlpKqJST612jrCjpK2giTMJLC5b4xzL4ZMV+kt1EMeGcMKS6gzWf5xOU0ikcb8h0nh6WbXU/bYRxM4dk72YbVF/Dygty2/r5RCVFRav2+4jK5Nm2MV4FUmQXNGDw3RJZLJ8d4imTAO6/Sm8ZglEKyl/rFLtC8aZIgql6UN/XjEqZ6WuH2jubMDs1BrzgGbPGgt8PW8JdlKpBUyY1jEIXGS5WYVPlV4ZYPCpRlUVe8KU12v8aXG8daQtNgaUKUoUPkflBWLwpSlmDa78nF4JRPY+tYjxeISEl013FCL1+MSc22PGKQlnoFgT9olwsxlO/iNW1/blHANA56/T5wArGaB+fwp84pF30LNUO8PPKVcn+OkTzprPz9fSE2FxJUQkVJoOpiwYXh4mD3i9Labk+PNrWrAfxezu1oElzBB+ExyXyqSkChcksfT9Lwvm4YoXl6xv2Nb00hm14FhfTLP/KoUgpFuuprf1eFmIl+xVmQQbkpDHUA1ow8bjyVHiipfdSoWsQ4IjWK4oSgAr10LNpQQllFGvIxncQdSS9aBqMQdG+8RLxjj3QBtfofCEkvEHOzi/rrEmOxmWpU34hqB/wAC1gGr718vtA5Bq30t60gWRjQv3FOAz8n6/OJxP8d7NHSiKpO9nKFkXJ62HKEGP4KZlaljcW87Dzi4YSShag4p1YeuUPv5aUGACKWYfJtbejCqXHoMoKVWeUq7Ci5mSgSxZlUev6aeUZHoE3EKBIADDpGQn5Ex/wAaB5OCdC8SSpnOE0nHEHKT61guXPj0TzIqx1hwVKAvDiVJyguGIFvv61hNwzEMymcgi9mYnzf6wzM8KU5JuCRZ9TX0YhOVujTjx0rJ5IUpTB20+Gj25w1wmDmJ/Wfh9o44ZPSRQBuT+t4eS1AN6/aM7maFvoVTFLF7+neNYhbB3q1Nx6Md8UxeYFKGJq7GzadW+sKgcwY3Hx2gK2M9B8xLgqJZvj6+sQoQzqL/AOLndvXhEsrCEk2Pi4B5abQWjBZiy7AO33a3SHQrJMFhAoZlWJtBP/iQXoBZm58haNypzd0sB5fv+IOlTMoJ+Nx+PzEZN3ZVaQiQrKcpFr2dqAfK8WHBysyXBBSWptpelKmh35QsnKSoVqRr9vXnAyMaHAQptXFj6+hhbYzWh1i5EoP3kpXyUAX8bWiuYmfmQpiHqNS/p7xvHZs29feFxu20Kv5wWZri/lDJWTbSNYjE5GHKBMMjMXjjibqIIskM+8R8PnkFjrGrFGkZcsrZY+ESQF5mdm6a1hkkMsLSoi9nPmPGBuHYYhDgvm22EFSJZAcj606ee8Z8jtmrFpDTCJSuWgkhZYOdyzGoaEvFAUEsL+rxAOO+wmlKiCCdKAdBzeO8fjsyc70BY8iI6NoMlQumJzPyb1UeqxrESQ2azaHcQSnEpYN69fWBJq1LVlHQN4ReK2Qk7RzKfxMSYrg5WQtZ8ntWn2gzDYEpUlxm3ALbfdosh4bLKHqKUZz+/wAqRPJJS1EpjUobkUn+b9hMEtAAB71RSjuTR6fbxb4fFhTOhJBqWAB8eflaOeI8BXmzZc1KHx636x0iWU6M4b5P8KxGP0aJSTQarCHKMhY7eOhPy+MJMXxhUoslXeHw5QfP4ilFXbT9/tCfik2XNOYEBWr0BppRnvR+V2isY29meUnWiKZjgoklVTU9TGQHMwzEg05Up5xuLezAj+RkKGtj9D65xNhkk2ctfl1OkT8D7OTF0IzdKJHVev8A184sS0YbCpectJUKhLEJr/ahIJUfK1YtZkSpgGFw0wIKkhXMgUHKtz0jSMWrO5GUC78tGvpGsV27WpTSHlJFAS2c3sBRHQOf8oXjFlRdySaual+b3gKNu2O8jSLl2dxYJLeiaHpDXE8YynK4zc7euXOKTw3FqQX3p+xgxc0fpfx0iUsfysrDIlEsPDJJmLcrKSa7VuSH9Xh9geDSyHDqJdyVddm+kIeATgACpr5X8jFtw+XK4pY7VEZsl8qNUGnGyUYRKdPCsQYySQM6ajX0L6ROrMAT5EKzfD8aQEOLoCimYpIJ2LedXTWETaZTjaB581w4oqm3L7fCO8JxN0kUuTo7fGFuNIJcFhXU+HwherF5K30bUXqW0aDTfRyaS2WXEzJU1OUjmGLetb7wDOwOUJTKdQsE3IP2/O8JUcUJDamxt5wSnjU2T3QoEvyfpmanzgKDT2cpXG0NTwKepGY5UjYqr+Ir2M4eUKZQbZrHoYsOE41NnZUlSJeemUB6aMoqAc0Av8Ikx0sFpeYKUPeq4uWe/eAau0U58OyXt8ytSsOVnIAL3JYQRg+GSgoBQWXLApNvBq/vDWXwjvgKse6WCaBrtm0v5XtEnEeMSpREhGUFRCSol5g/tJOjFjS3KOeTl0zo4lHxYVw7DmSe8aN7pbMBz0Fmb6xInEJFDUc/W8ETZaEJK10FEpD1DUUbs6t3tlim8XxQYhBVlc6mvP4ROK5OhnKlYBxviCVzXRVjTRmIOY71f1caSsm5JeOFGlukT4GW+hd43xiooxzyPI9BEgn9yw8zaHnDpSi7CjObv0Ox5co3w7g6SApaSAFMWCib1B+hEPpaUy3TloavrXelCNusQy5L0jVhx8e+yvp4gfbIRYEkNrU6evlF6RNZDCtNaRT+K8OPtAtG9wdxv6+MFYjtYiVQpzf5gpKRQPTd2ozxn5fRaUHLoZ4+eEf1CpQA0FRTTYXb9oRYjiHvKaz/AF84HxPHxNOUMthU22cqNgHBqaQFPxAQM01SSggsEqDk0oVGiQ5BKjYOdI6KfIMo1EWz54zjOoDMdSBUuwa59PFhw/CUBDTEKcmpazWA39PFd4JhgrFJnrSkBCfNszsDctS+wfSLTxHGS6SyvPMcoQkfpVcgqFCQL/eKZMz6SIww8XbFP8qtPdTKSw3vzulxWMjnF8MllZzzVZtWIAp1Ebge5Ipoo/Fu3KlDLIAQgWLfJOvVT9HrFTVi1LU8xRUdSouTBIlB4zFyg1Lxs8nmPaJcOncNDSUoWN/nCnC4ge6eX5hmZZKdW0NWdj8S3WnKKWReg6XiBTeJxOr6MA8NwsycrJLSVL5NbdRsnSpYHqa3ng/YpKR7SeUlruWlhq1cArI2t1g3QVsh4O4k5moVOC7Wp83i6YZINwbddRpFR412rw6UmXJT7Qs2c+4AP7Ui/wAtosKOLyxKCgQSQGD7s37xizRN2B3r6CcVjsoLXNLfLwhFNH6jzcn10EcTcU5Ki5828IN4Pw84hyT3H0udhyFbxGKrbNTb8EeAw+dZBGnvOW5WubQUrsg5c5mPNJ5vb5+Zh5geGJQO4DZ7hz5+qiDZCk3Yk2tzIcg1+rRyk7ElVUUpfZdSVOkvXUN8eXl1gTE8NIIfxZtdX0/MehY3DhYbp5c6RSO0S/6yADla4A2BII/t8PiYMpNsbE0lpAGJwVMyQxRlJ828ai0MlJVh5QWSDMXVxRqBwzDWO0YgJTmLNS7MEls1NT1eEvGOMguzquwqNN20e3ypEvlP4sq3FbQaniTpzzSNMoc0Nr7tSmw2hZj1y1Kzq3S7PYUoRrb70hTIxSy9QRsSYhmSlEO9LO2uzij7jR40LAyK9RTLBP45mlhCSaBu8bVL7VNOkT4HCgIIcTZqkulIBIH+zCiRZ3q9NIqycKQl3Lg36Wb5+HNob8D4gZBzHvOLBVRQGgqSfyXoYm04fqaIRU1y+ywnsVNKEKSzkDMCWY0dizEbD5xvD8HmSFd5Msgj3syi27ZSOml+URYrtfPWkJSAgBqFlOHYA23H4Fz8LNS5AolQzFyWIFAQ9iKU52pCvLKqJr0/F20aw/ElEFgkoF0qDFQIo2x1Y2CoBxeLzIW6WABYVLA6k9XpHctQQsZGZSiS1HYGuutPOBO0cwS8MvTMzCxDkVO7N61yxTlIvJpLQJM4wmWgOoswrc6MAPD5xUcZxOYqoKlVJLn3ju1K36w7mcJklOZc5XdSkFRKAMwAoAS5Fi4c3oCwjJnZZaQlSE5swF+8Ekh87ABxVIDhiXdwK+jBQj2Y5vI9LyBYNMtASZxPfsQCz91woiqQxfoNHeGC+HpUM4OYKoFDYP7uWmWpGW1bQOvgc2ZKloWhKQFFlKIOfM7g0fMwNt9KQXi8JNkTUZVIykZUpAyJSVAs7uCSf1G5Cdg0ZZU1rs0LG01fQGvHKSQhGeWpVSylFtwWLZdaB3eouGmHmqQxmVUBR2BAZ6DmPnCHGcUShRWWzFVGFwB3aah613rYQMrihPeVRxYly9HIbUs1aAGBCLkTyTS/ws54qTqg9QD843FMVxRT0tzDxkW9lmX3oClSjSOJweCPZ2+cMeFdm52JV/TSyQarVRA3r+o8g53aNVMxxdFeGYHm7dTpF+7Mdips0AzwpCbhA/5CL1o0sU1c8hFl4R2Tw2BR7aapKcorNmMD0QmyX5d47m0VrtL/ABMUoKk4IeyRV5h/5Fcx/Z1vsEkQ1UHtlqx/GcFw1GQAKXcSkVropZN/9lGugVFH4t2unYxTLOVH6ZaXCdGFPePWlaAPFVRPKlOolyak1JJuSdSfrDXK4aOQjZKhevwhng+JnKQk0Ao5dht0+0KkzCSApnpV2B82rz/c9pBrVjV7eXraOmlJD45ODL3w7DlcpiDmLf8AUdLPf4ViwYPEBDpTRmYeAry1MVPs5xQqSAbpYaVBtXzHyh1gVJUVKWwoHA0f58z03jzcnKMtnpwcZQLGMWsAMoAuK+qNHc7FLFi7sSeWo8a+cKMbi8spRKmBHQg2BBu9fhC//wBQjLkWSTyGmhpb4Qst9DItB4u4LEOa9BT86fIxWOKpVMWpSQpT1Gjhy5FOWu55Qv4jxRIACXDFyNfu/wBoAXxmY4AJS29qNfnD44zewSlBBOLmhKPfZVshuDuwDADr4wlSCo7n4nlEq52ZQUsiruxchz5BhzegifhmEInA0UEuQRu1H+flGtLhG2Y5vnKl0W/hPZZBlpK0grNyXYOG0Ppn6hcXw/8ALFUoJzIUkqJZIDvo9GZwwLu3KGsieQCrvGoZ7JNBT7QBPxpMwzVsw7ooWYXIIPd7w60fZsCm7tno44R/hXsGtKsw92uUpJGYOzs1xpTxe8MU4YKxOYMgBHdZkpfUkUbuj4jxR4paQr3QAqr952JzMB/sAPHxixYXieWWMzLy3Ls5Grv05lr3d5O9oL+AMcKnMKApzCgAL0q6tGGg2Hh1xTD5S4oQAWfcjSpY7lraxOvtNLDUUAPRqQxNXprFf432nSpSlIucruHJCaudgIhGEnIo8qq2MMRxJUolRIyu27Eu3mNvhCHH8XXiFAJqx8tgxo7gGnK1oRrmFQLqVXY39fWGnB8E0vMpJMvMG7r3uSqhCRfaPQWFQ2zzPeeT4ot3ZjBInD2YSPaMHUVA2ayWBNa3eou8P18In4VZmOlQmBlUzMwrdq384UdjOzivay5qjklpN394uQEg7HfXS8XnjqxkUHSEsXd7jV9vXKMkkrbZslkaaiuioYziK+6kJBICWUQ9Rsw08AIiwUtcxZMxQUCMuZYBI5NYFjTbyjlE+UpAys+pO1fe0fYcq6wNjeLpQnOSkAAClquw5noKwigLKbKJ2qwypOKmJKgoUKFjVJsWs9GN6g9YXSZzE6vfcwTxFftpilkGtuQsH8IXTmCqP47x6mNUqPKytt/4GZYyIUBRFjGReiB6TwD+GZSysUHVf2STQf8AyKBqf8UltybQXxvtnhsGPZyQmbNSGCUsJUttCRSn9oHlFf7Wdr8RPQAgmXJI7yEnvEK90rULgpagYCxeKRmHr6faIrIpL4lLQRx3tBPxUzNOWVN7oslPJKdPidyWgJEuo9evxHJqXgmWsM0Ar2geYG8Imw2OAo/r1843OD6RHguCTZ6wiShS1mwSHOl9hzLQUxXEaSioszPTblofVYZcN4JPxTJlpMxaQATSiQBVan0s5qwFzey8B/h2mQkLxq86gH9lLNm/9yZtuB5xHxr+IsqWn2GESlWwR3ZKTuTeYfWaG2CkFI7OSMJKUqfNEyaRXKckpD83eYoE0tXQwln9qBmARmCQ4zUP0cijuedhCLEz14hWectRXVnDITyAHug6nkHeAJhUlZBcGxB0+8LLGpdjLK4dFrmcYln3itTVajEjy1r94hXxAzlZEd0aeApbp0F4Qypmagp8IsPZ7CZjViU+6LE01Omg58mrN44wVmjHleR02dyeETXZq7vva4cAu/7iJRw2fVLEi9qciHt869Is+CWiYohSQDlc5lF3IDZX5fSMTPTmSlOYgh31c3Ftht5XOd+oN0cEPLK9L4MohynLSlXDjcXAsD48hDjhnBZiJalJIU75gACzEM1am9CGtHEzjC0KGeWGdQoWChXKwVY71azCsFp7WZE5zYqYApaguPes0Sllb0yy9Mn8oo3iseJaalrBrbaWfmR5B4rXEuJs4cZb61LGp+B8KwZ2i46lZIlpDVUQoAV/1elPnFR9nmGYuev09aQ2LEpuyGabwqmiXFcQKhbxPKBpmLmFk5ywqBz3Y6x2oPyFW+nn9IccP7LGbLTMzKYkuMgfKLEd7vKLO3MVjVJ48a+RkSy5txEcxKlBySQOlPD1cRv+UmNRJTQGqSCUkEuA1Rlc9KiL5guzcuXLAWkuo5gVOdrlJSkU5Pdtoc8GwOFCVf0VVKgp1kgvfYEGnw1iX5MPA0vTTq2zy/AcPVMWEocvUEAgszvy6x6DhDkGUBGYvmUQHqUkMql21NSCaw6wWBkIWVIDKq5LqZ9CDofpCztIJctSQkd5RLWA1UwGrMfNhEcmZ5H0W9PCOLsmwqPZrJCgp2dnIBDmmlzVrQs7Z9oDLl5Ar+pM7t7JLkq8LeI2gHE9ogmWslwoA0e/w5xScXilzF55inVbpyHrTnHYcLlK30H1WZJf6YMTMTZahTffYaWgPEK1KiTzJJ+NolEwENA81FX8vhHp8YrweO5yfk2nEMnnWIETe858OvKMmpDVNelD125fiIPYEnb1rBSBYw9uNx5H7RkDrwJe6j0Soj5GMgUg2yyzpZYunLRzqGNgMxJKalNfpCTFYMiuU5TvWoDs/rxhopJQ6SMwUXmFRFWfIxuP1VrcbCJcRiTmAyD2YDqlpJCVPRKXfu6KzKIIYHr5uObi9CWVpto7QpzBk3gMxKh7RUuSk1CpqsrjlLAMw/8A123hxwzHSOGrTNEr+ammqDNSZaEDRaUF1HkpWU7Aa7Oy8Bx2d/hlNmATMUoyZZsgVmr6D9I5mHXEe2GC4cgycMgZtUSyCokf+7N+l/8AGKbx/wDiRjMakpUsS0f2ShkB3Ci5UodS3KKqNvWsMmkUaGnaHtRiMW4WrKh/+NDhP/bVR5q8GhZgpzFjG1ppAk1Bvr6vBuxGqHkyYSBt5evzGKmg92YQGohdsuuVY1Q71uOlAqwnEahKvW0PcNjVypiZkolC0sUqHTncMSCDe0FCvZCoFBCSClQDtuDqDqCLEOIdcH4gEKDtv8K/L5whE7KyV1l/pUA6pb7bpeuXqQxdzkYRZUlKRnUpsmXvZwbZG957N5gF26XyVBhcJWi4KxY3BDgjxffUW8RHSZpTVJAY9PW/qsEjsRiZUv2s8y5QSHKSoZm/zPup89zSABxAZhkUVI3ZherAk6nU6mMM8NbPTjmUtDTETvbHKzHukne/xDXiHCqcrQtls2WlKM55Hn6BMualSe6btStzoBrb46wnRjB7yalRLOeVST6+sZ0qNCk6OuIt7VAN1FqpBAf3X3c+UNpfZqSqWCAokPRCiUtdTghRCqtT4xXsSDMmplhQvQmgAToG1o3UxeZTSUBeQoN2fVjdi1wOUM5SgkkcqmnyVlaxXY6YMysOsTAkux7qgzUY0Jbm3nDrgnEJhSETElJRldJDM73DWI+u0IeA8dnysR/VmZgC2VRJavldujbWsPFu0UtBAyqKVOMyNKgJISff56uKO5gZJOXxlsWGPj+pPiuIMkoSagkF3pWrcmNIgkYtctJQDQOdnBygV9XO8BIx+dqvSnXWhDgPr0hTj+KiXYguamjBiSHNnvQ/uij9HS0mmWheLKhmDGjm/wAYrXavjoCMj5phq5busblt2oIrWO7UrKD7IlKWAcsSdfP1pCxE0kArck1rc2qY24sEpO5dGDNlUVSDcZxBS01NWI82b4fOB/aEhtdYhAetusZlbX0I38Uujz3JydsIYBiPLwjooBECKO0Sypj0jqDZwpDn7ctvCOPZc6n08aUS7B/rX0Illgt3hlSGcvQbePLlAZ2giWSwqIyBRPkm4L8yR8AI1C2g0yz4eQJgSonNOSFZZaEGaRcvQEMEVANTtaH3/hVyf6s5CzMyn2YShTBZYJGXKGLEEqbu5Skd4RDxzt5/MPLwsv2MlLAlDhTGgOVKgOVtecVdaioHJ7U1oZj94OQwGYvoW0baMHCMGcnGIyk8FYLmTspZIMzMXWczgIQiyQpRYrUXNWZ2iscYxEyZNKl6+61mBYZdxo+8GyZJSshZQSzE5HILAgPoqjE394Vgf+WUpw/dDlIJLDfoWA8ABXSqns7nYBhgdfXpo2A1vXphB+HkAqKFBs6WD6FgUPWxt49W4xGHymt7F4o2Xg7QKhDxHOQG5wWQA3q4gY1LQUxmgQyqvBOBx1WO/lzgnhXAp+KmCVIlqmLOg0H9yjZKeZpHqvAP4Y4PAI/meILlzFprlJ/oIOgINZqrMGbYG8UWydFb7L9hp+NDgezk6zVChH+CaGYejDcve44rivDeAy8iAZk9iWBCpqnvmNpKC21WBZRDxV+2P8ZlzHlYN5SGb2pDLOn9NNkBtfe/1jzyRhjNUSpRJNSolySdXNSTvBOuuiy8b7Zz+IEKmnLLc5ZafcSR/wDtTamuwAIgSQpqpJSdRp+PVIVqw6pBLd5B94PR9DTXYjpUUg4DMM0sgpsXooFnAVoDeooWPSOdMFtOxhM42fZlBSAQOTEM13veA5PFFZQEpIHOiufzPoQEVA8/Xrzjr2zBxeJLBG7Kfkyrih3hZ6iqXkSpCwFqUompUkKLhmyigHLqS91wOMTMk5HWpbkqBYtqQ/y0qN6pOy3BTKQtaynMruAAHuoLOqratppDjhvGRL/pqJbMRnYEqFgl2ooU2t5YM8k3S8Hp+nTUNlbnSEgpKiSpwHSHcVYPvRhuOjGPEcalgDMRuFAVOjACjgRZuPYGSqWyFBKiFKclrAn3iwSLUt3hZmjyhc8hbgkZTR6s0PhgsoubK8Xya7GkrtIROzKHcYjKNqfj0Y54zxUzGyliDtyYBjo3m0DL9moOzKq/9pO7Bm+XKBlzGvWN0cMe0eZP1M3/AEhlJa5f79YNQp2DwGpbn1SCZdG1tF0Zm77J0yjYQLi5akEFweYgvOU83jEpz/XwtA2FJC5KidDt9oacLKQHJp6pGp2HSEu7Dro31gXNQKUCAfcSPeV05c4NnVsmxKgslTlMvUgOTdgBqSzcvn3g+HLns4ySRy2NatU+bA3pEnDeHmYRMXRIdk2AFRR9NzTXwJ4rxQJQUpLIDBhrdvD7mJt+CqjQYpctPdSlbCgYKY84yKbM4gokmvrrGQvAP8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30" name="AutoShape 10" descr="data:image/jpeg;base64,/9j/4AAQSkZJRgABAQAAAQABAAD/2wCEAAkGBhMSERUTExMUFRUWGBcYGBgXGBoYGBgaFxwXHhcYGBgcHCcgGRojGhsaHy8gJCcpLCwsGB4xNTAqNSYsLCkBCQoKDgwOGg8PGiokHB8pLCksKSkpLCksKSwpLCksKSkpLCksKSwsKSkpLCkpLCksLCwpKSksKSkpKSksKSwsKf/AABEIANAA8wMBIgACEQEDEQH/xAAbAAACAgMBAAAAAAAAAAAAAAAEBQMGAAECB//EAD0QAAECBAQDBQcCBgIBBQAAAAECEQADITEEEkFRBWFxBiKBkfATMqGxwdHhQvEHFCNSYnIzghUWU3OSsv/EABkBAAMBAQEAAAAAAAAAAAAAAAECAwQABf/EACURAAICAgIBBAMBAQAAAAAAAAABAhEDIRIxQQQTIlEUMoFhcf/aAAwDAQACEQMRAD8AovD5RKauOvyg1eEao0hsjCJAYAGwjS5YEcQWhOkPQwRL4eowacExfeG2Cw7iOOsWo4NQE+MHyMKAG0hkJAaNS5No4DBESgTBuFOW1YiUli/rxETykp/uEABHicXl/MSYHFJLveIkpClbgRKMMBam0cFBK55IYCAlNUNHaVMb7xqbADYpVIS+Yjp+8Vzj+AMxBCHNesWiennAeFDJIOkA6zzlWBmgKGQliCWq16/PygRO0XniBIXmDAj166QqlYnC4leScFSlW9oliomjbBdf7mPPZWgpKRvs9P8A6at0g/BSVD5mOJcnKkjQuPmPzBcjs7NkZ1p/qyS4K0A91Qf/AJEXRQncVZ3cQKC5Z6Hyt+IwZFxmyE04sXYtIKkku7DwYD8+UD4WSQpRNKU8fx84aY1KcgI97WtaMdmu9XPgweDEsyQDQgGwDEgPUX3c1u9Xi8ZXE7loGzusbBhEBNzEqUspufr1ygZa4eKKr9aIiIecNw+SSFfqUcx3agT9/wDtCM1LDWg8Ysc4H2mQe6hOXxajeAELlfxoD0gWaorzpZ1E08/XnFjV7NODQ1FmWJSk3qFJWVcg48ydorcybVJ16etoYzsQfZC3eZ/Pbe3QdYzZE9JfYsXVgmLmFQLBthsBQQKZgdhpEk2ZVju3xMDS/ePMn8RWC0DH+xJjU/0SeY+cCcP954MxFZCuRB+IgbhjOA1d6+UVj+jNWboim4fvF6VMZBvsTvGQPcRk5l+mUavoRCL1iYJOsSJlAxsKG50kgcoa8OQ6XhUmUU0cnlpBEhRH6qaCCAbKERrWEliWgdGLNvjEs4BQqIATJqwbecRE0ieVhwNaRySM1I446wSXhsZIZ4Ty5hSXFto6n8RArUHrHM43OIzbGIJmIZgGiBSsxe8TIk5tP3EKcQz0lLm413H4iEkqT3DXQgQ3ThywcRJg8EkE84AUioYrhc9QIK0ud0j5xU8b2RnIqClQ5OPMEfWPYMVLSBpFdx40Ad4FjFA4bxydh1AKzMm1WUn/AFVqORcUoReH8qfh8S5mES3NZ8tJZF/+aSkE31DO/vGw4xnB0TJla6H0IITwCXL7ye6d+vPQQrimG/sA4pwKZLRnDTJVQJks5k3/AFC6DX9QGjE3hA7A9G84sE/GjDzA0wyyahSHKP8AsgFwOaefdMZPwCZwcoyvadKZUpRrcUGbl3VbiIrHRN4l4KzLV3oEmn18oe/+msR7UJSjMKspJGRtSVH3WFTmZmrGY/sPipZT7SWUBXuq95CqfpWklJpsYpGk9lYwajbFXCUPNQToX8oc4rEhJB1Up/jU+to4wHAFyyoljSwud28oFHDp85ZKZai1zZKf9lGiabmEnHlIlJcmTTxlIOj16G/1g1Us+zFQyW8an7Q+4f2GVOk+1nTUSZIqqYxUnolVErVSgQVwt4tLkJIEgzFSwwCprBSjqcqR3RZhelTVhmkmkhOLXZXsXRR6mNYIDvONA3Kor1+8b4hRR8D5h4gw8zvNuD6+EaEriHGtjPDysyVjf19YVcNDTGOj/CGEidlzdIBwpecTu5hYXxka81cBm8ZEK3JjIhxPNo9LE1hGnSbAfKNyRHIluaR6xoNqREJS5jFoLs8FYeTvHHGSpUEykGOkARgcmOOI5yNniPvFgBTWCjLeJpUgc3gWjjSUUrEGOwSSHg5QEQTJW0dYRaMMQ3xhlh5AYGJJeG1ieTLYwGFEsqTSO1YUNEstMThoRlEivY28CLk5R184cYvDDN+IH/8AGuoVjjqK8jgPfMwEjoYyZwo6n9otqOHHRJOlifKOsNwoPmmJOXQMQ/jtY0hXJIKg2yiyex0tcwHIVEmgNfL80iw4bsspBT3paA4zDNVhViGyqJ2JN6xcZWKw8nvCQlwLpvW7uTtAS8UlYKilKa0DF9Wet+m8SlOT6LRxJfsC4/gyV5QZctJGqRlpbKAKN9zzdVjezyxKMtM1WV3Esl0E3GvdIJB2vaHsriIAIW6iLVpp4/t5AnG3Wo7sNG2YxJRZo5qqK5wngyp3dEpSyHKlHuy0tqXag5kXqIPmpwcghSkpxk5FEh2w0s8mZKj/AKpbnA+O4rNxE72CErmSgAciAWBAAUVoSCF11VWtDpHKezs2YCmWl1MSXdIDB2OYZkk0ahdwRq1bS7MnCugbiXF1YlQVOmZmoEpDS5ejIT+n4mt4V4vhaVIFixHw2iGbKnSF+ynSlyyTTMCyr+6qyhQ+ngvCYeYslCApSjUJAf0HF7RGW2Qkneyn9oMMxBGlD9PqPAQHgeHrXVNAHqberx6ph/4dialS8RMySxVbEJShi/enKdI6JB6xpfGcDgkZcBKQpdR/MTQVANcy0rcmv6iw5GkVhaWzoxo83xXC50kJM5CkJWDlUQQlbM+Uln6wq4YgqmHoYfdqOLqnFSlLMxRqVklRJ0qeWloV4GXklFX93yEFtKLryPllo5n4oBREZAC1OSd4yGWNEuCPZUpjFrAtGkqrEM+a2kaTgefOJVSDeGkrvCvMbw34ZRLx1goNyx08QrxLX/EdIxECwkgpE0qY8QZ3vHYAjghCRGFIjSLRsp2gBO5aTE6JbaRAkkQSlzYGA2MkShO0Sy0UjqRJY1SSdolORW6SdGJHSJ8iygQ/yj3IHgT9KQVI4Q4zCrfKIRKe7FomlziA3P14wrbKKCJzMUkUJHr0IyVxnMcq2/2IBDizg0EaUsKAF6X36iF2JGw9fSJ1fZQk4lh0LqO70qknk1vBxCuclSUkENWnxtEv/kWLV6i/q8dz5omGgYW2v6EdFNaOk00c8O4dmCStZSDy0+nqlYaJ7PS0rBSX/tzgEPvT6imlYhAryt9mg6QoDvHS0JJsKSSA8VLxKFEmijV0gdHIF/8AtvEeDxUxIImrzLdWVRTUBX6fnvccobzOJEsSzgehtA44iiYMqk9CdWp4HXeJ1Y/LwzXFMPKxCAlZcoYg6KpUEGhSRrVn5EQumYOXg5ZKZWdyCyT3A7sZqySpVXpzvWJ8fJTQixuNwfVIWTkqmpTLSkKPvZjsAWSS1B15c4MXRNwTK52sM6dlXMmpKUsUpQoGWkL9xSUAsHOp71DzjznHqJAQSe6VfTT1aPb5XZg5sqylToUnIySFC4IUXIykuCw+MUTtH2SlpmqSlYQQSGX7ij/s5Ms8i4/yGhi23sllwpO4nnWKld2hFVCkSY2ZdAslLeJgvinD5kop9qgpYuNlCpBSoUUOYJg7st2IxGNCphaVIfvz5lEDfLqtXIeYi662Zpq2VApjI9mk9lOCy0hCkzZqgKrVPEsqer5HGUbDZoyK8kNTNFfKIJqnpEhVEQvFkRODKhjw5PdI2iAM0YkkVjjgidKcdYjkpakdhbiJUIN4ASQHeM9reOZhI6RHOmUcQGxqC5cx9YIkzGhbhyYPw8oqNBCjKP0GIDwxlTGDBgIERgSliS+7QRkbV3iMpJmiEK7JP5o2Bp0jtWCJDvEaOUSyZlSl21uw5wLroolvZGVEUMaGIALUtHU5KQfeBfX8erRHPQl2cFtRavNoF/ZziSAkhx56V5wBiJZ9oC738q/iGUzEICGzO4YcvCBMM4Vmo/r5QLsZR4kcrD5i9W5Bz0b6/OGuHwQSCQFBmDEV0IJf7aRpC9gx3EE/zyikZjXwdnp0PWFbbOSoHms+bNXr5gbRDJmFywpz5NHeYWFAX7xq3mYjXNyBmevUmGpHWzc6Yyefy+8BSlsdommBah7pHUW2v9YBwmFWtRAGZT1ow+w+EDigbJ5s0UqKu5d7VFAbOYO4bhAFjKoZSSpVa1ZkgNUd0Ev+I1L4AoDvM5sB8dL7RrFcM0Lg9G8oRxXgaLtbG+N4oAkIl1Vav6XtTf6RW+KdmlTA5CStzeqdaE76vQjlHWEwakKzhQBBZyH3uDdrwcnigCqZlEAOolnbcN3uprAkvKGiqteCszuCSsJJKsQPapNfYEgyUqv31kOSzUFa1JeFHGuJYich5c1KAU9wKTklgaCWB3ZXIqHUhnNy7VKlYmU4S0xHunf/ABP9wI+YI1jzufNMo09w/pNUh78xXpFYfJGTIuJSsXwHE5zmw05StT7NS355g4V1BMZFj9un++cnklQI5sTXz8zeMi2yGh5nrGgvlEAVEwD2i5MmBLRI3lEGZoIlpKqJST612jrCjpK2giTMJLC5b4xzL4ZMV+kt1EMeGcMKS6gzWf5xOU0ikcb8h0nh6WbXU/bYRxM4dk72YbVF/Dygty2/r5RCVFRav2+4jK5Nm2MV4FUmQXNGDw3RJZLJ8d4imTAO6/Sm8ZglEKyl/rFLtC8aZIgql6UN/XjEqZ6WuH2jubMDs1BrzgGbPGgt8PW8JdlKpBUyY1jEIXGS5WYVPlV4ZYPCpRlUVe8KU12v8aXG8daQtNgaUKUoUPkflBWLwpSlmDa78nF4JRPY+tYjxeISEl013FCL1+MSc22PGKQlnoFgT9olwsxlO/iNW1/blHANA56/T5wArGaB+fwp84pF30LNUO8PPKVcn+OkTzprPz9fSE2FxJUQkVJoOpiwYXh4mD3i9Labk+PNrWrAfxezu1oElzBB+ExyXyqSkChcksfT9Lwvm4YoXl6xv2Nb00hm14FhfTLP/KoUgpFuuprf1eFmIl+xVmQQbkpDHUA1ow8bjyVHiipfdSoWsQ4IjWK4oSgAr10LNpQQllFGvIxncQdSS9aBqMQdG+8RLxjj3QBtfofCEkvEHOzi/rrEmOxmWpU34hqB/wAC1gGr718vtA5Bq30t60gWRjQv3FOAz8n6/OJxP8d7NHSiKpO9nKFkXJ62HKEGP4KZlaljcW87Dzi4YSShag4p1YeuUPv5aUGACKWYfJtbejCqXHoMoKVWeUq7Ci5mSgSxZlUev6aeUZHoE3EKBIADDpGQn5Ex/wAaB5OCdC8SSpnOE0nHEHKT61guXPj0TzIqx1hwVKAvDiVJyguGIFvv61hNwzEMymcgi9mYnzf6wzM8KU5JuCRZ9TX0YhOVujTjx0rJ5IUpTB20+Gj25w1wmDmJ/Wfh9o44ZPSRQBuT+t4eS1AN6/aM7maFvoVTFLF7+neNYhbB3q1Nx6Md8UxeYFKGJq7GzadW+sKgcwY3Hx2gK2M9B8xLgqJZvj6+sQoQzqL/AOLndvXhEsrCEk2Pi4B5abQWjBZiy7AO33a3SHQrJMFhAoZlWJtBP/iQXoBZm58haNypzd0sB5fv+IOlTMoJ+Nx+PzEZN3ZVaQiQrKcpFr2dqAfK8WHBysyXBBSWptpelKmh35QsnKSoVqRr9vXnAyMaHAQptXFj6+hhbYzWh1i5EoP3kpXyUAX8bWiuYmfmQpiHqNS/p7xvHZs29feFxu20Kv5wWZri/lDJWTbSNYjE5GHKBMMjMXjjibqIIskM+8R8PnkFjrGrFGkZcsrZY+ESQF5mdm6a1hkkMsLSoi9nPmPGBuHYYhDgvm22EFSJZAcj606ee8Z8jtmrFpDTCJSuWgkhZYOdyzGoaEvFAUEsL+rxAOO+wmlKiCCdKAdBzeO8fjsyc70BY8iI6NoMlQumJzPyb1UeqxrESQ2azaHcQSnEpYN69fWBJq1LVlHQN4ReK2Qk7RzKfxMSYrg5WQtZ8ntWn2gzDYEpUlxm3ALbfdosh4bLKHqKUZz+/wAqRPJJS1EpjUobkUn+b9hMEtAAB71RSjuTR6fbxb4fFhTOhJBqWAB8eflaOeI8BXmzZc1KHx636x0iWU6M4b5P8KxGP0aJSTQarCHKMhY7eOhPy+MJMXxhUoslXeHw5QfP4ilFXbT9/tCfik2XNOYEBWr0BppRnvR+V2isY29meUnWiKZjgoklVTU9TGQHMwzEg05Up5xuLezAj+RkKGtj9D65xNhkk2ctfl1OkT8D7OTF0IzdKJHVev8A184sS0YbCpectJUKhLEJr/ahIJUfK1YtZkSpgGFw0wIKkhXMgUHKtz0jSMWrO5GUC78tGvpGsV27WpTSHlJFAS2c3sBRHQOf8oXjFlRdySaual+b3gKNu2O8jSLl2dxYJLeiaHpDXE8YynK4zc7euXOKTw3FqQX3p+xgxc0fpfx0iUsfysrDIlEsPDJJmLcrKSa7VuSH9Xh9geDSyHDqJdyVddm+kIeATgACpr5X8jFtw+XK4pY7VEZsl8qNUGnGyUYRKdPCsQYySQM6ajX0L6ROrMAT5EKzfD8aQEOLoCimYpIJ2LedXTWETaZTjaB581w4oqm3L7fCO8JxN0kUuTo7fGFuNIJcFhXU+HwherF5K30bUXqW0aDTfRyaS2WXEzJU1OUjmGLetb7wDOwOUJTKdQsE3IP2/O8JUcUJDamxt5wSnjU2T3QoEvyfpmanzgKDT2cpXG0NTwKepGY5UjYqr+Ir2M4eUKZQbZrHoYsOE41NnZUlSJeemUB6aMoqAc0Av8Ikx0sFpeYKUPeq4uWe/eAau0U58OyXt8ytSsOVnIAL3JYQRg+GSgoBQWXLApNvBq/vDWXwjvgKse6WCaBrtm0v5XtEnEeMSpREhGUFRCSol5g/tJOjFjS3KOeTl0zo4lHxYVw7DmSe8aN7pbMBz0Fmb6xInEJFDUc/W8ETZaEJK10FEpD1DUUbs6t3tlim8XxQYhBVlc6mvP4ROK5OhnKlYBxviCVzXRVjTRmIOY71f1caSsm5JeOFGlukT4GW+hd43xiooxzyPI9BEgn9yw8zaHnDpSi7CjObv0Ox5co3w7g6SApaSAFMWCib1B+hEPpaUy3TloavrXelCNusQy5L0jVhx8e+yvp4gfbIRYEkNrU6evlF6RNZDCtNaRT+K8OPtAtG9wdxv6+MFYjtYiVQpzf5gpKRQPTd2ozxn5fRaUHLoZ4+eEf1CpQA0FRTTYXb9oRYjiHvKaz/AF84HxPHxNOUMthU22cqNgHBqaQFPxAQM01SSggsEqDk0oVGiQ5BKjYOdI6KfIMo1EWz54zjOoDMdSBUuwa59PFhw/CUBDTEKcmpazWA39PFd4JhgrFJnrSkBCfNszsDctS+wfSLTxHGS6SyvPMcoQkfpVcgqFCQL/eKZMz6SIww8XbFP8qtPdTKSw3vzulxWMjnF8MllZzzVZtWIAp1Ebge5Ipoo/Fu3KlDLIAQgWLfJOvVT9HrFTVi1LU8xRUdSouTBIlB4zFyg1Lxs8nmPaJcOncNDSUoWN/nCnC4ge6eX5hmZZKdW0NWdj8S3WnKKWReg6XiBTeJxOr6MA8NwsycrJLSVL5NbdRsnSpYHqa3ng/YpKR7SeUlruWlhq1cArI2t1g3QVsh4O4k5moVOC7Wp83i6YZINwbddRpFR412rw6UmXJT7Qs2c+4AP7Ui/wAtosKOLyxKCgQSQGD7s37xizRN2B3r6CcVjsoLXNLfLwhFNH6jzcn10EcTcU5Ki5828IN4Pw84hyT3H0udhyFbxGKrbNTb8EeAw+dZBGnvOW5WubQUrsg5c5mPNJ5vb5+Zh5geGJQO4DZ7hz5+qiDZCk3Yk2tzIcg1+rRyk7ElVUUpfZdSVOkvXUN8eXl1gTE8NIIfxZtdX0/MehY3DhYbp5c6RSO0S/6yADla4A2BII/t8PiYMpNsbE0lpAGJwVMyQxRlJ828ai0MlJVh5QWSDMXVxRqBwzDWO0YgJTmLNS7MEls1NT1eEvGOMguzquwqNN20e3ypEvlP4sq3FbQaniTpzzSNMoc0Nr7tSmw2hZj1y1Kzq3S7PYUoRrb70hTIxSy9QRsSYhmSlEO9LO2uzij7jR40LAyK9RTLBP45mlhCSaBu8bVL7VNOkT4HCgIIcTZqkulIBIH+zCiRZ3q9NIqycKQl3Lg36Wb5+HNob8D4gZBzHvOLBVRQGgqSfyXoYm04fqaIRU1y+ywnsVNKEKSzkDMCWY0dizEbD5xvD8HmSFd5Msgj3syi27ZSOml+URYrtfPWkJSAgBqFlOHYA23H4Fz8LNS5AolQzFyWIFAQ9iKU52pCvLKqJr0/F20aw/ElEFgkoF0qDFQIo2x1Y2CoBxeLzIW6WABYVLA6k9XpHctQQsZGZSiS1HYGuutPOBO0cwS8MvTMzCxDkVO7N61yxTlIvJpLQJM4wmWgOoswrc6MAPD5xUcZxOYqoKlVJLn3ju1K36w7mcJklOZc5XdSkFRKAMwAoAS5Fi4c3oCwjJnZZaQlSE5swF+8Ekh87ABxVIDhiXdwK+jBQj2Y5vI9LyBYNMtASZxPfsQCz91woiqQxfoNHeGC+HpUM4OYKoFDYP7uWmWpGW1bQOvgc2ZKloWhKQFFlKIOfM7g0fMwNt9KQXi8JNkTUZVIykZUpAyJSVAs7uCSf1G5Cdg0ZZU1rs0LG01fQGvHKSQhGeWpVSylFtwWLZdaB3eouGmHmqQxmVUBR2BAZ6DmPnCHGcUShRWWzFVGFwB3aah613rYQMrihPeVRxYly9HIbUs1aAGBCLkTyTS/ws54qTqg9QD843FMVxRT0tzDxkW9lmX3oClSjSOJweCPZ2+cMeFdm52JV/TSyQarVRA3r+o8g53aNVMxxdFeGYHm7dTpF+7Mdips0AzwpCbhA/5CL1o0sU1c8hFl4R2Tw2BR7aapKcorNmMD0QmyX5d47m0VrtL/ABMUoKk4IeyRV5h/5Fcx/Z1vsEkQ1UHtlqx/GcFw1GQAKXcSkVropZN/9lGugVFH4t2unYxTLOVH6ZaXCdGFPePWlaAPFVRPKlOolyak1JJuSdSfrDXK4aOQjZKhevwhng+JnKQk0Ao5dht0+0KkzCSApnpV2B82rz/c9pBrVjV7eXraOmlJD45ODL3w7DlcpiDmLf8AUdLPf4ViwYPEBDpTRmYeAry1MVPs5xQqSAbpYaVBtXzHyh1gVJUVKWwoHA0f58z03jzcnKMtnpwcZQLGMWsAMoAuK+qNHc7FLFi7sSeWo8a+cKMbi8spRKmBHQg2BBu9fhC//wBQjLkWSTyGmhpb4Qst9DItB4u4LEOa9BT86fIxWOKpVMWpSQpT1Gjhy5FOWu55Qv4jxRIACXDFyNfu/wBoAXxmY4AJS29qNfnD44zewSlBBOLmhKPfZVshuDuwDADr4wlSCo7n4nlEq52ZQUsiruxchz5BhzegifhmEInA0UEuQRu1H+flGtLhG2Y5vnKl0W/hPZZBlpK0grNyXYOG0Ppn6hcXw/8ALFUoJzIUkqJZIDvo9GZwwLu3KGsieQCrvGoZ7JNBT7QBPxpMwzVsw7ooWYXIIPd7w60fZsCm7tno44R/hXsGtKsw92uUpJGYOzs1xpTxe8MU4YKxOYMgBHdZkpfUkUbuj4jxR4paQr3QAqr952JzMB/sAPHxixYXieWWMzLy3Ls5Grv05lr3d5O9oL+AMcKnMKApzCgAL0q6tGGg2Hh1xTD5S4oQAWfcjSpY7lraxOvtNLDUUAPRqQxNXprFf432nSpSlIucruHJCaudgIhGEnIo8qq2MMRxJUolRIyu27Eu3mNvhCHH8XXiFAJqx8tgxo7gGnK1oRrmFQLqVXY39fWGnB8E0vMpJMvMG7r3uSqhCRfaPQWFQ2zzPeeT4ot3ZjBInD2YSPaMHUVA2ayWBNa3eou8P18In4VZmOlQmBlUzMwrdq384UdjOzivay5qjklpN394uQEg7HfXS8XnjqxkUHSEsXd7jV9vXKMkkrbZslkaaiuioYziK+6kJBICWUQ9Rsw08AIiwUtcxZMxQUCMuZYBI5NYFjTbyjlE+UpAys+pO1fe0fYcq6wNjeLpQnOSkAAClquw5noKwigLKbKJ2qwypOKmJKgoUKFjVJsWs9GN6g9YXSZzE6vfcwTxFftpilkGtuQsH8IXTmCqP47x6mNUqPKytt/4GZYyIUBRFjGReiB6TwD+GZSysUHVf2STQf8AyKBqf8UltybQXxvtnhsGPZyQmbNSGCUsJUttCRSn9oHlFf7Wdr8RPQAgmXJI7yEnvEK90rULgpagYCxeKRmHr6faIrIpL4lLQRx3tBPxUzNOWVN7oslPJKdPidyWgJEuo9evxHJqXgmWsM0Ar2geYG8Imw2OAo/r1843OD6RHguCTZ6wiShS1mwSHOl9hzLQUxXEaSioszPTblofVYZcN4JPxTJlpMxaQATSiQBVan0s5qwFzey8B/h2mQkLxq86gH9lLNm/9yZtuB5xHxr+IsqWn2GESlWwR3ZKTuTeYfWaG2CkFI7OSMJKUqfNEyaRXKckpD83eYoE0tXQwln9qBmARmCQ4zUP0cijuedhCLEz14hWectRXVnDITyAHug6nkHeAJhUlZBcGxB0+8LLGpdjLK4dFrmcYln3itTVajEjy1r94hXxAzlZEd0aeApbp0F4Qypmagp8IsPZ7CZjViU+6LE01Omg58mrN44wVmjHleR02dyeETXZq7vva4cAu/7iJRw2fVLEi9qciHt869Is+CWiYohSQDlc5lF3IDZX5fSMTPTmSlOYgh31c3Ftht5XOd+oN0cEPLK9L4MohynLSlXDjcXAsD48hDjhnBZiJalJIU75gACzEM1am9CGtHEzjC0KGeWGdQoWChXKwVY71azCsFp7WZE5zYqYApaguPes0Sllb0yy9Mn8oo3iseJaalrBrbaWfmR5B4rXEuJs4cZb61LGp+B8KwZ2i46lZIlpDVUQoAV/1elPnFR9nmGYuev09aQ2LEpuyGabwqmiXFcQKhbxPKBpmLmFk5ywqBz3Y6x2oPyFW+nn9IccP7LGbLTMzKYkuMgfKLEd7vKLO3MVjVJ48a+RkSy5txEcxKlBySQOlPD1cRv+UmNRJTQGqSCUkEuA1Rlc9KiL5guzcuXLAWkuo5gVOdrlJSkU5Pdtoc8GwOFCVf0VVKgp1kgvfYEGnw1iX5MPA0vTTq2zy/AcPVMWEocvUEAgszvy6x6DhDkGUBGYvmUQHqUkMql21NSCaw6wWBkIWVIDKq5LqZ9CDofpCztIJctSQkd5RLWA1UwGrMfNhEcmZ5H0W9PCOLsmwqPZrJCgp2dnIBDmmlzVrQs7Z9oDLl5Ar+pM7t7JLkq8LeI2gHE9ogmWslwoA0e/w5xScXilzF55inVbpyHrTnHYcLlK30H1WZJf6YMTMTZahTffYaWgPEK1KiTzJJ+NolEwENA81FX8vhHp8YrweO5yfk2nEMnnWIETe858OvKMmpDVNelD125fiIPYEnb1rBSBYw9uNx5H7RkDrwJe6j0Soj5GMgUg2yyzpZYunLRzqGNgMxJKalNfpCTFYMiuU5TvWoDs/rxhopJQ6SMwUXmFRFWfIxuP1VrcbCJcRiTmAyD2YDqlpJCVPRKXfu6KzKIIYHr5uObi9CWVpto7QpzBk3gMxKh7RUuSk1CpqsrjlLAMw/8A123hxwzHSOGrTNEr+ammqDNSZaEDRaUF1HkpWU7Aa7Oy8Bx2d/hlNmATMUoyZZsgVmr6D9I5mHXEe2GC4cgycMgZtUSyCokf+7N+l/8AGKbx/wDiRjMakpUsS0f2ShkB3Ci5UodS3KKqNvWsMmkUaGnaHtRiMW4WrKh/+NDhP/bVR5q8GhZgpzFjG1ppAk1Bvr6vBuxGqHkyYSBt5evzGKmg92YQGohdsuuVY1Q71uOlAqwnEahKvW0PcNjVypiZkolC0sUqHTncMSCDe0FCvZCoFBCSClQDtuDqDqCLEOIdcH4gEKDtv8K/L5whE7KyV1l/pUA6pb7bpeuXqQxdzkYRZUlKRnUpsmXvZwbZG957N5gF26XyVBhcJWi4KxY3BDgjxffUW8RHSZpTVJAY9PW/qsEjsRiZUv2s8y5QSHKSoZm/zPup89zSABxAZhkUVI3ZherAk6nU6mMM8NbPTjmUtDTETvbHKzHukne/xDXiHCqcrQtls2WlKM55Hn6BMualSe6btStzoBrb46wnRjB7yalRLOeVST6+sZ0qNCk6OuIt7VAN1FqpBAf3X3c+UNpfZqSqWCAokPRCiUtdTghRCqtT4xXsSDMmplhQvQmgAToG1o3UxeZTSUBeQoN2fVjdi1wOUM5SgkkcqmnyVlaxXY6YMysOsTAkux7qgzUY0Jbm3nDrgnEJhSETElJRldJDM73DWI+u0IeA8dnysR/VmZgC2VRJavldujbWsPFu0UtBAyqKVOMyNKgJISff56uKO5gZJOXxlsWGPj+pPiuIMkoSagkF3pWrcmNIgkYtctJQDQOdnBygV9XO8BIx+dqvSnXWhDgPr0hTj+KiXYguamjBiSHNnvQ/uij9HS0mmWheLKhmDGjm/wAYrXavjoCMj5phq5busblt2oIrWO7UrKD7IlKWAcsSdfP1pCxE0kArck1rc2qY24sEpO5dGDNlUVSDcZxBS01NWI82b4fOB/aEhtdYhAetusZlbX0I38Uujz3JydsIYBiPLwjooBECKO0Sypj0jqDZwpDn7ctvCOPZc6n08aUS7B/rX0Illgt3hlSGcvQbePLlAZ2giWSwqIyBRPkm4L8yR8AI1C2g0yz4eQJgSonNOSFZZaEGaRcvQEMEVANTtaH3/hVyf6s5CzMyn2YShTBZYJGXKGLEEqbu5Skd4RDxzt5/MPLwsv2MlLAlDhTGgOVKgOVtecVdaioHJ7U1oZj94OQwGYvoW0baMHCMGcnGIyk8FYLmTspZIMzMXWczgIQiyQpRYrUXNWZ2iscYxEyZNKl6+61mBYZdxo+8GyZJSshZQSzE5HILAgPoqjE394Vgf+WUpw/dDlIJLDfoWA8ABXSqns7nYBhgdfXpo2A1vXphB+HkAqKFBs6WD6FgUPWxt49W4xGHymt7F4o2Xg7QKhDxHOQG5wWQA3q4gY1LQUxmgQyqvBOBx1WO/lzgnhXAp+KmCVIlqmLOg0H9yjZKeZpHqvAP4Y4PAI/meILlzFprlJ/oIOgINZqrMGbYG8UWydFb7L9hp+NDgezk6zVChH+CaGYejDcve44rivDeAy8iAZk9iWBCpqnvmNpKC21WBZRDxV+2P8ZlzHlYN5SGb2pDLOn9NNkBtfe/1jzyRhjNUSpRJNSolySdXNSTvBOuuiy8b7Zz+IEKmnLLc5ZafcSR/wDtTamuwAIgSQpqpJSdRp+PVIVqw6pBLd5B94PR9DTXYjpUUg4DMM0sgpsXooFnAVoDeooWPSOdMFtOxhM42fZlBSAQOTEM13veA5PFFZQEpIHOiufzPoQEVA8/Xrzjr2zBxeJLBG7Kfkyrih3hZ6iqXkSpCwFqUompUkKLhmyigHLqS91wOMTMk5HWpbkqBYtqQ/y0qN6pOy3BTKQtaynMruAAHuoLOqratppDjhvGRL/pqJbMRnYEqFgl2ooU2t5YM8k3S8Hp+nTUNlbnSEgpKiSpwHSHcVYPvRhuOjGPEcalgDMRuFAVOjACjgRZuPYGSqWyFBKiFKclrAn3iwSLUt3hZmjyhc8hbgkZTR6s0PhgsoubK8Xya7GkrtIROzKHcYjKNqfj0Y54zxUzGyliDtyYBjo3m0DL9moOzKq/9pO7Bm+XKBlzGvWN0cMe0eZP1M3/AEhlJa5f79YNQp2DwGpbn1SCZdG1tF0Zm77J0yjYQLi5akEFweYgvOU83jEpz/XwtA2FJC5KidDt9oacLKQHJp6pGp2HSEu7Dro31gXNQKUCAfcSPeV05c4NnVsmxKgslTlMvUgOTdgBqSzcvn3g+HLns4ySRy2NatU+bA3pEnDeHmYRMXRIdk2AFRR9NzTXwJ4rxQJQUpLIDBhrdvD7mJt+CqjQYpctPdSlbCgYKY84yKbM4gokmvrrGQvAP8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32" name="AutoShape 12" descr="data:image/jpeg;base64,/9j/4AAQSkZJRgABAQAAAQABAAD/2wCEAAkGBhMSERUTExMUFRUWGBcYGBgXGBoYGBgaFxwXHhcYGBgcHCcgGRojGhsaHy8gJCcpLCwsGB4xNTAqNSYsLCkBCQoKDgwOGg8PGiokHB8pLCksKSkpLCksKSwpLCksKSkpLCksKSwsKSkpLCkpLCksLCwpKSksKSkpKSksKSwsKf/AABEIANAA8wMBIgACEQEDEQH/xAAbAAACAgMBAAAAAAAAAAAAAAAEBQMGAAECB//EAD0QAAECBAQDBQcCBgIBBQAAAAECEQADITEEEkFRBWFxBiKBkfATMqGxwdHhQvEHFCNSYnIzghUWU3OSsv/EABkBAAMBAQEAAAAAAAAAAAAAAAECAwQABf/EACURAAICAgIBBAMBAQAAAAAAAAABAhEDIRIxQQQTIlEUMoFhcf/aAAwDAQACEQMRAD8AovD5RKauOvyg1eEao0hsjCJAYAGwjS5YEcQWhOkPQwRL4eowacExfeG2Cw7iOOsWo4NQE+MHyMKAG0hkJAaNS5No4DBESgTBuFOW1YiUli/rxETykp/uEABHicXl/MSYHFJLveIkpClbgRKMMBam0cFBK55IYCAlNUNHaVMb7xqbADYpVIS+Yjp+8Vzj+AMxBCHNesWiennAeFDJIOkA6zzlWBmgKGQliCWq16/PygRO0XniBIXmDAj166QqlYnC4leScFSlW9oliomjbBdf7mPPZWgpKRvs9P8A6at0g/BSVD5mOJcnKkjQuPmPzBcjs7NkZ1p/qyS4K0A91Qf/AJEXRQncVZ3cQKC5Z6Hyt+IwZFxmyE04sXYtIKkku7DwYD8+UD4WSQpRNKU8fx84aY1KcgI97WtaMdmu9XPgweDEsyQDQgGwDEgPUX3c1u9Xi8ZXE7loGzusbBhEBNzEqUspufr1ygZa4eKKr9aIiIecNw+SSFfqUcx3agT9/wDtCM1LDWg8Ysc4H2mQe6hOXxajeAELlfxoD0gWaorzpZ1E08/XnFjV7NODQ1FmWJSk3qFJWVcg48ydorcybVJ16etoYzsQfZC3eZ/Pbe3QdYzZE9JfYsXVgmLmFQLBthsBQQKZgdhpEk2ZVju3xMDS/ePMn8RWC0DH+xJjU/0SeY+cCcP954MxFZCuRB+IgbhjOA1d6+UVj+jNWboim4fvF6VMZBvsTvGQPcRk5l+mUavoRCL1iYJOsSJlAxsKG50kgcoa8OQ6XhUmUU0cnlpBEhRH6qaCCAbKERrWEliWgdGLNvjEs4BQqIATJqwbecRE0ieVhwNaRySM1I446wSXhsZIZ4Ty5hSXFto6n8RArUHrHM43OIzbGIJmIZgGiBSsxe8TIk5tP3EKcQz0lLm413H4iEkqT3DXQgQ3ThywcRJg8EkE84AUioYrhc9QIK0ud0j5xU8b2RnIqClQ5OPMEfWPYMVLSBpFdx40Ad4FjFA4bxydh1AKzMm1WUn/AFVqORcUoReH8qfh8S5mES3NZ8tJZF/+aSkE31DO/vGw4xnB0TJla6H0IITwCXL7ye6d+vPQQrimG/sA4pwKZLRnDTJVQJks5k3/AFC6DX9QGjE3hA7A9G84sE/GjDzA0wyyahSHKP8AsgFwOaefdMZPwCZwcoyvadKZUpRrcUGbl3VbiIrHRN4l4KzLV3oEmn18oe/+msR7UJSjMKspJGRtSVH3WFTmZmrGY/sPipZT7SWUBXuq95CqfpWklJpsYpGk9lYwajbFXCUPNQToX8oc4rEhJB1Up/jU+to4wHAFyyoljSwud28oFHDp85ZKZai1zZKf9lGiabmEnHlIlJcmTTxlIOj16G/1g1Us+zFQyW8an7Q+4f2GVOk+1nTUSZIqqYxUnolVErVSgQVwt4tLkJIEgzFSwwCprBSjqcqR3RZhelTVhmkmkhOLXZXsXRR6mNYIDvONA3Kor1+8b4hRR8D5h4gw8zvNuD6+EaEriHGtjPDysyVjf19YVcNDTGOj/CGEidlzdIBwpecTu5hYXxka81cBm8ZEK3JjIhxPNo9LE1hGnSbAfKNyRHIluaR6xoNqREJS5jFoLs8FYeTvHHGSpUEykGOkARgcmOOI5yNniPvFgBTWCjLeJpUgc3gWjjSUUrEGOwSSHg5QEQTJW0dYRaMMQ3xhlh5AYGJJeG1ieTLYwGFEsqTSO1YUNEstMThoRlEivY28CLk5R184cYvDDN+IH/8AGuoVjjqK8jgPfMwEjoYyZwo6n9otqOHHRJOlifKOsNwoPmmJOXQMQ/jtY0hXJIKg2yiyex0tcwHIVEmgNfL80iw4bsspBT3paA4zDNVhViGyqJ2JN6xcZWKw8nvCQlwLpvW7uTtAS8UlYKilKa0DF9Wet+m8SlOT6LRxJfsC4/gyV5QZctJGqRlpbKAKN9zzdVjezyxKMtM1WV3Esl0E3GvdIJB2vaHsriIAIW6iLVpp4/t5AnG3Wo7sNG2YxJRZo5qqK5wngyp3dEpSyHKlHuy0tqXag5kXqIPmpwcghSkpxk5FEh2w0s8mZKj/AKpbnA+O4rNxE72CErmSgAciAWBAAUVoSCF11VWtDpHKezs2YCmWl1MSXdIDB2OYZkk0ahdwRq1bS7MnCugbiXF1YlQVOmZmoEpDS5ejIT+n4mt4V4vhaVIFixHw2iGbKnSF+ynSlyyTTMCyr+6qyhQ+ngvCYeYslCApSjUJAf0HF7RGW2Qkneyn9oMMxBGlD9PqPAQHgeHrXVNAHqberx6ph/4dialS8RMySxVbEJShi/enKdI6JB6xpfGcDgkZcBKQpdR/MTQVANcy0rcmv6iw5GkVhaWzoxo83xXC50kJM5CkJWDlUQQlbM+Uln6wq4YgqmHoYfdqOLqnFSlLMxRqVklRJ0qeWloV4GXklFX93yEFtKLryPllo5n4oBREZAC1OSd4yGWNEuCPZUpjFrAtGkqrEM+a2kaTgefOJVSDeGkrvCvMbw34ZRLx1goNyx08QrxLX/EdIxECwkgpE0qY8QZ3vHYAjghCRGFIjSLRsp2gBO5aTE6JbaRAkkQSlzYGA2MkShO0Sy0UjqRJY1SSdolORW6SdGJHSJ8iygQ/yj3IHgT9KQVI4Q4zCrfKIRKe7FomlziA3P14wrbKKCJzMUkUJHr0IyVxnMcq2/2IBDizg0EaUsKAF6X36iF2JGw9fSJ1fZQk4lh0LqO70qknk1vBxCuclSUkENWnxtEv/kWLV6i/q8dz5omGgYW2v6EdFNaOk00c8O4dmCStZSDy0+nqlYaJ7PS0rBSX/tzgEPvT6imlYhAryt9mg6QoDvHS0JJsKSSA8VLxKFEmijV0gdHIF/8AtvEeDxUxIImrzLdWVRTUBX6fnvccobzOJEsSzgehtA44iiYMqk9CdWp4HXeJ1Y/LwzXFMPKxCAlZcoYg6KpUEGhSRrVn5EQumYOXg5ZKZWdyCyT3A7sZqySpVXpzvWJ8fJTQixuNwfVIWTkqmpTLSkKPvZjsAWSS1B15c4MXRNwTK52sM6dlXMmpKUsUpQoGWkL9xSUAsHOp71DzjznHqJAQSe6VfTT1aPb5XZg5sqylToUnIySFC4IUXIykuCw+MUTtH2SlpmqSlYQQSGX7ij/s5Ms8i4/yGhi23sllwpO4nnWKld2hFVCkSY2ZdAslLeJgvinD5kop9qgpYuNlCpBSoUUOYJg7st2IxGNCphaVIfvz5lEDfLqtXIeYi662Zpq2VApjI9mk9lOCy0hCkzZqgKrVPEsqer5HGUbDZoyK8kNTNFfKIJqnpEhVEQvFkRODKhjw5PdI2iAM0YkkVjjgidKcdYjkpakdhbiJUIN4ASQHeM9reOZhI6RHOmUcQGxqC5cx9YIkzGhbhyYPw8oqNBCjKP0GIDwxlTGDBgIERgSliS+7QRkbV3iMpJmiEK7JP5o2Bp0jtWCJDvEaOUSyZlSl21uw5wLroolvZGVEUMaGIALUtHU5KQfeBfX8erRHPQl2cFtRavNoF/ZziSAkhx56V5wBiJZ9oC738q/iGUzEICGzO4YcvCBMM4Vmo/r5QLsZR4kcrD5i9W5Bz0b6/OGuHwQSCQFBmDEV0IJf7aRpC9gx3EE/zyikZjXwdnp0PWFbbOSoHms+bNXr5gbRDJmFywpz5NHeYWFAX7xq3mYjXNyBmevUmGpHWzc6Yyefy+8BSlsdommBah7pHUW2v9YBwmFWtRAGZT1ow+w+EDigbJ5s0UqKu5d7VFAbOYO4bhAFjKoZSSpVa1ZkgNUd0Ev+I1L4AoDvM5sB8dL7RrFcM0Lg9G8oRxXgaLtbG+N4oAkIl1Vav6XtTf6RW+KdmlTA5CStzeqdaE76vQjlHWEwakKzhQBBZyH3uDdrwcnigCqZlEAOolnbcN3uprAkvKGiqteCszuCSsJJKsQPapNfYEgyUqv31kOSzUFa1JeFHGuJYich5c1KAU9wKTklgaCWB3ZXIqHUhnNy7VKlYmU4S0xHunf/ABP9wI+YI1jzufNMo09w/pNUh78xXpFYfJGTIuJSsXwHE5zmw05StT7NS355g4V1BMZFj9un++cnklQI5sTXz8zeMi2yGh5nrGgvlEAVEwD2i5MmBLRI3lEGZoIlpKqJST612jrCjpK2giTMJLC5b4xzL4ZMV+kt1EMeGcMKS6gzWf5xOU0ikcb8h0nh6WbXU/bYRxM4dk72YbVF/Dygty2/r5RCVFRav2+4jK5Nm2MV4FUmQXNGDw3RJZLJ8d4imTAO6/Sm8ZglEKyl/rFLtC8aZIgql6UN/XjEqZ6WuH2jubMDs1BrzgGbPGgt8PW8JdlKpBUyY1jEIXGS5WYVPlV4ZYPCpRlUVe8KU12v8aXG8daQtNgaUKUoUPkflBWLwpSlmDa78nF4JRPY+tYjxeISEl013FCL1+MSc22PGKQlnoFgT9olwsxlO/iNW1/blHANA56/T5wArGaB+fwp84pF30LNUO8PPKVcn+OkTzprPz9fSE2FxJUQkVJoOpiwYXh4mD3i9Labk+PNrWrAfxezu1oElzBB+ExyXyqSkChcksfT9Lwvm4YoXl6xv2Nb00hm14FhfTLP/KoUgpFuuprf1eFmIl+xVmQQbkpDHUA1ow8bjyVHiipfdSoWsQ4IjWK4oSgAr10LNpQQllFGvIxncQdSS9aBqMQdG+8RLxjj3QBtfofCEkvEHOzi/rrEmOxmWpU34hqB/wAC1gGr718vtA5Bq30t60gWRjQv3FOAz8n6/OJxP8d7NHSiKpO9nKFkXJ62HKEGP4KZlaljcW87Dzi4YSShag4p1YeuUPv5aUGACKWYfJtbejCqXHoMoKVWeUq7Ci5mSgSxZlUev6aeUZHoE3EKBIADDpGQn5Ex/wAaB5OCdC8SSpnOE0nHEHKT61guXPj0TzIqx1hwVKAvDiVJyguGIFvv61hNwzEMymcgi9mYnzf6wzM8KU5JuCRZ9TX0YhOVujTjx0rJ5IUpTB20+Gj25w1wmDmJ/Wfh9o44ZPSRQBuT+t4eS1AN6/aM7maFvoVTFLF7+neNYhbB3q1Nx6Md8UxeYFKGJq7GzadW+sKgcwY3Hx2gK2M9B8xLgqJZvj6+sQoQzqL/AOLndvXhEsrCEk2Pi4B5abQWjBZiy7AO33a3SHQrJMFhAoZlWJtBP/iQXoBZm58haNypzd0sB5fv+IOlTMoJ+Nx+PzEZN3ZVaQiQrKcpFr2dqAfK8WHBysyXBBSWptpelKmh35QsnKSoVqRr9vXnAyMaHAQptXFj6+hhbYzWh1i5EoP3kpXyUAX8bWiuYmfmQpiHqNS/p7xvHZs29feFxu20Kv5wWZri/lDJWTbSNYjE5GHKBMMjMXjjibqIIskM+8R8PnkFjrGrFGkZcsrZY+ESQF5mdm6a1hkkMsLSoi9nPmPGBuHYYhDgvm22EFSJZAcj606ee8Z8jtmrFpDTCJSuWgkhZYOdyzGoaEvFAUEsL+rxAOO+wmlKiCCdKAdBzeO8fjsyc70BY8iI6NoMlQumJzPyb1UeqxrESQ2azaHcQSnEpYN69fWBJq1LVlHQN4ReK2Qk7RzKfxMSYrg5WQtZ8ntWn2gzDYEpUlxm3ALbfdosh4bLKHqKUZz+/wAqRPJJS1EpjUobkUn+b9hMEtAAB71RSjuTR6fbxb4fFhTOhJBqWAB8eflaOeI8BXmzZc1KHx636x0iWU6M4b5P8KxGP0aJSTQarCHKMhY7eOhPy+MJMXxhUoslXeHw5QfP4ilFXbT9/tCfik2XNOYEBWr0BppRnvR+V2isY29meUnWiKZjgoklVTU9TGQHMwzEg05Up5xuLezAj+RkKGtj9D65xNhkk2ctfl1OkT8D7OTF0IzdKJHVev8A184sS0YbCpectJUKhLEJr/ahIJUfK1YtZkSpgGFw0wIKkhXMgUHKtz0jSMWrO5GUC78tGvpGsV27WpTSHlJFAS2c3sBRHQOf8oXjFlRdySaual+b3gKNu2O8jSLl2dxYJLeiaHpDXE8YynK4zc7euXOKTw3FqQX3p+xgxc0fpfx0iUsfysrDIlEsPDJJmLcrKSa7VuSH9Xh9geDSyHDqJdyVddm+kIeATgACpr5X8jFtw+XK4pY7VEZsl8qNUGnGyUYRKdPCsQYySQM6ajX0L6ROrMAT5EKzfD8aQEOLoCimYpIJ2LedXTWETaZTjaB581w4oqm3L7fCO8JxN0kUuTo7fGFuNIJcFhXU+HwherF5K30bUXqW0aDTfRyaS2WXEzJU1OUjmGLetb7wDOwOUJTKdQsE3IP2/O8JUcUJDamxt5wSnjU2T3QoEvyfpmanzgKDT2cpXG0NTwKepGY5UjYqr+Ir2M4eUKZQbZrHoYsOE41NnZUlSJeemUB6aMoqAc0Av8Ikx0sFpeYKUPeq4uWe/eAau0U58OyXt8ytSsOVnIAL3JYQRg+GSgoBQWXLApNvBq/vDWXwjvgKse6WCaBrtm0v5XtEnEeMSpREhGUFRCSol5g/tJOjFjS3KOeTl0zo4lHxYVw7DmSe8aN7pbMBz0Fmb6xInEJFDUc/W8ETZaEJK10FEpD1DUUbs6t3tlim8XxQYhBVlc6mvP4ROK5OhnKlYBxviCVzXRVjTRmIOY71f1caSsm5JeOFGlukT4GW+hd43xiooxzyPI9BEgn9yw8zaHnDpSi7CjObv0Ox5co3w7g6SApaSAFMWCib1B+hEPpaUy3TloavrXelCNusQy5L0jVhx8e+yvp4gfbIRYEkNrU6evlF6RNZDCtNaRT+K8OPtAtG9wdxv6+MFYjtYiVQpzf5gpKRQPTd2ozxn5fRaUHLoZ4+eEf1CpQA0FRTTYXb9oRYjiHvKaz/AF84HxPHxNOUMthU22cqNgHBqaQFPxAQM01SSggsEqDk0oVGiQ5BKjYOdI6KfIMo1EWz54zjOoDMdSBUuwa59PFhw/CUBDTEKcmpazWA39PFd4JhgrFJnrSkBCfNszsDctS+wfSLTxHGS6SyvPMcoQkfpVcgqFCQL/eKZMz6SIww8XbFP8qtPdTKSw3vzulxWMjnF8MllZzzVZtWIAp1Ebge5Ipoo/Fu3KlDLIAQgWLfJOvVT9HrFTVi1LU8xRUdSouTBIlB4zFyg1Lxs8nmPaJcOncNDSUoWN/nCnC4ge6eX5hmZZKdW0NWdj8S3WnKKWReg6XiBTeJxOr6MA8NwsycrJLSVL5NbdRsnSpYHqa3ng/YpKR7SeUlruWlhq1cArI2t1g3QVsh4O4k5moVOC7Wp83i6YZINwbddRpFR412rw6UmXJT7Qs2c+4AP7Ui/wAtosKOLyxKCgQSQGD7s37xizRN2B3r6CcVjsoLXNLfLwhFNH6jzcn10EcTcU5Ki5828IN4Pw84hyT3H0udhyFbxGKrbNTb8EeAw+dZBGnvOW5WubQUrsg5c5mPNJ5vb5+Zh5geGJQO4DZ7hz5+qiDZCk3Yk2tzIcg1+rRyk7ElVUUpfZdSVOkvXUN8eXl1gTE8NIIfxZtdX0/MehY3DhYbp5c6RSO0S/6yADla4A2BII/t8PiYMpNsbE0lpAGJwVMyQxRlJ828ai0MlJVh5QWSDMXVxRqBwzDWO0YgJTmLNS7MEls1NT1eEvGOMguzquwqNN20e3ypEvlP4sq3FbQaniTpzzSNMoc0Nr7tSmw2hZj1y1Kzq3S7PYUoRrb70hTIxSy9QRsSYhmSlEO9LO2uzij7jR40LAyK9RTLBP45mlhCSaBu8bVL7VNOkT4HCgIIcTZqkulIBIH+zCiRZ3q9NIqycKQl3Lg36Wb5+HNob8D4gZBzHvOLBVRQGgqSfyXoYm04fqaIRU1y+ywnsVNKEKSzkDMCWY0dizEbD5xvD8HmSFd5Msgj3syi27ZSOml+URYrtfPWkJSAgBqFlOHYA23H4Fz8LNS5AolQzFyWIFAQ9iKU52pCvLKqJr0/F20aw/ElEFgkoF0qDFQIo2x1Y2CoBxeLzIW6WABYVLA6k9XpHctQQsZGZSiS1HYGuutPOBO0cwS8MvTMzCxDkVO7N61yxTlIvJpLQJM4wmWgOoswrc6MAPD5xUcZxOYqoKlVJLn3ju1K36w7mcJklOZc5XdSkFRKAMwAoAS5Fi4c3oCwjJnZZaQlSE5swF+8Ekh87ABxVIDhiXdwK+jBQj2Y5vI9LyBYNMtASZxPfsQCz91woiqQxfoNHeGC+HpUM4OYKoFDYP7uWmWpGW1bQOvgc2ZKloWhKQFFlKIOfM7g0fMwNt9KQXi8JNkTUZVIykZUpAyJSVAs7uCSf1G5Cdg0ZZU1rs0LG01fQGvHKSQhGeWpVSylFtwWLZdaB3eouGmHmqQxmVUBR2BAZ6DmPnCHGcUShRWWzFVGFwB3aah613rYQMrihPeVRxYly9HIbUs1aAGBCLkTyTS/ws54qTqg9QD843FMVxRT0tzDxkW9lmX3oClSjSOJweCPZ2+cMeFdm52JV/TSyQarVRA3r+o8g53aNVMxxdFeGYHm7dTpF+7Mdips0AzwpCbhA/5CL1o0sU1c8hFl4R2Tw2BR7aapKcorNmMD0QmyX5d47m0VrtL/ABMUoKk4IeyRV5h/5Fcx/Z1vsEkQ1UHtlqx/GcFw1GQAKXcSkVropZN/9lGugVFH4t2unYxTLOVH6ZaXCdGFPePWlaAPFVRPKlOolyak1JJuSdSfrDXK4aOQjZKhevwhng+JnKQk0Ao5dht0+0KkzCSApnpV2B82rz/c9pBrVjV7eXraOmlJD45ODL3w7DlcpiDmLf8AUdLPf4ViwYPEBDpTRmYeAry1MVPs5xQqSAbpYaVBtXzHyh1gVJUVKWwoHA0f58z03jzcnKMtnpwcZQLGMWsAMoAuK+qNHc7FLFi7sSeWo8a+cKMbi8spRKmBHQg2BBu9fhC//wBQjLkWSTyGmhpb4Qst9DItB4u4LEOa9BT86fIxWOKpVMWpSQpT1Gjhy5FOWu55Qv4jxRIACXDFyNfu/wBoAXxmY4AJS29qNfnD44zewSlBBOLmhKPfZVshuDuwDADr4wlSCo7n4nlEq52ZQUsiruxchz5BhzegifhmEInA0UEuQRu1H+flGtLhG2Y5vnKl0W/hPZZBlpK0grNyXYOG0Ppn6hcXw/8ALFUoJzIUkqJZIDvo9GZwwLu3KGsieQCrvGoZ7JNBT7QBPxpMwzVsw7ooWYXIIPd7w60fZsCm7tno44R/hXsGtKsw92uUpJGYOzs1xpTxe8MU4YKxOYMgBHdZkpfUkUbuj4jxR4paQr3QAqr952JzMB/sAPHxixYXieWWMzLy3Ls5Grv05lr3d5O9oL+AMcKnMKApzCgAL0q6tGGg2Hh1xTD5S4oQAWfcjSpY7lraxOvtNLDUUAPRqQxNXprFf432nSpSlIucruHJCaudgIhGEnIo8qq2MMRxJUolRIyu27Eu3mNvhCHH8XXiFAJqx8tgxo7gGnK1oRrmFQLqVXY39fWGnB8E0vMpJMvMG7r3uSqhCRfaPQWFQ2zzPeeT4ot3ZjBInD2YSPaMHUVA2ayWBNa3eou8P18In4VZmOlQmBlUzMwrdq384UdjOzivay5qjklpN394uQEg7HfXS8XnjqxkUHSEsXd7jV9vXKMkkrbZslkaaiuioYziK+6kJBICWUQ9Rsw08AIiwUtcxZMxQUCMuZYBI5NYFjTbyjlE+UpAys+pO1fe0fYcq6wNjeLpQnOSkAAClquw5noKwigLKbKJ2qwypOKmJKgoUKFjVJsWs9GN6g9YXSZzE6vfcwTxFftpilkGtuQsH8IXTmCqP47x6mNUqPKytt/4GZYyIUBRFjGReiB6TwD+GZSysUHVf2STQf8AyKBqf8UltybQXxvtnhsGPZyQmbNSGCUsJUttCRSn9oHlFf7Wdr8RPQAgmXJI7yEnvEK90rULgpagYCxeKRmHr6faIrIpL4lLQRx3tBPxUzNOWVN7oslPJKdPidyWgJEuo9evxHJqXgmWsM0Ar2geYG8Imw2OAo/r1843OD6RHguCTZ6wiShS1mwSHOl9hzLQUxXEaSioszPTblofVYZcN4JPxTJlpMxaQATSiQBVan0s5qwFzey8B/h2mQkLxq86gH9lLNm/9yZtuB5xHxr+IsqWn2GESlWwR3ZKTuTeYfWaG2CkFI7OSMJKUqfNEyaRXKckpD83eYoE0tXQwln9qBmARmCQ4zUP0cijuedhCLEz14hWectRXVnDITyAHug6nkHeAJhUlZBcGxB0+8LLGpdjLK4dFrmcYln3itTVajEjy1r94hXxAzlZEd0aeApbp0F4Qypmagp8IsPZ7CZjViU+6LE01Omg58mrN44wVmjHleR02dyeETXZq7vva4cAu/7iJRw2fVLEi9qciHt869Is+CWiYohSQDlc5lF3IDZX5fSMTPTmSlOYgh31c3Ftht5XOd+oN0cEPLK9L4MohynLSlXDjcXAsD48hDjhnBZiJalJIU75gACzEM1am9CGtHEzjC0KGeWGdQoWChXKwVY71azCsFp7WZE5zYqYApaguPes0Sllb0yy9Mn8oo3iseJaalrBrbaWfmR5B4rXEuJs4cZb61LGp+B8KwZ2i46lZIlpDVUQoAV/1elPnFR9nmGYuev09aQ2LEpuyGabwqmiXFcQKhbxPKBpmLmFk5ywqBz3Y6x2oPyFW+nn9IccP7LGbLTMzKYkuMgfKLEd7vKLO3MVjVJ48a+RkSy5txEcxKlBySQOlPD1cRv+UmNRJTQGqSCUkEuA1Rlc9KiL5guzcuXLAWkuo5gVOdrlJSkU5Pdtoc8GwOFCVf0VVKgp1kgvfYEGnw1iX5MPA0vTTq2zy/AcPVMWEocvUEAgszvy6x6DhDkGUBGYvmUQHqUkMql21NSCaw6wWBkIWVIDKq5LqZ9CDofpCztIJctSQkd5RLWA1UwGrMfNhEcmZ5H0W9PCOLsmwqPZrJCgp2dnIBDmmlzVrQs7Z9oDLl5Ar+pM7t7JLkq8LeI2gHE9ogmWslwoA0e/w5xScXilzF55inVbpyHrTnHYcLlK30H1WZJf6YMTMTZahTffYaWgPEK1KiTzJJ+NolEwENA81FX8vhHp8YrweO5yfk2nEMnnWIETe858OvKMmpDVNelD125fiIPYEnb1rBSBYw9uNx5H7RkDrwJe6j0Soj5GMgUg2yyzpZYunLRzqGNgMxJKalNfpCTFYMiuU5TvWoDs/rxhopJQ6SMwUXmFRFWfIxuP1VrcbCJcRiTmAyD2YDqlpJCVPRKXfu6KzKIIYHr5uObi9CWVpto7QpzBk3gMxKh7RUuSk1CpqsrjlLAMw/8A123hxwzHSOGrTNEr+ammqDNSZaEDRaUF1HkpWU7Aa7Oy8Bx2d/hlNmATMUoyZZsgVmr6D9I5mHXEe2GC4cgycMgZtUSyCokf+7N+l/8AGKbx/wDiRjMakpUsS0f2ShkB3Ci5UodS3KKqNvWsMmkUaGnaHtRiMW4WrKh/+NDhP/bVR5q8GhZgpzFjG1ppAk1Bvr6vBuxGqHkyYSBt5evzGKmg92YQGohdsuuVY1Q71uOlAqwnEahKvW0PcNjVypiZkolC0sUqHTncMSCDe0FCvZCoFBCSClQDtuDqDqCLEOIdcH4gEKDtv8K/L5whE7KyV1l/pUA6pb7bpeuXqQxdzkYRZUlKRnUpsmXvZwbZG957N5gF26XyVBhcJWi4KxY3BDgjxffUW8RHSZpTVJAY9PW/qsEjsRiZUv2s8y5QSHKSoZm/zPup89zSABxAZhkUVI3ZherAk6nU6mMM8NbPTjmUtDTETvbHKzHukne/xDXiHCqcrQtls2WlKM55Hn6BMualSe6btStzoBrb46wnRjB7yalRLOeVST6+sZ0qNCk6OuIt7VAN1FqpBAf3X3c+UNpfZqSqWCAokPRCiUtdTghRCqtT4xXsSDMmplhQvQmgAToG1o3UxeZTSUBeQoN2fVjdi1wOUM5SgkkcqmnyVlaxXY6YMysOsTAkux7qgzUY0Jbm3nDrgnEJhSETElJRldJDM73DWI+u0IeA8dnysR/VmZgC2VRJavldujbWsPFu0UtBAyqKVOMyNKgJISff56uKO5gZJOXxlsWGPj+pPiuIMkoSagkF3pWrcmNIgkYtctJQDQOdnBygV9XO8BIx+dqvSnXWhDgPr0hTj+KiXYguamjBiSHNnvQ/uij9HS0mmWheLKhmDGjm/wAYrXavjoCMj5phq5busblt2oIrWO7UrKD7IlKWAcsSdfP1pCxE0kArck1rc2qY24sEpO5dGDNlUVSDcZxBS01NWI82b4fOB/aEhtdYhAetusZlbX0I38Uujz3JydsIYBiPLwjooBECKO0Sypj0jqDZwpDn7ctvCOPZc6n08aUS7B/rX0Illgt3hlSGcvQbePLlAZ2giWSwqIyBRPkm4L8yR8AI1C2g0yz4eQJgSonNOSFZZaEGaRcvQEMEVANTtaH3/hVyf6s5CzMyn2YShTBZYJGXKGLEEqbu5Skd4RDxzt5/MPLwsv2MlLAlDhTGgOVKgOVtecVdaioHJ7U1oZj94OQwGYvoW0baMHCMGcnGIyk8FYLmTspZIMzMXWczgIQiyQpRYrUXNWZ2iscYxEyZNKl6+61mBYZdxo+8GyZJSshZQSzE5HILAgPoqjE394Vgf+WUpw/dDlIJLDfoWA8ABXSqns7nYBhgdfXpo2A1vXphB+HkAqKFBs6WD6FgUPWxt49W4xGHymt7F4o2Xg7QKhDxHOQG5wWQA3q4gY1LQUxmgQyqvBOBx1WO/lzgnhXAp+KmCVIlqmLOg0H9yjZKeZpHqvAP4Y4PAI/meILlzFprlJ/oIOgINZqrMGbYG8UWydFb7L9hp+NDgezk6zVChH+CaGYejDcve44rivDeAy8iAZk9iWBCpqnvmNpKC21WBZRDxV+2P8ZlzHlYN5SGb2pDLOn9NNkBtfe/1jzyRhjNUSpRJNSolySdXNSTvBOuuiy8b7Zz+IEKmnLLc5ZafcSR/wDtTamuwAIgSQpqpJSdRp+PVIVqw6pBLd5B94PR9DTXYjpUUg4DMM0sgpsXooFnAVoDeooWPSOdMFtOxhM42fZlBSAQOTEM13veA5PFFZQEpIHOiufzPoQEVA8/Xrzjr2zBxeJLBG7Kfkyrih3hZ6iqXkSpCwFqUompUkKLhmyigHLqS91wOMTMk5HWpbkqBYtqQ/y0qN6pOy3BTKQtaynMruAAHuoLOqratppDjhvGRL/pqJbMRnYEqFgl2ooU2t5YM8k3S8Hp+nTUNlbnSEgpKiSpwHSHcVYPvRhuOjGPEcalgDMRuFAVOjACjgRZuPYGSqWyFBKiFKclrAn3iwSLUt3hZmjyhc8hbgkZTR6s0PhgsoubK8Xya7GkrtIROzKHcYjKNqfj0Y54zxUzGyliDtyYBjo3m0DL9moOzKq/9pO7Bm+XKBlzGvWN0cMe0eZP1M3/AEhlJa5f79YNQp2DwGpbn1SCZdG1tF0Zm77J0yjYQLi5akEFweYgvOU83jEpz/XwtA2FJC5KidDt9oacLKQHJp6pGp2HSEu7Dro31gXNQKUCAfcSPeV05c4NnVsmxKgslTlMvUgOTdgBqSzcvn3g+HLns4ySRy2NatU+bA3pEnDeHmYRMXRIdk2AFRR9NzTXwJ4rxQJQUpLIDBhrdvD7mJt+CqjQYpctPdSlbCgYKY84yKbM4gokmvrrGQvAP8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34" name="Picture 14" descr="http://t2.gstatic.com/images?q=tbn:ANd9GcRqpmPIV16QdIz7W5yPiitGQAlCbCf8WZf3r6pgZNKZ4G0-7H8Ff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4673263" cy="3786190"/>
          </a:xfrm>
          <a:prstGeom prst="rect">
            <a:avLst/>
          </a:prstGeom>
          <a:noFill/>
        </p:spPr>
      </p:pic>
      <p:pic>
        <p:nvPicPr>
          <p:cNvPr id="30736" name="Picture 16" descr="http://t0.gstatic.com/images?q=tbn:ANd9GcQRXOTBdYt7uNBsZIYbocvsl0NsDjFXnBnUXyj_jXepV8D6Lvg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7" y="3071810"/>
            <a:ext cx="4470283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0"/>
            <a:ext cx="2643206" cy="664371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Важную роль в лечебном питании играет </a:t>
            </a:r>
            <a:r>
              <a:rPr lang="ru-RU" sz="3200" dirty="0" smtClean="0">
                <a:solidFill>
                  <a:srgbClr val="FF0000"/>
                </a:solidFill>
              </a:rPr>
              <a:t>РЕЖИМ ПРИЁМА ПИЩИ</a:t>
            </a:r>
            <a:r>
              <a:rPr lang="ru-RU" sz="3200" dirty="0" smtClean="0"/>
              <a:t>, который позволяет равномерно распределить пищу в течении дня.</a:t>
            </a:r>
            <a:endParaRPr lang="ru-RU" sz="3200" dirty="0"/>
          </a:p>
        </p:txBody>
      </p:sp>
      <p:pic>
        <p:nvPicPr>
          <p:cNvPr id="1026" name="Picture 2" descr="http://t2.gstatic.com/images?q=tbn:ANd9GcQUkorONQxzFrqsztQOjhAvsOnTomq-6uuZIrU4qShINp-hdy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1322" y="0"/>
            <a:ext cx="3192678" cy="2895055"/>
          </a:xfrm>
          <a:prstGeom prst="rect">
            <a:avLst/>
          </a:prstGeom>
          <a:noFill/>
        </p:spPr>
      </p:pic>
      <p:pic>
        <p:nvPicPr>
          <p:cNvPr id="1028" name="Picture 4" descr="http://t0.gstatic.com/images?q=tbn:ANd9GcQRBf6vLK8xWqkj-5ueqU_kJAjLwxffV5UchyjLj7HFQUEttttdp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14678" cy="2941093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QRV_3Wbx7P6prKGI3zjJiUuHSJkafDRsJYRFXsaqUvbOFnObKQ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90"/>
            <a:ext cx="3500462" cy="3071810"/>
          </a:xfrm>
          <a:prstGeom prst="rect">
            <a:avLst/>
          </a:prstGeom>
          <a:noFill/>
        </p:spPr>
      </p:pic>
      <p:pic>
        <p:nvPicPr>
          <p:cNvPr id="1032" name="Picture 8" descr="http://t2.gstatic.com/images?q=tbn:ANd9GcTEvBXJ166O5GZ8p3JQ3NPPkalnI6JFDJOKHzJTQyHBSxZIgCX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3" y="3643323"/>
            <a:ext cx="3214678" cy="3214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6369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572560" cy="857232"/>
          </a:xfrm>
        </p:spPr>
        <p:txBody>
          <a:bodyPr>
            <a:normAutofit fontScale="85000" lnSpcReduction="20000"/>
          </a:bodyPr>
          <a:lstStyle/>
          <a:p>
            <a:r>
              <a:rPr lang="ru-RU" sz="71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ЛЕЧЕБНОЕ ПИТАНИЕ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http://www.poldnika.net/images/leche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0057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ДИЕТА № 1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Назначение:</a:t>
            </a: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язва желудка и двенадцатиперстной кишки, при гастритах с повышенной секрецией желудочного сока.</a:t>
            </a: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механическое, химическое и термическое щажение слизистой оболочки желудка и двенадцатиперстной кишки, нормализация секреции и моторики желудка.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33"/>
            <a:ext cx="178591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 descr="http://t2.gstatic.com/images?q=tbn:ANd9GcR0BN9cK1nEkSYUpCy7giNIip707KMrtTfbVGZU_sbWMeLuIkJ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429133"/>
            <a:ext cx="2775848" cy="2428868"/>
          </a:xfrm>
          <a:prstGeom prst="rect">
            <a:avLst/>
          </a:prstGeom>
          <a:noFill/>
        </p:spPr>
      </p:pic>
      <p:pic>
        <p:nvPicPr>
          <p:cNvPr id="32775" name="Picture 7" descr="http://t3.gstatic.com/images?q=tbn:ANd9GcQ5CmniSbutM5mu3O9FxbFKU0dpvATJrdbLT3UsuhaNuIh5ArI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429132"/>
            <a:ext cx="2396626" cy="2428868"/>
          </a:xfrm>
          <a:prstGeom prst="rect">
            <a:avLst/>
          </a:prstGeom>
          <a:noFill/>
        </p:spPr>
      </p:pic>
      <p:pic>
        <p:nvPicPr>
          <p:cNvPr id="32777" name="Picture 9" descr="http://t2.gstatic.com/images?q=tbn:ANd9GcQs6vGCpIHRcDa18lwVwjY763WN0Tqyqzsi1lPVGwjbbtLJEwQhc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429132"/>
            <a:ext cx="2285984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4357686" cy="6715148"/>
          </a:xfrm>
        </p:spPr>
        <p:txBody>
          <a:bodyPr>
            <a:normAutofit fontScale="90000"/>
          </a:bodyPr>
          <a:lstStyle/>
          <a:p>
            <a:r>
              <a:rPr lang="ru-RU" sz="3600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 1</a:t>
            </a:r>
            <a:br>
              <a:rPr lang="ru-RU" sz="3600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Запрещают:</a:t>
            </a:r>
            <a:r>
              <a:rPr lang="ru-RU" sz="3600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жареные блюда, мясные, рыбные, грибные бульоны, острые закуски, маринады, копчёности, колбасные изделия,</a:t>
            </a:r>
            <a:r>
              <a:rPr lang="en-US" sz="31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ржаной хлеб, консервы, капусту, репу, редис, редьку, щавель. </a:t>
            </a:r>
            <a:r>
              <a:rPr lang="ru-RU" sz="40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4818" name="Picture 2" descr="http://t3.gstatic.com/images?q=tbn:ANd9GcS1i_UNNVYSrgqFQbYbBs9oEaorI1Q6J-xYbh-BjnciWHx27ZeLF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2466975" cy="1847851"/>
          </a:xfrm>
          <a:prstGeom prst="rect">
            <a:avLst/>
          </a:prstGeom>
          <a:noFill/>
        </p:spPr>
      </p:pic>
      <p:sp>
        <p:nvSpPr>
          <p:cNvPr id="34820" name="AutoShape 4" descr="data:image/jpeg;base64,/9j/4AAQSkZJRgABAQAAAQABAAD/2wCEAAkGBhQSEBUUExQUFBUUFxQUFxUUFRcVFRQUFhQVFBQVFRUXHCYeFxwkGRQUHy8gIycpLCwsFR4xNTAqNSYsLCkBCQoKDgwOGg8PGiwfHRwsKSwpLCwsKSkpKSwpKSkpLCksKSksLCksLCwpKSkpKSksLCwpLCwpLCwsKSksLCwsKf/AABEIALcBEwMBIgACEQEDEQH/xAAcAAABBQEBAQAAAAAAAAAAAAAEAAIDBQYBBwj/xABIEAABAwEEBgYHBgQEBAcAAAABAAIDEQQSITEFBkFRYXETIoGRobEyQlJywdHwBxQjM2KSgqKy8RVDY+EWF8LiJERTVHOTo//EABoBAAMBAQEBAAAAAAAAAAAAAAACAwEEBQb/xAAlEQACAgICAQUBAQEBAAAAAAAAAQIRAyESMUEEIjJRYRNxkUL/2gAMAwEAAhEDEQA/ANPprV2y2oUngjkOQcRR45SNo7sqsjbvsmsNCWiZp2ASgjxaT4r0KQBCztJC1mI+dJYujdcFQAcRU0rkTTsU0LReFfrAK0100d0VrfQYF18cjU+de5VzOs4dikOeiaoQANa7mP7+C3MLst4+vkshqbZ/wSKk0JNOzHyWwiFPBawCJCMxtFTzQkQqDzKktDsMPrGnkmAtDRU0rgBtPBoGJPALEYyQ07SnFvVQUtraz8xwZwPWf+xpw/iIPBBTazsGEcd4+1L1u6MUZ3g80rpDpNljZ7M6R/Ua5wAzaCQObsh2lM0nodjiDLPHEBsr0j9vqsw271US6TtE5AfI6mxowA4AD4I6yapSvxLCOLzd/qxPchb6Q3Gu2QNjsDNk85HERtPY3HxT/wDG42/lWOBu4vb0ru960Nj1GFOs4fwtJHe6gRLtF2KH8yRtdzpBX9rBVPT+6FtGWdrNbCKNcGDdGxrfIISS32x+c0v7yPIrWyawaOiyuuPCMu8XlQP+0eys9CJ/YI2eSV8fLGV+EZX7vaXevKf43FI6JtG+XvkWhl+1lgygd2y08mof/m5/of8A6u+Sz2De/wCioj0TaG7Ze+RdcbS3KWUfxu+JV0z7Vd8HdK75KVv2qRbYZBykr5hHsD3fRQs09bGZTPPMgrsuttoIpLHDKN0kTXeYWiGvtjf6TXj3o43jyS+/aPl9aEH9Ub4j3sNPBaq8MR/qMTaptHy/n6NhFfWgrE7suEDwVVadS9FS/lT2myuOQla2Vnf1XeJXos+qVnkFY8f/AIpmP/lkAPis/pPUi7WkgHCZjoj2HFp703u/0z2mEtn2VWgCtnkgtTf9J4a//wCuSh7iVk7foSWF12aN8Z3PaW+ea9ItegZoetdeB7TDeb+5qa3WWYNuSXZ4/YlaHeeXYjnXaDhfTPJnsokGL0m2aAsFpyDrJIdretET7pyWc0nqRPZquoJo9kkeII3kZjxTJ30I012ZmSMhMR2k7XfLcAKNDaDhmgVpgkkkkAJJJJACSSSQB9YzRqEhFvbVDuwWmGA+0XV3pYzI0Yx4mmfRnEnsPgSsDYrCQQaY4r3C3MqD3HiNqzc2rQb+Xduk5Eejlkdym9MZbOapMLQ7AU6p+fl4rRGRrW1cQG7ye4ceSpZbdHZI6VBdt3AnHrU8GjHlmsfpPWWSRxo40yrQA04U9AcB2krG0Motmw0prGwC7XbkKGQ7cjgztqf0hUkun5HVDOoDgSCS5w/U84nllwVLo2wOlxGW1zsGjt28gtPZ7DFCAXkVz6wxPux/FyXbH0v1glh0ZJJjTD23G63vOfYtPo/VhjG35XVG9x6KPsLus7sAVJNrVd/KaAR67us7s2N7AqW26YfIaueXHeTVK5RXRRRlL8PQnazWWzYRi+f9JvRjtkdV5VVa/tFlP5bWRDeBed+51Vh/vCYZKpHkbHWJI0Ft1ilk9OVzuBcad2xVklqwzQHS0SvrLG4pErrSon2gppeo5JUASOlUfSqB86gdMaooLLJsyXSoSGY0UokRQWFiVdEu9RxPCc543eKwB7bWR6LiORorGx65WmPBsziNrXG8O0FUcoChI4rU2hXFM2MGurXH8SINPtwnozzujqnuU0gs9o9ExvJ2PAhl7HDquPOiwTpVz7zRUWR+SbxLwaa3avXTRpLTsZKLpPuuycgYbTNZjhVv6Ti09hwKbYNaJGNuOIkj2sf1h2bjxCt7NbYphdYQ0n/Jmxafcecjz70y4y60I+Ue9optIaPsltBvj7vN7Y/LcePs9tRxCxGm9WZbM43xVuBvDKhyJ3c8txK3+ktDCpDAY3jOJ+H7HfPvVTHpJzPw5BeYKgsd6tc6ez5HcU3Jr5C8VL4nn6S02ltXmPF+zkVOceWO4bjwyOzcs05tDQ4FOnYjVHEkklpgkkkkAfWrsFFKnzIcvQYQSrJad1qEILGGpyqM+TTs592OIWuOtQYDHGccQ4juoDu3ns3rz686R28n67FOT8IpGPlkk9sfK7rEncOe4K1sWiAOtIRQZjJo3Bx2n9IxTIIWQtvOxJGFMz7vsjjt2b0HatIOfwAyaMAOQSSaj32VjGU9R6Li0afu4RClMnUpT3G5M8+KrvvRcSSTU7dqBYEXG1c8st9nZDBROH1XHLrWp9FJ5C6xEQTXOKIaxNljwWcweMDc9JkiUdme91GNc87mtLj4Kwi1YmpV/RxDfLI0fyirvBWjbOaft7AHuUEkqu/8Ks7fzLVe4RRk/wAziPJNP3FvqTye89rR/KAVTj+knIzxmTHSK+fpKyt9GxtPF00p8LyZ/jUOyx2fvkPm5bS+xeX4VUUmCeJsVajS8X/tIP5/muHSdnOdjjHJ8g8ispfZvL8AmWhSCZOfabOcoi33ZHH+oqO9DsMg5kO+CKCzr5AoXOXJWD1ZAfeFP6aoYlw2A+6QfBFByJHhNDExlp/scCioXgrGMQltE5r1O9oQ73LLBlhBrAQ0MlHSMGVT12e4/Mcsl22xtkbWt4bHesODvqnJUsgXbNbHMdVp+SrGdaZKWO9rs5Ix0buHgRup8FDpHR7bQC5uEopyfwJ37ndh3q3fI2Vhuj3mfFv18lTysLDwOR38Cn62id8tPszLmkGhwIwIOwri0Ok7KJ2mRo/EaKuA9doGJ94eIVC2EnYqJ2TaoYkpvup4JLTD6kfOstrhrIIIy0HrEbPVHzPlU7lb6Utghjc93q7N5ODW9povG9YdLOmlJJrictpSSdDRjbIjaXyv3k5Dd8graG7AypoSdntEf9IPehrBCImFzs6dbtyYD5oCa0l7i531uAUpS4L9LwxvK6XSCp7SXm85JjaqCPiiI3LhnNs9jFhjFErGqeNygquh+5SpsvySDRMuCapoASeCBdIBnjwGX+6hn0kchQDw7v7lMsdk5ZEi8jaM3PAHDE9+XdVP/wAVhZlHfO95qO7I9yD0Lop03XkJu7tru3YtAzQbAMGgeahP1GPHLj5KQwTyLl0intOsMzhdDrjfZYLrRyAQDnE4kkneVop9CN2BVto0eWq+L1MZ6OTN6aUNlY5hTCxHtiUb4sV1JnC0B9CmiFGsjVzoXV4SgvkqGYhtCAXvqMBgcM8aZrbFUbM46JMdGvVIdXLLI1rBHGHNLL2PWzBuuxvGornmMlDrhqvAWB0YbG4EC8wAB4pShaKDADngVnJDPG0eXPiUVxXUmjSHEUOe3NSjQzci7Hkm5IRRb6M28FRPqtpBqq1w2k/tHeVMdSmBnWPWOwY0+t5W80H82YVtpORAI44ouN7aYGniPmFZ6Q1Xu5OB4ZFZ90JBIRal0ZtdhvTnblvGI/2RUMd4VzVVC4tNaouC1UNQbh72ngR8u5HRt2SywIKZiMtFq3ih3Zg8WnaEMZqoZqYPE9zTUKzF2Rpr/Fz2OHxQLnLkExa6oTwlQk48gYl0UnEGqWkrKAQ9tLsmNB6p2t+I4KytlkD2VbsFRy9ZvZ5ISyNvsdEdoq2uxwy8cFZaZB7RUpJUSVSZ6z9qOm7pETT6ABNNsjx1R2Mqf415/omC868caZcXH5ZojW/SJmtDne050lPePVHY26OxSsHQwE7aXR7xFXHsBp2qF7tlkqVLyD6Ttd51xp6rdu87XKGFCsKKiK48jtnq4YqKoJquteh3SUT4sMT3KSiXeQKY6ueAXXT7AhzJVdaxPRB5PoTsSiLDo++7HLamxxVV/ouz0GS58+bhHRf0+LnLZcWKOjQBgBSg4BHNyQ9nai42AHFfOytys+ipcKIQyqEt1lqFbNjHLmoZGDLM+C7cTraODLG9GZ+5uJySNh4t/cPmrO1mmWJ3kZe6DkiNH6IL21d5Y969jFNS6PEzYnF7KWDRTnvawesaVwPktraWNjDWmgDQGtGJJAGxoxpSmPegX6MLHBzBQtIIO3DLkhNMAzll0+i0h2ZxLicdlcT4K/RKC8nLdp9l+9fuXRdbWMvdTEkgtdgcaDYMdtUEdLGWRlXvcG0uhwDcuAc7HiSUHNom7s7ShxAWmra1x4pXTLeDR2wsdQgd3y3IZsjagFtB7SrrG5znUI7qjzqr2SHAfEU8UNk0q6CbMGtyITdI2m6MN2FBiql4o7q1RsEbjnXtWGFPbbNJISd+z4YrNW/R5acQvQZwAqDS4DhkmjKiU42ZB0WCiLFZTMUEsGCtZArzJTA4hR1py8Rz+alkjQ+SLCxz5cFEJlyRuFR/ZQ1TG2XmibXWre0cxs7Rghpvw5Q4ZVBHIoKyTFrgRsVlpRlWg7vJwqFWO0Sl2SWrRwLyQ3PHMjPH4pI2wz1jaeCSaxSslbftJ4OJ7GD/AGUumZcWM3Cp5uxTNHCszu0fufRR6QdenedxI7lOXxKw+f8AhDGFLeXApYRt3LmaO3nQmMpic/JSNanUqpWRrBXKxRxIhsSUbEVHEpyY0EKz2dX9kFAgLNCj2Gi831Fy0ex6akWNmkRDrUBuKrGzJrpVxcTv5Fg60/QUEtr4/XNBPtCDfMSU8cTkxJ5YxLOyjpJA0ZkinxPctjZdGtaA0AnDtJ2/FZDVMf8AiK4ei7PsWvktb2ZUrmN+765r2vTQUIniepyOcyGWKlM6Y120+SFkjA8Ci3S1q4nMUpxJz4YgoK0uoDXZkrSOcFtUbaKmLLxoFPaLWTUDkpLHCQp2NQTYrHdR4jBwUUUZIzpxpgi4WAcabVqVmPRXSaKANan4J966KI+V1cgs/bbUWuoVslRNM5a5lU2x1URLNVBTlTvYPoqpmKEt3/W5GysQz41RSINFdMxCvjVnJEhXRJ0xSvc2iFe2hVlLCoHQ4J0zAdkatyL0H8P9J+Sqbyt7KfwDyk8grQ7El0O0eD0bc9vmVxS6MiPRN5E+JXUwgzRLKTPH6h/UT8VX2k/iv94+asLO+k9722g9opXyQFtbSeTnXvxSz6KQexzQiGtUNnFcdyKjaudlrJGNUzGrjGqdjFKTHQ6JiLhjTImIyNijJloksQU1UxqVVzTjZ2Y8tDi5NL01xXEigWecZI5MaE9wT7PEScFeMTnlkbL7VuClTSpIzrkK4im1XrBXDDeDux2YYc+KD0e24zDt57kVfG2h3jj2rrjpHO7bJXGooKcTmqnSjHCtMd9O5W0Tm0OZr38kylNma1mUZFjKuVrZY1NbYG3hQCu2nxRNmioANqwEPZDTPuRJhwToAN4r5rkkmKpFE5vZA9izmnG4grSSFVekbPeCJrQiZl7xTHhEywUKjc1crGsFcxROhRlxNe1CYrK2SJCuiVlIxDSMVIyEaK+SFDTRqxexCTNVkybKl7KOPFWjDSzHiHeJAQFoYrWKH0GHIUceTcT4kLoxiSC4ZWxtawkVAHlVcQztDPkN/wC82Vl7G6+QhwHEBpokqWLSGxuvsD249GSTT2Tg5C6WZ1w4es2na3/ZRaE0s1svR3brHi7wrsP1vVhbrIReZtHWad9NndgiStBF0waxtwRrGoSxDBHtYuOTOhEkQRUTFHAxFxsXPJlUSxxqdjU1jVK1qiyiHNC45qcAksGTI7qRTyEmxoSN5EYjqrrRNlDcTs80NDYTSvdxRDHuGBqOH0FeMQsuIZAKcfrJPkdkGjNCwAEDEjgRj3jNWjI7oG80qqA9DXYCm4bELbrdQdXEnAbu3gibQAAamgpUitMNqqIQ59X0wOQ4bFotihbTieO9FMcC01IJGytANnapYrCDnhuT4NEhp3rUjbQ3pAADv2iqc+QLskJpd7uAUX3emCorRKTVjXTgqGRSuYoXNStiANrswPNVT4aZq7tBoFTWk1K55Ggzio3BPKYVKxiGRiFkYjXIeQJkxWBSBCStR7whJArxZNoBZBVwrlmeQxXdL20RxH2pKU4Nrh35omNgALnYNGJ47m9uayulLcZZC45bF3440jnk9ghKS4kqkyztNgIAPYaK+0TbumjuvdSWPCp9YbDz2L0HVv7Mhb7IydkkYbIDvvMdWj2HDMOBHcVndZdSRo51TPEXEUu3gbwJxBGYyGKx2uzSkbHR24HwO0I2NqjgjEsd5hBLcCBif7hSWV1eYXHmhWy+OV6CYmouNqhjai42rikdKJ2MUzWJsanASBY0RKKRlEUAopito2wcBWWj7KMzluVc3NWtkOAATwiNZYWeLadvgpnWcFDyGlOCns9oq3wVjbJL7W4GmOAG+mPwTDptoaCTQnCgxII2Ku1gtVGAMzcbtf6qeXagNH2ANoaoDsuJA6Uhzibu75qeMAcBu3pWbLhRMdIAcqncM0IA5rju+uKIhkFMMd43Kuhc4khxoNjR80QW0bhhXcqREkh0lqFRlXcobTMQaDM5n4BQhgbVxzGW+vFOixFdpQ2LRHLgOKHD8UVLSmKCmkASsCO0twVZOxEumJKZK4EKUkCKyQKKqnlCHcoNDDSFE9SEqN5QjAaUIURFzro5k7AEdFZnPJpgB6Tjk0fWxUmsOnWxDooTU+s7jvPFd2DHe30c+SVaK7WLSYr0bMhn8e1UC6SuLvOYSSSSADYNMTMaWNkeGk3i0OcGk0pUgHOmCgfaSc1tYPs8iBb0lpJBGNxgHWpWgJJ76K0sWpejo21nkwGZfMGdzRQpHLVsqlJaMFobTb7PKHtxFRebscNy9Uk0Ky1xC0WcXJC0O6PY75H650Vtn0LEHCOPpHAGh/Ec2uzFzgFptRLPJ9zZK8OaWAdUgguDTRwI5ArL5LrRj0+9lBA4glrgWuGbTmEbGFsdM6utnAeMcKhw9IceKys1ifF6QvN9of8AUNi4cuBrcdotDKn2dYpmlDsepBIuSi5PeQ0z0pJkM9y0EEwx3jgrrR0VDiqGxzUcFeumoOrSp8FWPQweIrx4IDSmk2RC6wBz92wc1XWkzE0vmnAUUbLFQ12p+SG4tjgySVwc85YDgEdG0MTIZNlQn3MfissaqDrLLjzUpmF7AdyCjOKIIwwzWoVhTDmVOJAAq+KQjMoprsE1mNEMzKipwTRKa0C5M+iHbJitsVj7dNQKqlmJKOtLaqvkGKVsVHbyjJqmOkUT56KbY1HJ0K4p0kilsOjpJjSNpO85NHMpVFydIVtIEciYdGks6SQ9HEPWOBdwai9IT2WwCszhNKPUHoA7uK851n1zmtjusbsY9FgwAC7MXpktyITyfRodL6eY+zv6JzWRMJYACL730w/v9Dz4lcSXYlRzt2JJJJaYJJJJAG1+1OxQ2TSLrPZr4ZGyO9fe6QmRzb5NXHc5opwWYsGknMkaTSgc0nqtxAIJBw3IrXHSn3nSFpmrUSTSEe7eIZ/KAqgIX6Fs+q3aKga5zWwxBtTgI20pXDYmWmGgIAFM8FBovSPSWSCb/wBSzxPPvGNt7xr3KlY2afr37jXei0ez6texJLTo27LDV+3UJj2sqBxbXDuyWgtWg45or/ovFesNuGThkVhYrNLDIHnZtGR5rSnWKkJaPSOPAYbTuWP8BGbtOhGOqQC019Jno1/U1VVp0NMwVDb7d7Me8Zrb6GbRnW9Y17N6mn0a2tWEsdwyPMKU8cJdopGcl0eZ9J/bao3Fbu32UOP48IkHtswd4KsOrFnl/JtFx3sSj44Lnl6aX/l2WWZeTKhys9G2vHHFFWrUS1sxawSDfG4HwNCq9tgkid+JG9nvNLfEhQcJR7RaM0+mW/SBMeG7kK2ccE8OqlsumFROG4KQPFaIZiljxTJgydgxRhjwwQLcEZHPgqImxpiTwCAmulXXymi0yweV5KbG1OuqRkD3YMY95/S0u8gjbFbA7RKq+aQLRRalWuX/ACwwb5HAeAqfBTSaoWWzitstjG09RhAPLGrvBPHDOXSE/pFeTFSyqx0XqrabRiyMhvtv6rfHE9iu/wDiyxQm7YbIZn7JJB41dU+SGt1ut1pwml6Fh9SPDsNM+1U/hGPzYryyl8UNm0VYrHjaJenkH+XH6IPE/PuWS1l+0p7gY4A2JgwAZgKcTtVJrdAYZ3R3iQKHHcRtWatD10xiktHO5Owe2Wt0jiXkk1Qy65cTkxKSB4DgXC8NorSo57FGu0QzU62dfSpplsrnRNXaLiDGJJJJAHSVxJJAHu/2ZaS6bQ7WY3oXTQ9h/Eb4SU/hWhshpFEd7Wd1wJJJZ9/8MQUGhwNRgcEBpSwXLp2OwpuSSUxkW0Da05KZ58EkkIbyQPcdiq7VY43k32Cu8YHvC6klHBhZHxVMM8jKbCSQuf8AH1qh6snRyji2leaSSaMndGOKHnXayv8AzrDGd5aG18q+Kli0toh/+VLEeF/4OPkupJtPtI1WumFR2DRj/RmmbXg4+bCimatWQ+jaJO1n/YFxJdUfSYmroHkmvJINToD/AOYf+wfJdOrNmZ6Vok/Z/wBqSSF6TH9E/wC0/sHki0cz0p5TT9LvhGhJdZtER7JZOyT4kBJJLkwwx9IZSlLtkH/MiyN/IsVeLrjfmUJbvtXtFOoyKIci4jvwSSUVIGjHaW+0K0TVDrRKf0tNxvcKLOf4qb9aVO92Ne1JJVr7ItnpGrlXRsfdAqAcKK3lHekkvPfk7UzxnWe3dJaZHb3HuGA8As/OUkl2HMBlJJJaKJEPnb0QaB1qkuO8bEkkAQVXEkkAJJJJ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22" name="AutoShape 6" descr="data:image/jpeg;base64,/9j/4AAQSkZJRgABAQAAAQABAAD/2wCEAAkGBhQSEBUUExQUFBUUFxQUFxUUFRcVFRQUFhQVFBQVFRUXHCYeFxwkGRQUHy8gIycpLCwsFR4xNTAqNSYsLCkBCQoKDgwOGg8PGiwfHRwsKSwpLCwsKSkpKSwpKSkpLCksKSksLCksLCwpKSkpKSksLCwpLCwpLCwsKSksLCwsKf/AABEIALcBEwMBIgACEQEDEQH/xAAcAAABBQEBAQAAAAAAAAAAAAAEAAIDBQYBBwj/xABIEAABAwEEBgYHBgQEBAcAAAABAAIDEQQSITEFBkFRYXETIoGRobEyQlJywdHwBxQjM2KSgqKy8RVDY+EWF8LiJERTVHOTo//EABoBAAMBAQEBAAAAAAAAAAAAAAACAwEEBQb/xAAlEQACAgICAQUBAQEBAAAAAAAAAQIRAyESMUEEIjJRYRNxkUL/2gAMAwEAAhEDEQA/ANPprV2y2oUngjkOQcRR45SNo7sqsjbvsmsNCWiZp2ASgjxaT4r0KQBCztJC1mI+dJYujdcFQAcRU0rkTTsU0LReFfrAK0100d0VrfQYF18cjU+de5VzOs4dikOeiaoQANa7mP7+C3MLst4+vkshqbZ/wSKk0JNOzHyWwiFPBawCJCMxtFTzQkQqDzKktDsMPrGnkmAtDRU0rgBtPBoGJPALEYyQ07SnFvVQUtraz8xwZwPWf+xpw/iIPBBTazsGEcd4+1L1u6MUZ3g80rpDpNljZ7M6R/Ua5wAzaCQObsh2lM0nodjiDLPHEBsr0j9vqsw271US6TtE5AfI6mxowA4AD4I6yapSvxLCOLzd/qxPchb6Q3Gu2QNjsDNk85HERtPY3HxT/wDG42/lWOBu4vb0ru960Nj1GFOs4fwtJHe6gRLtF2KH8yRtdzpBX9rBVPT+6FtGWdrNbCKNcGDdGxrfIISS32x+c0v7yPIrWyawaOiyuuPCMu8XlQP+0eys9CJ/YI2eSV8fLGV+EZX7vaXevKf43FI6JtG+XvkWhl+1lgygd2y08mof/m5/of8A6u+Sz2De/wCioj0TaG7Ze+RdcbS3KWUfxu+JV0z7Vd8HdK75KVv2qRbYZBykr5hHsD3fRQs09bGZTPPMgrsuttoIpLHDKN0kTXeYWiGvtjf6TXj3o43jyS+/aPl9aEH9Ub4j3sNPBaq8MR/qMTaptHy/n6NhFfWgrE7suEDwVVadS9FS/lT2myuOQla2Vnf1XeJXos+qVnkFY8f/AIpmP/lkAPis/pPUi7WkgHCZjoj2HFp703u/0z2mEtn2VWgCtnkgtTf9J4a//wCuSh7iVk7foSWF12aN8Z3PaW+ea9ItegZoetdeB7TDeb+5qa3WWYNuSXZ4/YlaHeeXYjnXaDhfTPJnsokGL0m2aAsFpyDrJIdretET7pyWc0nqRPZquoJo9kkeII3kZjxTJ30I012ZmSMhMR2k7XfLcAKNDaDhmgVpgkkkkAJJJJACSSSQB9YzRqEhFvbVDuwWmGA+0XV3pYzI0Yx4mmfRnEnsPgSsDYrCQQaY4r3C3MqD3HiNqzc2rQb+Xduk5Eejlkdym9MZbOapMLQ7AU6p+fl4rRGRrW1cQG7ye4ceSpZbdHZI6VBdt3AnHrU8GjHlmsfpPWWSRxo40yrQA04U9AcB2krG0Motmw0prGwC7XbkKGQ7cjgztqf0hUkun5HVDOoDgSCS5w/U84nllwVLo2wOlxGW1zsGjt28gtPZ7DFCAXkVz6wxPux/FyXbH0v1glh0ZJJjTD23G63vOfYtPo/VhjG35XVG9x6KPsLus7sAVJNrVd/KaAR67us7s2N7AqW26YfIaueXHeTVK5RXRRRlL8PQnazWWzYRi+f9JvRjtkdV5VVa/tFlP5bWRDeBed+51Vh/vCYZKpHkbHWJI0Ft1ilk9OVzuBcad2xVklqwzQHS0SvrLG4pErrSon2gppeo5JUASOlUfSqB86gdMaooLLJsyXSoSGY0UokRQWFiVdEu9RxPCc543eKwB7bWR6LiORorGx65WmPBsziNrXG8O0FUcoChI4rU2hXFM2MGurXH8SINPtwnozzujqnuU0gs9o9ExvJ2PAhl7HDquPOiwTpVz7zRUWR+SbxLwaa3avXTRpLTsZKLpPuuycgYbTNZjhVv6Ti09hwKbYNaJGNuOIkj2sf1h2bjxCt7NbYphdYQ0n/Jmxafcecjz70y4y60I+Ue9optIaPsltBvj7vN7Y/LcePs9tRxCxGm9WZbM43xVuBvDKhyJ3c8txK3+ktDCpDAY3jOJ+H7HfPvVTHpJzPw5BeYKgsd6tc6ez5HcU3Jr5C8VL4nn6S02ltXmPF+zkVOceWO4bjwyOzcs05tDQ4FOnYjVHEkklpgkkkkAfWrsFFKnzIcvQYQSrJad1qEILGGpyqM+TTs592OIWuOtQYDHGccQ4juoDu3ns3rz686R28n67FOT8IpGPlkk9sfK7rEncOe4K1sWiAOtIRQZjJo3Bx2n9IxTIIWQtvOxJGFMz7vsjjt2b0HatIOfwAyaMAOQSSaj32VjGU9R6Li0afu4RClMnUpT3G5M8+KrvvRcSSTU7dqBYEXG1c8st9nZDBROH1XHLrWp9FJ5C6xEQTXOKIaxNljwWcweMDc9JkiUdme91GNc87mtLj4Kwi1YmpV/RxDfLI0fyirvBWjbOaft7AHuUEkqu/8Ks7fzLVe4RRk/wAziPJNP3FvqTye89rR/KAVTj+knIzxmTHSK+fpKyt9GxtPF00p8LyZ/jUOyx2fvkPm5bS+xeX4VUUmCeJsVajS8X/tIP5/muHSdnOdjjHJ8g8ispfZvL8AmWhSCZOfabOcoi33ZHH+oqO9DsMg5kO+CKCzr5AoXOXJWD1ZAfeFP6aoYlw2A+6QfBFByJHhNDExlp/scCioXgrGMQltE5r1O9oQ73LLBlhBrAQ0MlHSMGVT12e4/Mcsl22xtkbWt4bHesODvqnJUsgXbNbHMdVp+SrGdaZKWO9rs5Ix0buHgRup8FDpHR7bQC5uEopyfwJ37ndh3q3fI2Vhuj3mfFv18lTysLDwOR38Cn62id8tPszLmkGhwIwIOwri0Ok7KJ2mRo/EaKuA9doGJ94eIVC2EnYqJ2TaoYkpvup4JLTD6kfOstrhrIIIy0HrEbPVHzPlU7lb6Utghjc93q7N5ODW9povG9YdLOmlJJrictpSSdDRjbIjaXyv3k5Dd8graG7AypoSdntEf9IPehrBCImFzs6dbtyYD5oCa0l7i531uAUpS4L9LwxvK6XSCp7SXm85JjaqCPiiI3LhnNs9jFhjFErGqeNygquh+5SpsvySDRMuCapoASeCBdIBnjwGX+6hn0kchQDw7v7lMsdk5ZEi8jaM3PAHDE9+XdVP/wAVhZlHfO95qO7I9yD0Lop03XkJu7tru3YtAzQbAMGgeahP1GPHLj5KQwTyLl0intOsMzhdDrjfZYLrRyAQDnE4kkneVop9CN2BVto0eWq+L1MZ6OTN6aUNlY5hTCxHtiUb4sV1JnC0B9CmiFGsjVzoXV4SgvkqGYhtCAXvqMBgcM8aZrbFUbM46JMdGvVIdXLLI1rBHGHNLL2PWzBuuxvGornmMlDrhqvAWB0YbG4EC8wAB4pShaKDADngVnJDPG0eXPiUVxXUmjSHEUOe3NSjQzci7Hkm5IRRb6M28FRPqtpBqq1w2k/tHeVMdSmBnWPWOwY0+t5W80H82YVtpORAI44ouN7aYGniPmFZ6Q1Xu5OB4ZFZ90JBIRal0ZtdhvTnblvGI/2RUMd4VzVVC4tNaouC1UNQbh72ngR8u5HRt2SywIKZiMtFq3ih3Zg8WnaEMZqoZqYPE9zTUKzF2Rpr/Fz2OHxQLnLkExa6oTwlQk48gYl0UnEGqWkrKAQ9tLsmNB6p2t+I4KytlkD2VbsFRy9ZvZ5ISyNvsdEdoq2uxwy8cFZaZB7RUpJUSVSZ6z9qOm7pETT6ABNNsjx1R2Mqf415/omC868caZcXH5ZojW/SJmtDne050lPePVHY26OxSsHQwE7aXR7xFXHsBp2qF7tlkqVLyD6Ttd51xp6rdu87XKGFCsKKiK48jtnq4YqKoJquteh3SUT4sMT3KSiXeQKY6ueAXXT7AhzJVdaxPRB5PoTsSiLDo++7HLamxxVV/ouz0GS58+bhHRf0+LnLZcWKOjQBgBSg4BHNyQ9nai42AHFfOytys+ipcKIQyqEt1lqFbNjHLmoZGDLM+C7cTraODLG9GZ+5uJySNh4t/cPmrO1mmWJ3kZe6DkiNH6IL21d5Y969jFNS6PEzYnF7KWDRTnvawesaVwPktraWNjDWmgDQGtGJJAGxoxpSmPegX6MLHBzBQtIIO3DLkhNMAzll0+i0h2ZxLicdlcT4K/RKC8nLdp9l+9fuXRdbWMvdTEkgtdgcaDYMdtUEdLGWRlXvcG0uhwDcuAc7HiSUHNom7s7ShxAWmra1x4pXTLeDR2wsdQgd3y3IZsjagFtB7SrrG5znUI7qjzqr2SHAfEU8UNk0q6CbMGtyITdI2m6MN2FBiql4o7q1RsEbjnXtWGFPbbNJISd+z4YrNW/R5acQvQZwAqDS4DhkmjKiU42ZB0WCiLFZTMUEsGCtZArzJTA4hR1py8Rz+alkjQ+SLCxz5cFEJlyRuFR/ZQ1TG2XmibXWre0cxs7Rghpvw5Q4ZVBHIoKyTFrgRsVlpRlWg7vJwqFWO0Sl2SWrRwLyQ3PHMjPH4pI2wz1jaeCSaxSslbftJ4OJ7GD/AGUumZcWM3Cp5uxTNHCszu0fufRR6QdenedxI7lOXxKw+f8AhDGFLeXApYRt3LmaO3nQmMpic/JSNanUqpWRrBXKxRxIhsSUbEVHEpyY0EKz2dX9kFAgLNCj2Gi831Fy0ex6akWNmkRDrUBuKrGzJrpVxcTv5Fg60/QUEtr4/XNBPtCDfMSU8cTkxJ5YxLOyjpJA0ZkinxPctjZdGtaA0AnDtJ2/FZDVMf8AiK4ei7PsWvktb2ZUrmN+765r2vTQUIniepyOcyGWKlM6Y120+SFkjA8Ci3S1q4nMUpxJz4YgoK0uoDXZkrSOcFtUbaKmLLxoFPaLWTUDkpLHCQp2NQTYrHdR4jBwUUUZIzpxpgi4WAcabVqVmPRXSaKANan4J966KI+V1cgs/bbUWuoVslRNM5a5lU2x1URLNVBTlTvYPoqpmKEt3/W5GysQz41RSINFdMxCvjVnJEhXRJ0xSvc2iFe2hVlLCoHQ4J0zAdkatyL0H8P9J+Sqbyt7KfwDyk8grQ7El0O0eD0bc9vmVxS6MiPRN5E+JXUwgzRLKTPH6h/UT8VX2k/iv94+asLO+k9722g9opXyQFtbSeTnXvxSz6KQexzQiGtUNnFcdyKjaudlrJGNUzGrjGqdjFKTHQ6JiLhjTImIyNijJloksQU1UxqVVzTjZ2Y8tDi5NL01xXEigWecZI5MaE9wT7PEScFeMTnlkbL7VuClTSpIzrkK4im1XrBXDDeDux2YYc+KD0e24zDt57kVfG2h3jj2rrjpHO7bJXGooKcTmqnSjHCtMd9O5W0Tm0OZr38kylNma1mUZFjKuVrZY1NbYG3hQCu2nxRNmioANqwEPZDTPuRJhwToAN4r5rkkmKpFE5vZA9izmnG4grSSFVekbPeCJrQiZl7xTHhEywUKjc1crGsFcxROhRlxNe1CYrK2SJCuiVlIxDSMVIyEaK+SFDTRqxexCTNVkybKl7KOPFWjDSzHiHeJAQFoYrWKH0GHIUceTcT4kLoxiSC4ZWxtawkVAHlVcQztDPkN/wC82Vl7G6+QhwHEBpokqWLSGxuvsD249GSTT2Tg5C6WZ1w4es2na3/ZRaE0s1svR3brHi7wrsP1vVhbrIReZtHWad9NndgiStBF0waxtwRrGoSxDBHtYuOTOhEkQRUTFHAxFxsXPJlUSxxqdjU1jVK1qiyiHNC45qcAksGTI7qRTyEmxoSN5EYjqrrRNlDcTs80NDYTSvdxRDHuGBqOH0FeMQsuIZAKcfrJPkdkGjNCwAEDEjgRj3jNWjI7oG80qqA9DXYCm4bELbrdQdXEnAbu3gibQAAamgpUitMNqqIQ59X0wOQ4bFotihbTieO9FMcC01IJGytANnapYrCDnhuT4NEhp3rUjbQ3pAADv2iqc+QLskJpd7uAUX3emCorRKTVjXTgqGRSuYoXNStiANrswPNVT4aZq7tBoFTWk1K55Ggzio3BPKYVKxiGRiFkYjXIeQJkxWBSBCStR7whJArxZNoBZBVwrlmeQxXdL20RxH2pKU4Nrh35omNgALnYNGJ47m9uayulLcZZC45bF3440jnk9ghKS4kqkyztNgIAPYaK+0TbumjuvdSWPCp9YbDz2L0HVv7Mhb7IydkkYbIDvvMdWj2HDMOBHcVndZdSRo51TPEXEUu3gbwJxBGYyGKx2uzSkbHR24HwO0I2NqjgjEsd5hBLcCBif7hSWV1eYXHmhWy+OV6CYmouNqhjai42rikdKJ2MUzWJsanASBY0RKKRlEUAopito2wcBWWj7KMzluVc3NWtkOAATwiNZYWeLadvgpnWcFDyGlOCns9oq3wVjbJL7W4GmOAG+mPwTDptoaCTQnCgxII2Ku1gtVGAMzcbtf6qeXagNH2ANoaoDsuJA6Uhzibu75qeMAcBu3pWbLhRMdIAcqncM0IA5rju+uKIhkFMMd43Kuhc4khxoNjR80QW0bhhXcqREkh0lqFRlXcobTMQaDM5n4BQhgbVxzGW+vFOixFdpQ2LRHLgOKHD8UVLSmKCmkASsCO0twVZOxEumJKZK4EKUkCKyQKKqnlCHcoNDDSFE9SEqN5QjAaUIURFzro5k7AEdFZnPJpgB6Tjk0fWxUmsOnWxDooTU+s7jvPFd2DHe30c+SVaK7WLSYr0bMhn8e1UC6SuLvOYSSSSADYNMTMaWNkeGk3i0OcGk0pUgHOmCgfaSc1tYPs8iBb0lpJBGNxgHWpWgJJ76K0sWpejo21nkwGZfMGdzRQpHLVsqlJaMFobTb7PKHtxFRebscNy9Uk0Ky1xC0WcXJC0O6PY75H650Vtn0LEHCOPpHAGh/Ec2uzFzgFptRLPJ9zZK8OaWAdUgguDTRwI5ArL5LrRj0+9lBA4glrgWuGbTmEbGFsdM6utnAeMcKhw9IceKys1ifF6QvN9of8AUNi4cuBrcdotDKn2dYpmlDsepBIuSi5PeQ0z0pJkM9y0EEwx3jgrrR0VDiqGxzUcFeumoOrSp8FWPQweIrx4IDSmk2RC6wBz92wc1XWkzE0vmnAUUbLFQ12p+SG4tjgySVwc85YDgEdG0MTIZNlQn3MfissaqDrLLjzUpmF7AdyCjOKIIwwzWoVhTDmVOJAAq+KQjMoprsE1mNEMzKipwTRKa0C5M+iHbJitsVj7dNQKqlmJKOtLaqvkGKVsVHbyjJqmOkUT56KbY1HJ0K4p0kilsOjpJjSNpO85NHMpVFydIVtIEciYdGks6SQ9HEPWOBdwai9IT2WwCszhNKPUHoA7uK851n1zmtjusbsY9FgwAC7MXpktyITyfRodL6eY+zv6JzWRMJYACL730w/v9Dz4lcSXYlRzt2JJJJaYJJJJAG1+1OxQ2TSLrPZr4ZGyO9fe6QmRzb5NXHc5opwWYsGknMkaTSgc0nqtxAIJBw3IrXHSn3nSFpmrUSTSEe7eIZ/KAqgIX6Fs+q3aKga5zWwxBtTgI20pXDYmWmGgIAFM8FBovSPSWSCb/wBSzxPPvGNt7xr3KlY2afr37jXei0ez6texJLTo27LDV+3UJj2sqBxbXDuyWgtWg45or/ovFesNuGThkVhYrNLDIHnZtGR5rSnWKkJaPSOPAYbTuWP8BGbtOhGOqQC019Jno1/U1VVp0NMwVDb7d7Me8Zrb6GbRnW9Y17N6mn0a2tWEsdwyPMKU8cJdopGcl0eZ9J/bao3Fbu32UOP48IkHtswd4KsOrFnl/JtFx3sSj44Lnl6aX/l2WWZeTKhys9G2vHHFFWrUS1sxawSDfG4HwNCq9tgkid+JG9nvNLfEhQcJR7RaM0+mW/SBMeG7kK2ccE8OqlsumFROG4KQPFaIZiljxTJgydgxRhjwwQLcEZHPgqImxpiTwCAmulXXymi0yweV5KbG1OuqRkD3YMY95/S0u8gjbFbA7RKq+aQLRRalWuX/ACwwb5HAeAqfBTSaoWWzitstjG09RhAPLGrvBPHDOXSE/pFeTFSyqx0XqrabRiyMhvtv6rfHE9iu/wDiyxQm7YbIZn7JJB41dU+SGt1ut1pwml6Fh9SPDsNM+1U/hGPzYryyl8UNm0VYrHjaJenkH+XH6IPE/PuWS1l+0p7gY4A2JgwAZgKcTtVJrdAYZ3R3iQKHHcRtWatD10xiktHO5Owe2Wt0jiXkk1Qy65cTkxKSB4DgXC8NorSo57FGu0QzU62dfSpplsrnRNXaLiDGJJJJAHSVxJJAHu/2ZaS6bQ7WY3oXTQ9h/Eb4SU/hWhshpFEd7Wd1wJJJZ9/8MQUGhwNRgcEBpSwXLp2OwpuSSUxkW0Da05KZ58EkkIbyQPcdiq7VY43k32Cu8YHvC6klHBhZHxVMM8jKbCSQuf8AH1qh6snRyji2leaSSaMndGOKHnXayv8AzrDGd5aG18q+Kli0toh/+VLEeF/4OPkupJtPtI1WumFR2DRj/RmmbXg4+bCimatWQ+jaJO1n/YFxJdUfSYmroHkmvJINToD/AOYf+wfJdOrNmZ6Vok/Z/wBqSSF6TH9E/wC0/sHki0cz0p5TT9LvhGhJdZtER7JZOyT4kBJJLkwwx9IZSlLtkH/MiyN/IsVeLrjfmUJbvtXtFOoyKIci4jvwSSUVIGjHaW+0K0TVDrRKf0tNxvcKLOf4qb9aVO92Ne1JJVr7ItnpGrlXRsfdAqAcKK3lHekkvPfk7UzxnWe3dJaZHb3HuGA8As/OUkl2HMBlJJJaKJEPnb0QaB1qkuO8bEkkAQVXEkkAJJJJ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24" name="AutoShape 8" descr="data:image/jpeg;base64,/9j/4AAQSkZJRgABAQAAAQABAAD/2wCEAAkGBhQSEBUUExQUFBUUFxQUFxUUFRcVFRQUFhQVFBQVFRUXHCYeFxwkGRQUHy8gIycpLCwsFR4xNTAqNSYsLCkBCQoKDgwOGg8PGiwfHRwsKSwpLCwsKSkpKSwpKSkpLCksKSksLCksLCwpKSkpKSksLCwpLCwpLCwsKSksLCwsKf/AABEIALcBEwMBIgACEQEDEQH/xAAcAAABBQEBAQAAAAAAAAAAAAAEAAIDBQYBBwj/xABIEAABAwEEBgYHBgQEBAcAAAABAAIDEQQSITEFBkFRYXETIoGRobEyQlJywdHwBxQjM2KSgqKy8RVDY+EWF8LiJERTVHOTo//EABoBAAMBAQEBAAAAAAAAAAAAAAACAwEEBQb/xAAlEQACAgICAQUBAQEBAAAAAAAAAQIRAyESMUEEIjJRYRNxkUL/2gAMAwEAAhEDEQA/ANPprV2y2oUngjkOQcRR45SNo7sqsjbvsmsNCWiZp2ASgjxaT4r0KQBCztJC1mI+dJYujdcFQAcRU0rkTTsU0LReFfrAK0100d0VrfQYF18cjU+de5VzOs4dikOeiaoQANa7mP7+C3MLst4+vkshqbZ/wSKk0JNOzHyWwiFPBawCJCMxtFTzQkQqDzKktDsMPrGnkmAtDRU0rgBtPBoGJPALEYyQ07SnFvVQUtraz8xwZwPWf+xpw/iIPBBTazsGEcd4+1L1u6MUZ3g80rpDpNljZ7M6R/Ua5wAzaCQObsh2lM0nodjiDLPHEBsr0j9vqsw271US6TtE5AfI6mxowA4AD4I6yapSvxLCOLzd/qxPchb6Q3Gu2QNjsDNk85HERtPY3HxT/wDG42/lWOBu4vb0ru960Nj1GFOs4fwtJHe6gRLtF2KH8yRtdzpBX9rBVPT+6FtGWdrNbCKNcGDdGxrfIISS32x+c0v7yPIrWyawaOiyuuPCMu8XlQP+0eys9CJ/YI2eSV8fLGV+EZX7vaXevKf43FI6JtG+XvkWhl+1lgygd2y08mof/m5/of8A6u+Sz2De/wCioj0TaG7Ze+RdcbS3KWUfxu+JV0z7Vd8HdK75KVv2qRbYZBykr5hHsD3fRQs09bGZTPPMgrsuttoIpLHDKN0kTXeYWiGvtjf6TXj3o43jyS+/aPl9aEH9Ub4j3sNPBaq8MR/qMTaptHy/n6NhFfWgrE7suEDwVVadS9FS/lT2myuOQla2Vnf1XeJXos+qVnkFY8f/AIpmP/lkAPis/pPUi7WkgHCZjoj2HFp703u/0z2mEtn2VWgCtnkgtTf9J4a//wCuSh7iVk7foSWF12aN8Z3PaW+ea9ItegZoetdeB7TDeb+5qa3WWYNuSXZ4/YlaHeeXYjnXaDhfTPJnsokGL0m2aAsFpyDrJIdretET7pyWc0nqRPZquoJo9kkeII3kZjxTJ30I012ZmSMhMR2k7XfLcAKNDaDhmgVpgkkkkAJJJJACSSSQB9YzRqEhFvbVDuwWmGA+0XV3pYzI0Yx4mmfRnEnsPgSsDYrCQQaY4r3C3MqD3HiNqzc2rQb+Xduk5Eejlkdym9MZbOapMLQ7AU6p+fl4rRGRrW1cQG7ye4ceSpZbdHZI6VBdt3AnHrU8GjHlmsfpPWWSRxo40yrQA04U9AcB2krG0Motmw0prGwC7XbkKGQ7cjgztqf0hUkun5HVDOoDgSCS5w/U84nllwVLo2wOlxGW1zsGjt28gtPZ7DFCAXkVz6wxPux/FyXbH0v1glh0ZJJjTD23G63vOfYtPo/VhjG35XVG9x6KPsLus7sAVJNrVd/KaAR67us7s2N7AqW26YfIaueXHeTVK5RXRRRlL8PQnazWWzYRi+f9JvRjtkdV5VVa/tFlP5bWRDeBed+51Vh/vCYZKpHkbHWJI0Ft1ilk9OVzuBcad2xVklqwzQHS0SvrLG4pErrSon2gppeo5JUASOlUfSqB86gdMaooLLJsyXSoSGY0UokRQWFiVdEu9RxPCc543eKwB7bWR6LiORorGx65WmPBsziNrXG8O0FUcoChI4rU2hXFM2MGurXH8SINPtwnozzujqnuU0gs9o9ExvJ2PAhl7HDquPOiwTpVz7zRUWR+SbxLwaa3avXTRpLTsZKLpPuuycgYbTNZjhVv6Ti09hwKbYNaJGNuOIkj2sf1h2bjxCt7NbYphdYQ0n/Jmxafcecjz70y4y60I+Ue9optIaPsltBvj7vN7Y/LcePs9tRxCxGm9WZbM43xVuBvDKhyJ3c8txK3+ktDCpDAY3jOJ+H7HfPvVTHpJzPw5BeYKgsd6tc6ez5HcU3Jr5C8VL4nn6S02ltXmPF+zkVOceWO4bjwyOzcs05tDQ4FOnYjVHEkklpgkkkkAfWrsFFKnzIcvQYQSrJad1qEILGGpyqM+TTs592OIWuOtQYDHGccQ4juoDu3ns3rz686R28n67FOT8IpGPlkk9sfK7rEncOe4K1sWiAOtIRQZjJo3Bx2n9IxTIIWQtvOxJGFMz7vsjjt2b0HatIOfwAyaMAOQSSaj32VjGU9R6Li0afu4RClMnUpT3G5M8+KrvvRcSSTU7dqBYEXG1c8st9nZDBROH1XHLrWp9FJ5C6xEQTXOKIaxNljwWcweMDc9JkiUdme91GNc87mtLj4Kwi1YmpV/RxDfLI0fyirvBWjbOaft7AHuUEkqu/8Ks7fzLVe4RRk/wAziPJNP3FvqTye89rR/KAVTj+knIzxmTHSK+fpKyt9GxtPF00p8LyZ/jUOyx2fvkPm5bS+xeX4VUUmCeJsVajS8X/tIP5/muHSdnOdjjHJ8g8ispfZvL8AmWhSCZOfabOcoi33ZHH+oqO9DsMg5kO+CKCzr5AoXOXJWD1ZAfeFP6aoYlw2A+6QfBFByJHhNDExlp/scCioXgrGMQltE5r1O9oQ73LLBlhBrAQ0MlHSMGVT12e4/Mcsl22xtkbWt4bHesODvqnJUsgXbNbHMdVp+SrGdaZKWO9rs5Ix0buHgRup8FDpHR7bQC5uEopyfwJ37ndh3q3fI2Vhuj3mfFv18lTysLDwOR38Cn62id8tPszLmkGhwIwIOwri0Ok7KJ2mRo/EaKuA9doGJ94eIVC2EnYqJ2TaoYkpvup4JLTD6kfOstrhrIIIy0HrEbPVHzPlU7lb6Utghjc93q7N5ODW9povG9YdLOmlJJrictpSSdDRjbIjaXyv3k5Dd8graG7AypoSdntEf9IPehrBCImFzs6dbtyYD5oCa0l7i531uAUpS4L9LwxvK6XSCp7SXm85JjaqCPiiI3LhnNs9jFhjFErGqeNygquh+5SpsvySDRMuCapoASeCBdIBnjwGX+6hn0kchQDw7v7lMsdk5ZEi8jaM3PAHDE9+XdVP/wAVhZlHfO95qO7I9yD0Lop03XkJu7tru3YtAzQbAMGgeahP1GPHLj5KQwTyLl0intOsMzhdDrjfZYLrRyAQDnE4kkneVop9CN2BVto0eWq+L1MZ6OTN6aUNlY5hTCxHtiUb4sV1JnC0B9CmiFGsjVzoXV4SgvkqGYhtCAXvqMBgcM8aZrbFUbM46JMdGvVIdXLLI1rBHGHNLL2PWzBuuxvGornmMlDrhqvAWB0YbG4EC8wAB4pShaKDADngVnJDPG0eXPiUVxXUmjSHEUOe3NSjQzci7Hkm5IRRb6M28FRPqtpBqq1w2k/tHeVMdSmBnWPWOwY0+t5W80H82YVtpORAI44ouN7aYGniPmFZ6Q1Xu5OB4ZFZ90JBIRal0ZtdhvTnblvGI/2RUMd4VzVVC4tNaouC1UNQbh72ngR8u5HRt2SywIKZiMtFq3ih3Zg8WnaEMZqoZqYPE9zTUKzF2Rpr/Fz2OHxQLnLkExa6oTwlQk48gYl0UnEGqWkrKAQ9tLsmNB6p2t+I4KytlkD2VbsFRy9ZvZ5ISyNvsdEdoq2uxwy8cFZaZB7RUpJUSVSZ6z9qOm7pETT6ABNNsjx1R2Mqf415/omC868caZcXH5ZojW/SJmtDne050lPePVHY26OxSsHQwE7aXR7xFXHsBp2qF7tlkqVLyD6Ttd51xp6rdu87XKGFCsKKiK48jtnq4YqKoJquteh3SUT4sMT3KSiXeQKY6ueAXXT7AhzJVdaxPRB5PoTsSiLDo++7HLamxxVV/ouz0GS58+bhHRf0+LnLZcWKOjQBgBSg4BHNyQ9nai42AHFfOytys+ipcKIQyqEt1lqFbNjHLmoZGDLM+C7cTraODLG9GZ+5uJySNh4t/cPmrO1mmWJ3kZe6DkiNH6IL21d5Y969jFNS6PEzYnF7KWDRTnvawesaVwPktraWNjDWmgDQGtGJJAGxoxpSmPegX6MLHBzBQtIIO3DLkhNMAzll0+i0h2ZxLicdlcT4K/RKC8nLdp9l+9fuXRdbWMvdTEkgtdgcaDYMdtUEdLGWRlXvcG0uhwDcuAc7HiSUHNom7s7ShxAWmra1x4pXTLeDR2wsdQgd3y3IZsjagFtB7SrrG5znUI7qjzqr2SHAfEU8UNk0q6CbMGtyITdI2m6MN2FBiql4o7q1RsEbjnXtWGFPbbNJISd+z4YrNW/R5acQvQZwAqDS4DhkmjKiU42ZB0WCiLFZTMUEsGCtZArzJTA4hR1py8Rz+alkjQ+SLCxz5cFEJlyRuFR/ZQ1TG2XmibXWre0cxs7Rghpvw5Q4ZVBHIoKyTFrgRsVlpRlWg7vJwqFWO0Sl2SWrRwLyQ3PHMjPH4pI2wz1jaeCSaxSslbftJ4OJ7GD/AGUumZcWM3Cp5uxTNHCszu0fufRR6QdenedxI7lOXxKw+f8AhDGFLeXApYRt3LmaO3nQmMpic/JSNanUqpWRrBXKxRxIhsSUbEVHEpyY0EKz2dX9kFAgLNCj2Gi831Fy0ex6akWNmkRDrUBuKrGzJrpVxcTv5Fg60/QUEtr4/XNBPtCDfMSU8cTkxJ5YxLOyjpJA0ZkinxPctjZdGtaA0AnDtJ2/FZDVMf8AiK4ei7PsWvktb2ZUrmN+765r2vTQUIniepyOcyGWKlM6Y120+SFkjA8Ci3S1q4nMUpxJz4YgoK0uoDXZkrSOcFtUbaKmLLxoFPaLWTUDkpLHCQp2NQTYrHdR4jBwUUUZIzpxpgi4WAcabVqVmPRXSaKANan4J966KI+V1cgs/bbUWuoVslRNM5a5lU2x1URLNVBTlTvYPoqpmKEt3/W5GysQz41RSINFdMxCvjVnJEhXRJ0xSvc2iFe2hVlLCoHQ4J0zAdkatyL0H8P9J+Sqbyt7KfwDyk8grQ7El0O0eD0bc9vmVxS6MiPRN5E+JXUwgzRLKTPH6h/UT8VX2k/iv94+asLO+k9722g9opXyQFtbSeTnXvxSz6KQexzQiGtUNnFcdyKjaudlrJGNUzGrjGqdjFKTHQ6JiLhjTImIyNijJloksQU1UxqVVzTjZ2Y8tDi5NL01xXEigWecZI5MaE9wT7PEScFeMTnlkbL7VuClTSpIzrkK4im1XrBXDDeDux2YYc+KD0e24zDt57kVfG2h3jj2rrjpHO7bJXGooKcTmqnSjHCtMd9O5W0Tm0OZr38kylNma1mUZFjKuVrZY1NbYG3hQCu2nxRNmioANqwEPZDTPuRJhwToAN4r5rkkmKpFE5vZA9izmnG4grSSFVekbPeCJrQiZl7xTHhEywUKjc1crGsFcxROhRlxNe1CYrK2SJCuiVlIxDSMVIyEaK+SFDTRqxexCTNVkybKl7KOPFWjDSzHiHeJAQFoYrWKH0GHIUceTcT4kLoxiSC4ZWxtawkVAHlVcQztDPkN/wC82Vl7G6+QhwHEBpokqWLSGxuvsD249GSTT2Tg5C6WZ1w4es2na3/ZRaE0s1svR3brHi7wrsP1vVhbrIReZtHWad9NndgiStBF0waxtwRrGoSxDBHtYuOTOhEkQRUTFHAxFxsXPJlUSxxqdjU1jVK1qiyiHNC45qcAksGTI7qRTyEmxoSN5EYjqrrRNlDcTs80NDYTSvdxRDHuGBqOH0FeMQsuIZAKcfrJPkdkGjNCwAEDEjgRj3jNWjI7oG80qqA9DXYCm4bELbrdQdXEnAbu3gibQAAamgpUitMNqqIQ59X0wOQ4bFotihbTieO9FMcC01IJGytANnapYrCDnhuT4NEhp3rUjbQ3pAADv2iqc+QLskJpd7uAUX3emCorRKTVjXTgqGRSuYoXNStiANrswPNVT4aZq7tBoFTWk1K55Ggzio3BPKYVKxiGRiFkYjXIeQJkxWBSBCStR7whJArxZNoBZBVwrlmeQxXdL20RxH2pKU4Nrh35omNgALnYNGJ47m9uayulLcZZC45bF3440jnk9ghKS4kqkyztNgIAPYaK+0TbumjuvdSWPCp9YbDz2L0HVv7Mhb7IydkkYbIDvvMdWj2HDMOBHcVndZdSRo51TPEXEUu3gbwJxBGYyGKx2uzSkbHR24HwO0I2NqjgjEsd5hBLcCBif7hSWV1eYXHmhWy+OV6CYmouNqhjai42rikdKJ2MUzWJsanASBY0RKKRlEUAopito2wcBWWj7KMzluVc3NWtkOAATwiNZYWeLadvgpnWcFDyGlOCns9oq3wVjbJL7W4GmOAG+mPwTDptoaCTQnCgxII2Ku1gtVGAMzcbtf6qeXagNH2ANoaoDsuJA6Uhzibu75qeMAcBu3pWbLhRMdIAcqncM0IA5rju+uKIhkFMMd43Kuhc4khxoNjR80QW0bhhXcqREkh0lqFRlXcobTMQaDM5n4BQhgbVxzGW+vFOixFdpQ2LRHLgOKHD8UVLSmKCmkASsCO0twVZOxEumJKZK4EKUkCKyQKKqnlCHcoNDDSFE9SEqN5QjAaUIURFzro5k7AEdFZnPJpgB6Tjk0fWxUmsOnWxDooTU+s7jvPFd2DHe30c+SVaK7WLSYr0bMhn8e1UC6SuLvOYSSSSADYNMTMaWNkeGk3i0OcGk0pUgHOmCgfaSc1tYPs8iBb0lpJBGNxgHWpWgJJ76K0sWpejo21nkwGZfMGdzRQpHLVsqlJaMFobTb7PKHtxFRebscNy9Uk0Ky1xC0WcXJC0O6PY75H650Vtn0LEHCOPpHAGh/Ec2uzFzgFptRLPJ9zZK8OaWAdUgguDTRwI5ArL5LrRj0+9lBA4glrgWuGbTmEbGFsdM6utnAeMcKhw9IceKys1ifF6QvN9of8AUNi4cuBrcdotDKn2dYpmlDsepBIuSi5PeQ0z0pJkM9y0EEwx3jgrrR0VDiqGxzUcFeumoOrSp8FWPQweIrx4IDSmk2RC6wBz92wc1XWkzE0vmnAUUbLFQ12p+SG4tjgySVwc85YDgEdG0MTIZNlQn3MfissaqDrLLjzUpmF7AdyCjOKIIwwzWoVhTDmVOJAAq+KQjMoprsE1mNEMzKipwTRKa0C5M+iHbJitsVj7dNQKqlmJKOtLaqvkGKVsVHbyjJqmOkUT56KbY1HJ0K4p0kilsOjpJjSNpO85NHMpVFydIVtIEciYdGks6SQ9HEPWOBdwai9IT2WwCszhNKPUHoA7uK851n1zmtjusbsY9FgwAC7MXpktyITyfRodL6eY+zv6JzWRMJYACL730w/v9Dz4lcSXYlRzt2JJJJaYJJJJAG1+1OxQ2TSLrPZr4ZGyO9fe6QmRzb5NXHc5opwWYsGknMkaTSgc0nqtxAIJBw3IrXHSn3nSFpmrUSTSEe7eIZ/KAqgIX6Fs+q3aKga5zWwxBtTgI20pXDYmWmGgIAFM8FBovSPSWSCb/wBSzxPPvGNt7xr3KlY2afr37jXei0ez6texJLTo27LDV+3UJj2sqBxbXDuyWgtWg45or/ovFesNuGThkVhYrNLDIHnZtGR5rSnWKkJaPSOPAYbTuWP8BGbtOhGOqQC019Jno1/U1VVp0NMwVDb7d7Me8Zrb6GbRnW9Y17N6mn0a2tWEsdwyPMKU8cJdopGcl0eZ9J/bao3Fbu32UOP48IkHtswd4KsOrFnl/JtFx3sSj44Lnl6aX/l2WWZeTKhys9G2vHHFFWrUS1sxawSDfG4HwNCq9tgkid+JG9nvNLfEhQcJR7RaM0+mW/SBMeG7kK2ccE8OqlsumFROG4KQPFaIZiljxTJgydgxRhjwwQLcEZHPgqImxpiTwCAmulXXymi0yweV5KbG1OuqRkD3YMY95/S0u8gjbFbA7RKq+aQLRRalWuX/ACwwb5HAeAqfBTSaoWWzitstjG09RhAPLGrvBPHDOXSE/pFeTFSyqx0XqrabRiyMhvtv6rfHE9iu/wDiyxQm7YbIZn7JJB41dU+SGt1ut1pwml6Fh9SPDsNM+1U/hGPzYryyl8UNm0VYrHjaJenkH+XH6IPE/PuWS1l+0p7gY4A2JgwAZgKcTtVJrdAYZ3R3iQKHHcRtWatD10xiktHO5Owe2Wt0jiXkk1Qy65cTkxKSB4DgXC8NorSo57FGu0QzU62dfSpplsrnRNXaLiDGJJJJAHSVxJJAHu/2ZaS6bQ7WY3oXTQ9h/Eb4SU/hWhshpFEd7Wd1wJJJZ9/8MQUGhwNRgcEBpSwXLp2OwpuSSUxkW0Da05KZ58EkkIbyQPcdiq7VY43k32Cu8YHvC6klHBhZHxVMM8jKbCSQuf8AH1qh6snRyji2leaSSaMndGOKHnXayv8AzrDGd5aG18q+Kli0toh/+VLEeF/4OPkupJtPtI1WumFR2DRj/RmmbXg4+bCimatWQ+jaJO1n/YFxJdUfSYmroHkmvJINToD/AOYf+wfJdOrNmZ6Vok/Z/wBqSSF6TH9E/wC0/sHki0cz0p5TT9LvhGhJdZtER7JZOyT4kBJJLkwwx9IZSlLtkH/MiyN/IsVeLrjfmUJbvtXtFOoyKIci4jvwSSUVIGjHaW+0K0TVDrRKf0tNxvcKLOf4qb9aVO92Ne1JJVr7ItnpGrlXRsfdAqAcKK3lHekkvPfk7UzxnWe3dJaZHb3HuGA8As/OUkl2HMBlJJJaKJEPnb0QaB1qkuO8bEkkAQVXEkkAJJJJ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26" name="AutoShape 10" descr="data:image/jpeg;base64,/9j/4AAQSkZJRgABAQAAAQABAAD/2wCEAAkGBhQSEBUUExQUFBUUFxQUFxUUFRcVFRQUFhQVFBQVFRUXHCYeFxwkGRQUHy8gIycpLCwsFR4xNTAqNSYsLCkBCQoKDgwOGg8PGiwfHRwsKSwpLCwsKSkpKSwpKSkpLCksKSksLCksLCwpKSkpKSksLCwpLCwpLCwsKSksLCwsKf/AABEIALcBEwMBIgACEQEDEQH/xAAcAAABBQEBAQAAAAAAAAAAAAAEAAIDBQYBBwj/xABIEAABAwEEBgYHBgQEBAcAAAABAAIDEQQSITEFBkFRYXETIoGRobEyQlJywdHwBxQjM2KSgqKy8RVDY+EWF8LiJERTVHOTo//EABoBAAMBAQEBAAAAAAAAAAAAAAACAwEEBQb/xAAlEQACAgICAQUBAQEBAAAAAAAAAQIRAyESMUEEIjJRYRNxkUL/2gAMAwEAAhEDEQA/ANPprV2y2oUngjkOQcRR45SNo7sqsjbvsmsNCWiZp2ASgjxaT4r0KQBCztJC1mI+dJYujdcFQAcRU0rkTTsU0LReFfrAK0100d0VrfQYF18cjU+de5VzOs4dikOeiaoQANa7mP7+C3MLst4+vkshqbZ/wSKk0JNOzHyWwiFPBawCJCMxtFTzQkQqDzKktDsMPrGnkmAtDRU0rgBtPBoGJPALEYyQ07SnFvVQUtraz8xwZwPWf+xpw/iIPBBTazsGEcd4+1L1u6MUZ3g80rpDpNljZ7M6R/Ua5wAzaCQObsh2lM0nodjiDLPHEBsr0j9vqsw271US6TtE5AfI6mxowA4AD4I6yapSvxLCOLzd/qxPchb6Q3Gu2QNjsDNk85HERtPY3HxT/wDG42/lWOBu4vb0ru960Nj1GFOs4fwtJHe6gRLtF2KH8yRtdzpBX9rBVPT+6FtGWdrNbCKNcGDdGxrfIISS32x+c0v7yPIrWyawaOiyuuPCMu8XlQP+0eys9CJ/YI2eSV8fLGV+EZX7vaXevKf43FI6JtG+XvkWhl+1lgygd2y08mof/m5/of8A6u+Sz2De/wCioj0TaG7Ze+RdcbS3KWUfxu+JV0z7Vd8HdK75KVv2qRbYZBykr5hHsD3fRQs09bGZTPPMgrsuttoIpLHDKN0kTXeYWiGvtjf6TXj3o43jyS+/aPl9aEH9Ub4j3sNPBaq8MR/qMTaptHy/n6NhFfWgrE7suEDwVVadS9FS/lT2myuOQla2Vnf1XeJXos+qVnkFY8f/AIpmP/lkAPis/pPUi7WkgHCZjoj2HFp703u/0z2mEtn2VWgCtnkgtTf9J4a//wCuSh7iVk7foSWF12aN8Z3PaW+ea9ItegZoetdeB7TDeb+5qa3WWYNuSXZ4/YlaHeeXYjnXaDhfTPJnsokGL0m2aAsFpyDrJIdretET7pyWc0nqRPZquoJo9kkeII3kZjxTJ30I012ZmSMhMR2k7XfLcAKNDaDhmgVpgkkkkAJJJJACSSSQB9YzRqEhFvbVDuwWmGA+0XV3pYzI0Yx4mmfRnEnsPgSsDYrCQQaY4r3C3MqD3HiNqzc2rQb+Xduk5Eejlkdym9MZbOapMLQ7AU6p+fl4rRGRrW1cQG7ye4ceSpZbdHZI6VBdt3AnHrU8GjHlmsfpPWWSRxo40yrQA04U9AcB2krG0Motmw0prGwC7XbkKGQ7cjgztqf0hUkun5HVDOoDgSCS5w/U84nllwVLo2wOlxGW1zsGjt28gtPZ7DFCAXkVz6wxPux/FyXbH0v1glh0ZJJjTD23G63vOfYtPo/VhjG35XVG9x6KPsLus7sAVJNrVd/KaAR67us7s2N7AqW26YfIaueXHeTVK5RXRRRlL8PQnazWWzYRi+f9JvRjtkdV5VVa/tFlP5bWRDeBed+51Vh/vCYZKpHkbHWJI0Ft1ilk9OVzuBcad2xVklqwzQHS0SvrLG4pErrSon2gppeo5JUASOlUfSqB86gdMaooLLJsyXSoSGY0UokRQWFiVdEu9RxPCc543eKwB7bWR6LiORorGx65WmPBsziNrXG8O0FUcoChI4rU2hXFM2MGurXH8SINPtwnozzujqnuU0gs9o9ExvJ2PAhl7HDquPOiwTpVz7zRUWR+SbxLwaa3avXTRpLTsZKLpPuuycgYbTNZjhVv6Ti09hwKbYNaJGNuOIkj2sf1h2bjxCt7NbYphdYQ0n/Jmxafcecjz70y4y60I+Ue9optIaPsltBvj7vN7Y/LcePs9tRxCxGm9WZbM43xVuBvDKhyJ3c8txK3+ktDCpDAY3jOJ+H7HfPvVTHpJzPw5BeYKgsd6tc6ez5HcU3Jr5C8VL4nn6S02ltXmPF+zkVOceWO4bjwyOzcs05tDQ4FOnYjVHEkklpgkkkkAfWrsFFKnzIcvQYQSrJad1qEILGGpyqM+TTs592OIWuOtQYDHGccQ4juoDu3ns3rz686R28n67FOT8IpGPlkk9sfK7rEncOe4K1sWiAOtIRQZjJo3Bx2n9IxTIIWQtvOxJGFMz7vsjjt2b0HatIOfwAyaMAOQSSaj32VjGU9R6Li0afu4RClMnUpT3G5M8+KrvvRcSSTU7dqBYEXG1c8st9nZDBROH1XHLrWp9FJ5C6xEQTXOKIaxNljwWcweMDc9JkiUdme91GNc87mtLj4Kwi1YmpV/RxDfLI0fyirvBWjbOaft7AHuUEkqu/8Ks7fzLVe4RRk/wAziPJNP3FvqTye89rR/KAVTj+knIzxmTHSK+fpKyt9GxtPF00p8LyZ/jUOyx2fvkPm5bS+xeX4VUUmCeJsVajS8X/tIP5/muHSdnOdjjHJ8g8ispfZvL8AmWhSCZOfabOcoi33ZHH+oqO9DsMg5kO+CKCzr5AoXOXJWD1ZAfeFP6aoYlw2A+6QfBFByJHhNDExlp/scCioXgrGMQltE5r1O9oQ73LLBlhBrAQ0MlHSMGVT12e4/Mcsl22xtkbWt4bHesODvqnJUsgXbNbHMdVp+SrGdaZKWO9rs5Ix0buHgRup8FDpHR7bQC5uEopyfwJ37ndh3q3fI2Vhuj3mfFv18lTysLDwOR38Cn62id8tPszLmkGhwIwIOwri0Ok7KJ2mRo/EaKuA9doGJ94eIVC2EnYqJ2TaoYkpvup4JLTD6kfOstrhrIIIy0HrEbPVHzPlU7lb6Utghjc93q7N5ODW9povG9YdLOmlJJrictpSSdDRjbIjaXyv3k5Dd8graG7AypoSdntEf9IPehrBCImFzs6dbtyYD5oCa0l7i531uAUpS4L9LwxvK6XSCp7SXm85JjaqCPiiI3LhnNs9jFhjFErGqeNygquh+5SpsvySDRMuCapoASeCBdIBnjwGX+6hn0kchQDw7v7lMsdk5ZEi8jaM3PAHDE9+XdVP/wAVhZlHfO95qO7I9yD0Lop03XkJu7tru3YtAzQbAMGgeahP1GPHLj5KQwTyLl0intOsMzhdDrjfZYLrRyAQDnE4kkneVop9CN2BVto0eWq+L1MZ6OTN6aUNlY5hTCxHtiUb4sV1JnC0B9CmiFGsjVzoXV4SgvkqGYhtCAXvqMBgcM8aZrbFUbM46JMdGvVIdXLLI1rBHGHNLL2PWzBuuxvGornmMlDrhqvAWB0YbG4EC8wAB4pShaKDADngVnJDPG0eXPiUVxXUmjSHEUOe3NSjQzci7Hkm5IRRb6M28FRPqtpBqq1w2k/tHeVMdSmBnWPWOwY0+t5W80H82YVtpORAI44ouN7aYGniPmFZ6Q1Xu5OB4ZFZ90JBIRal0ZtdhvTnblvGI/2RUMd4VzVVC4tNaouC1UNQbh72ngR8u5HRt2SywIKZiMtFq3ih3Zg8WnaEMZqoZqYPE9zTUKzF2Rpr/Fz2OHxQLnLkExa6oTwlQk48gYl0UnEGqWkrKAQ9tLsmNB6p2t+I4KytlkD2VbsFRy9ZvZ5ISyNvsdEdoq2uxwy8cFZaZB7RUpJUSVSZ6z9qOm7pETT6ABNNsjx1R2Mqf415/omC868caZcXH5ZojW/SJmtDne050lPePVHY26OxSsHQwE7aXR7xFXHsBp2qF7tlkqVLyD6Ttd51xp6rdu87XKGFCsKKiK48jtnq4YqKoJquteh3SUT4sMT3KSiXeQKY6ueAXXT7AhzJVdaxPRB5PoTsSiLDo++7HLamxxVV/ouz0GS58+bhHRf0+LnLZcWKOjQBgBSg4BHNyQ9nai42AHFfOytys+ipcKIQyqEt1lqFbNjHLmoZGDLM+C7cTraODLG9GZ+5uJySNh4t/cPmrO1mmWJ3kZe6DkiNH6IL21d5Y969jFNS6PEzYnF7KWDRTnvawesaVwPktraWNjDWmgDQGtGJJAGxoxpSmPegX6MLHBzBQtIIO3DLkhNMAzll0+i0h2ZxLicdlcT4K/RKC8nLdp9l+9fuXRdbWMvdTEkgtdgcaDYMdtUEdLGWRlXvcG0uhwDcuAc7HiSUHNom7s7ShxAWmra1x4pXTLeDR2wsdQgd3y3IZsjagFtB7SrrG5znUI7qjzqr2SHAfEU8UNk0q6CbMGtyITdI2m6MN2FBiql4o7q1RsEbjnXtWGFPbbNJISd+z4YrNW/R5acQvQZwAqDS4DhkmjKiU42ZB0WCiLFZTMUEsGCtZArzJTA4hR1py8Rz+alkjQ+SLCxz5cFEJlyRuFR/ZQ1TG2XmibXWre0cxs7Rghpvw5Q4ZVBHIoKyTFrgRsVlpRlWg7vJwqFWO0Sl2SWrRwLyQ3PHMjPH4pI2wz1jaeCSaxSslbftJ4OJ7GD/AGUumZcWM3Cp5uxTNHCszu0fufRR6QdenedxI7lOXxKw+f8AhDGFLeXApYRt3LmaO3nQmMpic/JSNanUqpWRrBXKxRxIhsSUbEVHEpyY0EKz2dX9kFAgLNCj2Gi831Fy0ex6akWNmkRDrUBuKrGzJrpVxcTv5Fg60/QUEtr4/XNBPtCDfMSU8cTkxJ5YxLOyjpJA0ZkinxPctjZdGtaA0AnDtJ2/FZDVMf8AiK4ei7PsWvktb2ZUrmN+765r2vTQUIniepyOcyGWKlM6Y120+SFkjA8Ci3S1q4nMUpxJz4YgoK0uoDXZkrSOcFtUbaKmLLxoFPaLWTUDkpLHCQp2NQTYrHdR4jBwUUUZIzpxpgi4WAcabVqVmPRXSaKANan4J966KI+V1cgs/bbUWuoVslRNM5a5lU2x1URLNVBTlTvYPoqpmKEt3/W5GysQz41RSINFdMxCvjVnJEhXRJ0xSvc2iFe2hVlLCoHQ4J0zAdkatyL0H8P9J+Sqbyt7KfwDyk8grQ7El0O0eD0bc9vmVxS6MiPRN5E+JXUwgzRLKTPH6h/UT8VX2k/iv94+asLO+k9722g9opXyQFtbSeTnXvxSz6KQexzQiGtUNnFcdyKjaudlrJGNUzGrjGqdjFKTHQ6JiLhjTImIyNijJloksQU1UxqVVzTjZ2Y8tDi5NL01xXEigWecZI5MaE9wT7PEScFeMTnlkbL7VuClTSpIzrkK4im1XrBXDDeDux2YYc+KD0e24zDt57kVfG2h3jj2rrjpHO7bJXGooKcTmqnSjHCtMd9O5W0Tm0OZr38kylNma1mUZFjKuVrZY1NbYG3hQCu2nxRNmioANqwEPZDTPuRJhwToAN4r5rkkmKpFE5vZA9izmnG4grSSFVekbPeCJrQiZl7xTHhEywUKjc1crGsFcxROhRlxNe1CYrK2SJCuiVlIxDSMVIyEaK+SFDTRqxexCTNVkybKl7KOPFWjDSzHiHeJAQFoYrWKH0GHIUceTcT4kLoxiSC4ZWxtawkVAHlVcQztDPkN/wC82Vl7G6+QhwHEBpokqWLSGxuvsD249GSTT2Tg5C6WZ1w4es2na3/ZRaE0s1svR3brHi7wrsP1vVhbrIReZtHWad9NndgiStBF0waxtwRrGoSxDBHtYuOTOhEkQRUTFHAxFxsXPJlUSxxqdjU1jVK1qiyiHNC45qcAksGTI7qRTyEmxoSN5EYjqrrRNlDcTs80NDYTSvdxRDHuGBqOH0FeMQsuIZAKcfrJPkdkGjNCwAEDEjgRj3jNWjI7oG80qqA9DXYCm4bELbrdQdXEnAbu3gibQAAamgpUitMNqqIQ59X0wOQ4bFotihbTieO9FMcC01IJGytANnapYrCDnhuT4NEhp3rUjbQ3pAADv2iqc+QLskJpd7uAUX3emCorRKTVjXTgqGRSuYoXNStiANrswPNVT4aZq7tBoFTWk1K55Ggzio3BPKYVKxiGRiFkYjXIeQJkxWBSBCStR7whJArxZNoBZBVwrlmeQxXdL20RxH2pKU4Nrh35omNgALnYNGJ47m9uayulLcZZC45bF3440jnk9ghKS4kqkyztNgIAPYaK+0TbumjuvdSWPCp9YbDz2L0HVv7Mhb7IydkkYbIDvvMdWj2HDMOBHcVndZdSRo51TPEXEUu3gbwJxBGYyGKx2uzSkbHR24HwO0I2NqjgjEsd5hBLcCBif7hSWV1eYXHmhWy+OV6CYmouNqhjai42rikdKJ2MUzWJsanASBY0RKKRlEUAopito2wcBWWj7KMzluVc3NWtkOAATwiNZYWeLadvgpnWcFDyGlOCns9oq3wVjbJL7W4GmOAG+mPwTDptoaCTQnCgxII2Ku1gtVGAMzcbtf6qeXagNH2ANoaoDsuJA6Uhzibu75qeMAcBu3pWbLhRMdIAcqncM0IA5rju+uKIhkFMMd43Kuhc4khxoNjR80QW0bhhXcqREkh0lqFRlXcobTMQaDM5n4BQhgbVxzGW+vFOixFdpQ2LRHLgOKHD8UVLSmKCmkASsCO0twVZOxEumJKZK4EKUkCKyQKKqnlCHcoNDDSFE9SEqN5QjAaUIURFzro5k7AEdFZnPJpgB6Tjk0fWxUmsOnWxDooTU+s7jvPFd2DHe30c+SVaK7WLSYr0bMhn8e1UC6SuLvOYSSSSADYNMTMaWNkeGk3i0OcGk0pUgHOmCgfaSc1tYPs8iBb0lpJBGNxgHWpWgJJ76K0sWpejo21nkwGZfMGdzRQpHLVsqlJaMFobTb7PKHtxFRebscNy9Uk0Ky1xC0WcXJC0O6PY75H650Vtn0LEHCOPpHAGh/Ec2uzFzgFptRLPJ9zZK8OaWAdUgguDTRwI5ArL5LrRj0+9lBA4glrgWuGbTmEbGFsdM6utnAeMcKhw9IceKys1ifF6QvN9of8AUNi4cuBrcdotDKn2dYpmlDsepBIuSi5PeQ0z0pJkM9y0EEwx3jgrrR0VDiqGxzUcFeumoOrSp8FWPQweIrx4IDSmk2RC6wBz92wc1XWkzE0vmnAUUbLFQ12p+SG4tjgySVwc85YDgEdG0MTIZNlQn3MfissaqDrLLjzUpmF7AdyCjOKIIwwzWoVhTDmVOJAAq+KQjMoprsE1mNEMzKipwTRKa0C5M+iHbJitsVj7dNQKqlmJKOtLaqvkGKVsVHbyjJqmOkUT56KbY1HJ0K4p0kilsOjpJjSNpO85NHMpVFydIVtIEciYdGks6SQ9HEPWOBdwai9IT2WwCszhNKPUHoA7uK851n1zmtjusbsY9FgwAC7MXpktyITyfRodL6eY+zv6JzWRMJYACL730w/v9Dz4lcSXYlRzt2JJJJaYJJJJAG1+1OxQ2TSLrPZr4ZGyO9fe6QmRzb5NXHc5opwWYsGknMkaTSgc0nqtxAIJBw3IrXHSn3nSFpmrUSTSEe7eIZ/KAqgIX6Fs+q3aKga5zWwxBtTgI20pXDYmWmGgIAFM8FBovSPSWSCb/wBSzxPPvGNt7xr3KlY2afr37jXei0ez6texJLTo27LDV+3UJj2sqBxbXDuyWgtWg45or/ovFesNuGThkVhYrNLDIHnZtGR5rSnWKkJaPSOPAYbTuWP8BGbtOhGOqQC019Jno1/U1VVp0NMwVDb7d7Me8Zrb6GbRnW9Y17N6mn0a2tWEsdwyPMKU8cJdopGcl0eZ9J/bao3Fbu32UOP48IkHtswd4KsOrFnl/JtFx3sSj44Lnl6aX/l2WWZeTKhys9G2vHHFFWrUS1sxawSDfG4HwNCq9tgkid+JG9nvNLfEhQcJR7RaM0+mW/SBMeG7kK2ccE8OqlsumFROG4KQPFaIZiljxTJgydgxRhjwwQLcEZHPgqImxpiTwCAmulXXymi0yweV5KbG1OuqRkD3YMY95/S0u8gjbFbA7RKq+aQLRRalWuX/ACwwb5HAeAqfBTSaoWWzitstjG09RhAPLGrvBPHDOXSE/pFeTFSyqx0XqrabRiyMhvtv6rfHE9iu/wDiyxQm7YbIZn7JJB41dU+SGt1ut1pwml6Fh9SPDsNM+1U/hGPzYryyl8UNm0VYrHjaJenkH+XH6IPE/PuWS1l+0p7gY4A2JgwAZgKcTtVJrdAYZ3R3iQKHHcRtWatD10xiktHO5Owe2Wt0jiXkk1Qy65cTkxKSB4DgXC8NorSo57FGu0QzU62dfSpplsrnRNXaLiDGJJJJAHSVxJJAHu/2ZaS6bQ7WY3oXTQ9h/Eb4SU/hWhshpFEd7Wd1wJJJZ9/8MQUGhwNRgcEBpSwXLp2OwpuSSUxkW0Da05KZ58EkkIbyQPcdiq7VY43k32Cu8YHvC6klHBhZHxVMM8jKbCSQuf8AH1qh6snRyji2leaSSaMndGOKHnXayv8AzrDGd5aG18q+Kli0toh/+VLEeF/4OPkupJtPtI1WumFR2DRj/RmmbXg4+bCimatWQ+jaJO1n/YFxJdUfSYmroHkmvJINToD/AOYf+wfJdOrNmZ6Vok/Z/wBqSSF6TH9E/wC0/sHki0cz0p5TT9LvhGhJdZtER7JZOyT4kBJJLkwwx9IZSlLtkH/MiyN/IsVeLrjfmUJbvtXtFOoyKIci4jvwSSUVIGjHaW+0K0TVDrRKf0tNxvcKLOf4qb9aVO92Ne1JJVr7ItnpGrlXRsfdAqAcKK3lHekkvPfk7UzxnWe3dJaZHb3HuGA8As/OUkl2HMBlJJJaKJEPnb0QaB1qkuO8bEkkAQVXEkkAJJJJ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28" name="AutoShape 12" descr="data:image/jpeg;base64,/9j/4AAQSkZJRgABAQAAAQABAAD/2wCEAAkGBhQSEBUUExQUFBUUFxQUFxUUFRcVFRQUFhQVFBQVFRUXHCYeFxwkGRQUHy8gIycpLCwsFR4xNTAqNSYsLCkBCQoKDgwOGg8PGiwfHRwsKSwpLCwsKSkpKSwpKSkpLCksKSksLCksLCwpKSkpKSksLCwpLCwpLCwsKSksLCwsKf/AABEIALcBEwMBIgACEQEDEQH/xAAcAAABBQEBAQAAAAAAAAAAAAAEAAIDBQYBBwj/xABIEAABAwEEBgYHBgQEBAcAAAABAAIDEQQSITEFBkFRYXETIoGRobEyQlJywdHwBxQjM2KSgqKy8RVDY+EWF8LiJERTVHOTo//EABoBAAMBAQEBAAAAAAAAAAAAAAACAwEEBQb/xAAlEQACAgICAQUBAQEBAAAAAAAAAQIRAyESMUEEIjJRYRNxkUL/2gAMAwEAAhEDEQA/ANPprV2y2oUngjkOQcRR45SNo7sqsjbvsmsNCWiZp2ASgjxaT4r0KQBCztJC1mI+dJYujdcFQAcRU0rkTTsU0LReFfrAK0100d0VrfQYF18cjU+de5VzOs4dikOeiaoQANa7mP7+C3MLst4+vkshqbZ/wSKk0JNOzHyWwiFPBawCJCMxtFTzQkQqDzKktDsMPrGnkmAtDRU0rgBtPBoGJPALEYyQ07SnFvVQUtraz8xwZwPWf+xpw/iIPBBTazsGEcd4+1L1u6MUZ3g80rpDpNljZ7M6R/Ua5wAzaCQObsh2lM0nodjiDLPHEBsr0j9vqsw271US6TtE5AfI6mxowA4AD4I6yapSvxLCOLzd/qxPchb6Q3Gu2QNjsDNk85HERtPY3HxT/wDG42/lWOBu4vb0ru960Nj1GFOs4fwtJHe6gRLtF2KH8yRtdzpBX9rBVPT+6FtGWdrNbCKNcGDdGxrfIISS32x+c0v7yPIrWyawaOiyuuPCMu8XlQP+0eys9CJ/YI2eSV8fLGV+EZX7vaXevKf43FI6JtG+XvkWhl+1lgygd2y08mof/m5/of8A6u+Sz2De/wCioj0TaG7Ze+RdcbS3KWUfxu+JV0z7Vd8HdK75KVv2qRbYZBykr5hHsD3fRQs09bGZTPPMgrsuttoIpLHDKN0kTXeYWiGvtjf6TXj3o43jyS+/aPl9aEH9Ub4j3sNPBaq8MR/qMTaptHy/n6NhFfWgrE7suEDwVVadS9FS/lT2myuOQla2Vnf1XeJXos+qVnkFY8f/AIpmP/lkAPis/pPUi7WkgHCZjoj2HFp703u/0z2mEtn2VWgCtnkgtTf9J4a//wCuSh7iVk7foSWF12aN8Z3PaW+ea9ItegZoetdeB7TDeb+5qa3WWYNuSXZ4/YlaHeeXYjnXaDhfTPJnsokGL0m2aAsFpyDrJIdretET7pyWc0nqRPZquoJo9kkeII3kZjxTJ30I012ZmSMhMR2k7XfLcAKNDaDhmgVpgkkkkAJJJJACSSSQB9YzRqEhFvbVDuwWmGA+0XV3pYzI0Yx4mmfRnEnsPgSsDYrCQQaY4r3C3MqD3HiNqzc2rQb+Xduk5Eejlkdym9MZbOapMLQ7AU6p+fl4rRGRrW1cQG7ye4ceSpZbdHZI6VBdt3AnHrU8GjHlmsfpPWWSRxo40yrQA04U9AcB2krG0Motmw0prGwC7XbkKGQ7cjgztqf0hUkun5HVDOoDgSCS5w/U84nllwVLo2wOlxGW1zsGjt28gtPZ7DFCAXkVz6wxPux/FyXbH0v1glh0ZJJjTD23G63vOfYtPo/VhjG35XVG9x6KPsLus7sAVJNrVd/KaAR67us7s2N7AqW26YfIaueXHeTVK5RXRRRlL8PQnazWWzYRi+f9JvRjtkdV5VVa/tFlP5bWRDeBed+51Vh/vCYZKpHkbHWJI0Ft1ilk9OVzuBcad2xVklqwzQHS0SvrLG4pErrSon2gppeo5JUASOlUfSqB86gdMaooLLJsyXSoSGY0UokRQWFiVdEu9RxPCc543eKwB7bWR6LiORorGx65WmPBsziNrXG8O0FUcoChI4rU2hXFM2MGurXH8SINPtwnozzujqnuU0gs9o9ExvJ2PAhl7HDquPOiwTpVz7zRUWR+SbxLwaa3avXTRpLTsZKLpPuuycgYbTNZjhVv6Ti09hwKbYNaJGNuOIkj2sf1h2bjxCt7NbYphdYQ0n/Jmxafcecjz70y4y60I+Ue9optIaPsltBvj7vN7Y/LcePs9tRxCxGm9WZbM43xVuBvDKhyJ3c8txK3+ktDCpDAY3jOJ+H7HfPvVTHpJzPw5BeYKgsd6tc6ez5HcU3Jr5C8VL4nn6S02ltXmPF+zkVOceWO4bjwyOzcs05tDQ4FOnYjVHEkklpgkkkkAfWrsFFKnzIcvQYQSrJad1qEILGGpyqM+TTs592OIWuOtQYDHGccQ4juoDu3ns3rz686R28n67FOT8IpGPlkk9sfK7rEncOe4K1sWiAOtIRQZjJo3Bx2n9IxTIIWQtvOxJGFMz7vsjjt2b0HatIOfwAyaMAOQSSaj32VjGU9R6Li0afu4RClMnUpT3G5M8+KrvvRcSSTU7dqBYEXG1c8st9nZDBROH1XHLrWp9FJ5C6xEQTXOKIaxNljwWcweMDc9JkiUdme91GNc87mtLj4Kwi1YmpV/RxDfLI0fyirvBWjbOaft7AHuUEkqu/8Ks7fzLVe4RRk/wAziPJNP3FvqTye89rR/KAVTj+knIzxmTHSK+fpKyt9GxtPF00p8LyZ/jUOyx2fvkPm5bS+xeX4VUUmCeJsVajS8X/tIP5/muHSdnOdjjHJ8g8ispfZvL8AmWhSCZOfabOcoi33ZHH+oqO9DsMg5kO+CKCzr5AoXOXJWD1ZAfeFP6aoYlw2A+6QfBFByJHhNDExlp/scCioXgrGMQltE5r1O9oQ73LLBlhBrAQ0MlHSMGVT12e4/Mcsl22xtkbWt4bHesODvqnJUsgXbNbHMdVp+SrGdaZKWO9rs5Ix0buHgRup8FDpHR7bQC5uEopyfwJ37ndh3q3fI2Vhuj3mfFv18lTysLDwOR38Cn62id8tPszLmkGhwIwIOwri0Ok7KJ2mRo/EaKuA9doGJ94eIVC2EnYqJ2TaoYkpvup4JLTD6kfOstrhrIIIy0HrEbPVHzPlU7lb6Utghjc93q7N5ODW9povG9YdLOmlJJrictpSSdDRjbIjaXyv3k5Dd8graG7AypoSdntEf9IPehrBCImFzs6dbtyYD5oCa0l7i531uAUpS4L9LwxvK6XSCp7SXm85JjaqCPiiI3LhnNs9jFhjFErGqeNygquh+5SpsvySDRMuCapoASeCBdIBnjwGX+6hn0kchQDw7v7lMsdk5ZEi8jaM3PAHDE9+XdVP/wAVhZlHfO95qO7I9yD0Lop03XkJu7tru3YtAzQbAMGgeahP1GPHLj5KQwTyLl0intOsMzhdDrjfZYLrRyAQDnE4kkneVop9CN2BVto0eWq+L1MZ6OTN6aUNlY5hTCxHtiUb4sV1JnC0B9CmiFGsjVzoXV4SgvkqGYhtCAXvqMBgcM8aZrbFUbM46JMdGvVIdXLLI1rBHGHNLL2PWzBuuxvGornmMlDrhqvAWB0YbG4EC8wAB4pShaKDADngVnJDPG0eXPiUVxXUmjSHEUOe3NSjQzci7Hkm5IRRb6M28FRPqtpBqq1w2k/tHeVMdSmBnWPWOwY0+t5W80H82YVtpORAI44ouN7aYGniPmFZ6Q1Xu5OB4ZFZ90JBIRal0ZtdhvTnblvGI/2RUMd4VzVVC4tNaouC1UNQbh72ngR8u5HRt2SywIKZiMtFq3ih3Zg8WnaEMZqoZqYPE9zTUKzF2Rpr/Fz2OHxQLnLkExa6oTwlQk48gYl0UnEGqWkrKAQ9tLsmNB6p2t+I4KytlkD2VbsFRy9ZvZ5ISyNvsdEdoq2uxwy8cFZaZB7RUpJUSVSZ6z9qOm7pETT6ABNNsjx1R2Mqf415/omC868caZcXH5ZojW/SJmtDne050lPePVHY26OxSsHQwE7aXR7xFXHsBp2qF7tlkqVLyD6Ttd51xp6rdu87XKGFCsKKiK48jtnq4YqKoJquteh3SUT4sMT3KSiXeQKY6ueAXXT7AhzJVdaxPRB5PoTsSiLDo++7HLamxxVV/ouz0GS58+bhHRf0+LnLZcWKOjQBgBSg4BHNyQ9nai42AHFfOytys+ipcKIQyqEt1lqFbNjHLmoZGDLM+C7cTraODLG9GZ+5uJySNh4t/cPmrO1mmWJ3kZe6DkiNH6IL21d5Y969jFNS6PEzYnF7KWDRTnvawesaVwPktraWNjDWmgDQGtGJJAGxoxpSmPegX6MLHBzBQtIIO3DLkhNMAzll0+i0h2ZxLicdlcT4K/RKC8nLdp9l+9fuXRdbWMvdTEkgtdgcaDYMdtUEdLGWRlXvcG0uhwDcuAc7HiSUHNom7s7ShxAWmra1x4pXTLeDR2wsdQgd3y3IZsjagFtB7SrrG5znUI7qjzqr2SHAfEU8UNk0q6CbMGtyITdI2m6MN2FBiql4o7q1RsEbjnXtWGFPbbNJISd+z4YrNW/R5acQvQZwAqDS4DhkmjKiU42ZB0WCiLFZTMUEsGCtZArzJTA4hR1py8Rz+alkjQ+SLCxz5cFEJlyRuFR/ZQ1TG2XmibXWre0cxs7Rghpvw5Q4ZVBHIoKyTFrgRsVlpRlWg7vJwqFWO0Sl2SWrRwLyQ3PHMjPH4pI2wz1jaeCSaxSslbftJ4OJ7GD/AGUumZcWM3Cp5uxTNHCszu0fufRR6QdenedxI7lOXxKw+f8AhDGFLeXApYRt3LmaO3nQmMpic/JSNanUqpWRrBXKxRxIhsSUbEVHEpyY0EKz2dX9kFAgLNCj2Gi831Fy0ex6akWNmkRDrUBuKrGzJrpVxcTv5Fg60/QUEtr4/XNBPtCDfMSU8cTkxJ5YxLOyjpJA0ZkinxPctjZdGtaA0AnDtJ2/FZDVMf8AiK4ei7PsWvktb2ZUrmN+765r2vTQUIniepyOcyGWKlM6Y120+SFkjA8Ci3S1q4nMUpxJz4YgoK0uoDXZkrSOcFtUbaKmLLxoFPaLWTUDkpLHCQp2NQTYrHdR4jBwUUUZIzpxpgi4WAcabVqVmPRXSaKANan4J966KI+V1cgs/bbUWuoVslRNM5a5lU2x1URLNVBTlTvYPoqpmKEt3/W5GysQz41RSINFdMxCvjVnJEhXRJ0xSvc2iFe2hVlLCoHQ4J0zAdkatyL0H8P9J+Sqbyt7KfwDyk8grQ7El0O0eD0bc9vmVxS6MiPRN5E+JXUwgzRLKTPH6h/UT8VX2k/iv94+asLO+k9722g9opXyQFtbSeTnXvxSz6KQexzQiGtUNnFcdyKjaudlrJGNUzGrjGqdjFKTHQ6JiLhjTImIyNijJloksQU1UxqVVzTjZ2Y8tDi5NL01xXEigWecZI5MaE9wT7PEScFeMTnlkbL7VuClTSpIzrkK4im1XrBXDDeDux2YYc+KD0e24zDt57kVfG2h3jj2rrjpHO7bJXGooKcTmqnSjHCtMd9O5W0Tm0OZr38kylNma1mUZFjKuVrZY1NbYG3hQCu2nxRNmioANqwEPZDTPuRJhwToAN4r5rkkmKpFE5vZA9izmnG4grSSFVekbPeCJrQiZl7xTHhEywUKjc1crGsFcxROhRlxNe1CYrK2SJCuiVlIxDSMVIyEaK+SFDTRqxexCTNVkybKl7KOPFWjDSzHiHeJAQFoYrWKH0GHIUceTcT4kLoxiSC4ZWxtawkVAHlVcQztDPkN/wC82Vl7G6+QhwHEBpokqWLSGxuvsD249GSTT2Tg5C6WZ1w4es2na3/ZRaE0s1svR3brHi7wrsP1vVhbrIReZtHWad9NndgiStBF0waxtwRrGoSxDBHtYuOTOhEkQRUTFHAxFxsXPJlUSxxqdjU1jVK1qiyiHNC45qcAksGTI7qRTyEmxoSN5EYjqrrRNlDcTs80NDYTSvdxRDHuGBqOH0FeMQsuIZAKcfrJPkdkGjNCwAEDEjgRj3jNWjI7oG80qqA9DXYCm4bELbrdQdXEnAbu3gibQAAamgpUitMNqqIQ59X0wOQ4bFotihbTieO9FMcC01IJGytANnapYrCDnhuT4NEhp3rUjbQ3pAADv2iqc+QLskJpd7uAUX3emCorRKTVjXTgqGRSuYoXNStiANrswPNVT4aZq7tBoFTWk1K55Ggzio3BPKYVKxiGRiFkYjXIeQJkxWBSBCStR7whJArxZNoBZBVwrlmeQxXdL20RxH2pKU4Nrh35omNgALnYNGJ47m9uayulLcZZC45bF3440jnk9ghKS4kqkyztNgIAPYaK+0TbumjuvdSWPCp9YbDz2L0HVv7Mhb7IydkkYbIDvvMdWj2HDMOBHcVndZdSRo51TPEXEUu3gbwJxBGYyGKx2uzSkbHR24HwO0I2NqjgjEsd5hBLcCBif7hSWV1eYXHmhWy+OV6CYmouNqhjai42rikdKJ2MUzWJsanASBY0RKKRlEUAopito2wcBWWj7KMzluVc3NWtkOAATwiNZYWeLadvgpnWcFDyGlOCns9oq3wVjbJL7W4GmOAG+mPwTDptoaCTQnCgxII2Ku1gtVGAMzcbtf6qeXagNH2ANoaoDsuJA6Uhzibu75qeMAcBu3pWbLhRMdIAcqncM0IA5rju+uKIhkFMMd43Kuhc4khxoNjR80QW0bhhXcqREkh0lqFRlXcobTMQaDM5n4BQhgbVxzGW+vFOixFdpQ2LRHLgOKHD8UVLSmKCmkASsCO0twVZOxEumJKZK4EKUkCKyQKKqnlCHcoNDDSFE9SEqN5QjAaUIURFzro5k7AEdFZnPJpgB6Tjk0fWxUmsOnWxDooTU+s7jvPFd2DHe30c+SVaK7WLSYr0bMhn8e1UC6SuLvOYSSSSADYNMTMaWNkeGk3i0OcGk0pUgHOmCgfaSc1tYPs8iBb0lpJBGNxgHWpWgJJ76K0sWpejo21nkwGZfMGdzRQpHLVsqlJaMFobTb7PKHtxFRebscNy9Uk0Ky1xC0WcXJC0O6PY75H650Vtn0LEHCOPpHAGh/Ec2uzFzgFptRLPJ9zZK8OaWAdUgguDTRwI5ArL5LrRj0+9lBA4glrgWuGbTmEbGFsdM6utnAeMcKhw9IceKys1ifF6QvN9of8AUNi4cuBrcdotDKn2dYpmlDsepBIuSi5PeQ0z0pJkM9y0EEwx3jgrrR0VDiqGxzUcFeumoOrSp8FWPQweIrx4IDSmk2RC6wBz92wc1XWkzE0vmnAUUbLFQ12p+SG4tjgySVwc85YDgEdG0MTIZNlQn3MfissaqDrLLjzUpmF7AdyCjOKIIwwzWoVhTDmVOJAAq+KQjMoprsE1mNEMzKipwTRKa0C5M+iHbJitsVj7dNQKqlmJKOtLaqvkGKVsVHbyjJqmOkUT56KbY1HJ0K4p0kilsOjpJjSNpO85NHMpVFydIVtIEciYdGks6SQ9HEPWOBdwai9IT2WwCszhNKPUHoA7uK851n1zmtjusbsY9FgwAC7MXpktyITyfRodL6eY+zv6JzWRMJYACL730w/v9Dz4lcSXYlRzt2JJJJaYJJJJAG1+1OxQ2TSLrPZr4ZGyO9fe6QmRzb5NXHc5opwWYsGknMkaTSgc0nqtxAIJBw3IrXHSn3nSFpmrUSTSEe7eIZ/KAqgIX6Fs+q3aKga5zWwxBtTgI20pXDYmWmGgIAFM8FBovSPSWSCb/wBSzxPPvGNt7xr3KlY2afr37jXei0ez6texJLTo27LDV+3UJj2sqBxbXDuyWgtWg45or/ovFesNuGThkVhYrNLDIHnZtGR5rSnWKkJaPSOPAYbTuWP8BGbtOhGOqQC019Jno1/U1VVp0NMwVDb7d7Me8Zrb6GbRnW9Y17N6mn0a2tWEsdwyPMKU8cJdopGcl0eZ9J/bao3Fbu32UOP48IkHtswd4KsOrFnl/JtFx3sSj44Lnl6aX/l2WWZeTKhys9G2vHHFFWrUS1sxawSDfG4HwNCq9tgkid+JG9nvNLfEhQcJR7RaM0+mW/SBMeG7kK2ccE8OqlsumFROG4KQPFaIZiljxTJgydgxRhjwwQLcEZHPgqImxpiTwCAmulXXymi0yweV5KbG1OuqRkD3YMY95/S0u8gjbFbA7RKq+aQLRRalWuX/ACwwb5HAeAqfBTSaoWWzitstjG09RhAPLGrvBPHDOXSE/pFeTFSyqx0XqrabRiyMhvtv6rfHE9iu/wDiyxQm7YbIZn7JJB41dU+SGt1ut1pwml6Fh9SPDsNM+1U/hGPzYryyl8UNm0VYrHjaJenkH+XH6IPE/PuWS1l+0p7gY4A2JgwAZgKcTtVJrdAYZ3R3iQKHHcRtWatD10xiktHO5Owe2Wt0jiXkk1Qy65cTkxKSB4DgXC8NorSo57FGu0QzU62dfSpplsrnRNXaLiDGJJJJAHSVxJJAHu/2ZaS6bQ7WY3oXTQ9h/Eb4SU/hWhshpFEd7Wd1wJJJZ9/8MQUGhwNRgcEBpSwXLp2OwpuSSUxkW0Da05KZ58EkkIbyQPcdiq7VY43k32Cu8YHvC6klHBhZHxVMM8jKbCSQuf8AH1qh6snRyji2leaSSaMndGOKHnXayv8AzrDGd5aG18q+Kli0toh/+VLEeF/4OPkupJtPtI1WumFR2DRj/RmmbXg4+bCimatWQ+jaJO1n/YFxJdUfSYmroHkmvJINToD/AOYf+wfJdOrNmZ6Vok/Z/wBqSSF6TH9E/wC0/sHki0cz0p5TT9LvhGhJdZtER7JZOyT4kBJJLkwwx9IZSlLtkH/MiyN/IsVeLrjfmUJbvtXtFOoyKIci4jvwSSUVIGjHaW+0K0TVDrRKf0tNxvcKLOf4qb9aVO92Ne1JJVr7ItnpGrlXRsfdAqAcKK3lHekkvPfk7UzxnWe3dJaZHb3HuGA8As/OUkl2HMBlJJJaKJEPnb0QaB1qkuO8bEkkAQVXEkkAJJJJ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30" name="AutoShape 14" descr="data:image/jpeg;base64,/9j/4AAQSkZJRgABAQAAAQABAAD/2wCEAAkGBhQSEBUUExQUFBUUFxQUFxUUFRcVFRQUFhQVFBQVFRUXHCYeFxwkGRQUHy8gIycpLCwsFR4xNTAqNSYsLCkBCQoKDgwOGg8PGiwfHRwsKSwpLCwsKSkpKSwpKSkpLCksKSksLCksLCwpKSkpKSksLCwpLCwpLCwsKSksLCwsKf/AABEIALcBEwMBIgACEQEDEQH/xAAcAAABBQEBAQAAAAAAAAAAAAAEAAIDBQYBBwj/xABIEAABAwEEBgYHBgQEBAcAAAABAAIDEQQSITEFBkFRYXETIoGRobEyQlJywdHwBxQjM2KSgqKy8RVDY+EWF8LiJERTVHOTo//EABoBAAMBAQEBAAAAAAAAAAAAAAACAwEEBQb/xAAlEQACAgICAQUBAQEBAAAAAAAAAQIRAyESMUEEIjJRYRNxkUL/2gAMAwEAAhEDEQA/ANPprV2y2oUngjkOQcRR45SNo7sqsjbvsmsNCWiZp2ASgjxaT4r0KQBCztJC1mI+dJYujdcFQAcRU0rkTTsU0LReFfrAK0100d0VrfQYF18cjU+de5VzOs4dikOeiaoQANa7mP7+C3MLst4+vkshqbZ/wSKk0JNOzHyWwiFPBawCJCMxtFTzQkQqDzKktDsMPrGnkmAtDRU0rgBtPBoGJPALEYyQ07SnFvVQUtraz8xwZwPWf+xpw/iIPBBTazsGEcd4+1L1u6MUZ3g80rpDpNljZ7M6R/Ua5wAzaCQObsh2lM0nodjiDLPHEBsr0j9vqsw271US6TtE5AfI6mxowA4AD4I6yapSvxLCOLzd/qxPchb6Q3Gu2QNjsDNk85HERtPY3HxT/wDG42/lWOBu4vb0ru960Nj1GFOs4fwtJHe6gRLtF2KH8yRtdzpBX9rBVPT+6FtGWdrNbCKNcGDdGxrfIISS32x+c0v7yPIrWyawaOiyuuPCMu8XlQP+0eys9CJ/YI2eSV8fLGV+EZX7vaXevKf43FI6JtG+XvkWhl+1lgygd2y08mof/m5/of8A6u+Sz2De/wCioj0TaG7Ze+RdcbS3KWUfxu+JV0z7Vd8HdK75KVv2qRbYZBykr5hHsD3fRQs09bGZTPPMgrsuttoIpLHDKN0kTXeYWiGvtjf6TXj3o43jyS+/aPl9aEH9Ub4j3sNPBaq8MR/qMTaptHy/n6NhFfWgrE7suEDwVVadS9FS/lT2myuOQla2Vnf1XeJXos+qVnkFY8f/AIpmP/lkAPis/pPUi7WkgHCZjoj2HFp703u/0z2mEtn2VWgCtnkgtTf9J4a//wCuSh7iVk7foSWF12aN8Z3PaW+ea9ItegZoetdeB7TDeb+5qa3WWYNuSXZ4/YlaHeeXYjnXaDhfTPJnsokGL0m2aAsFpyDrJIdretET7pyWc0nqRPZquoJo9kkeII3kZjxTJ30I012ZmSMhMR2k7XfLcAKNDaDhmgVpgkkkkAJJJJACSSSQB9YzRqEhFvbVDuwWmGA+0XV3pYzI0Yx4mmfRnEnsPgSsDYrCQQaY4r3C3MqD3HiNqzc2rQb+Xduk5Eejlkdym9MZbOapMLQ7AU6p+fl4rRGRrW1cQG7ye4ceSpZbdHZI6VBdt3AnHrU8GjHlmsfpPWWSRxo40yrQA04U9AcB2krG0Motmw0prGwC7XbkKGQ7cjgztqf0hUkun5HVDOoDgSCS5w/U84nllwVLo2wOlxGW1zsGjt28gtPZ7DFCAXkVz6wxPux/FyXbH0v1glh0ZJJjTD23G63vOfYtPo/VhjG35XVG9x6KPsLus7sAVJNrVd/KaAR67us7s2N7AqW26YfIaueXHeTVK5RXRRRlL8PQnazWWzYRi+f9JvRjtkdV5VVa/tFlP5bWRDeBed+51Vh/vCYZKpHkbHWJI0Ft1ilk9OVzuBcad2xVklqwzQHS0SvrLG4pErrSon2gppeo5JUASOlUfSqB86gdMaooLLJsyXSoSGY0UokRQWFiVdEu9RxPCc543eKwB7bWR6LiORorGx65WmPBsziNrXG8O0FUcoChI4rU2hXFM2MGurXH8SINPtwnozzujqnuU0gs9o9ExvJ2PAhl7HDquPOiwTpVz7zRUWR+SbxLwaa3avXTRpLTsZKLpPuuycgYbTNZjhVv6Ti09hwKbYNaJGNuOIkj2sf1h2bjxCt7NbYphdYQ0n/Jmxafcecjz70y4y60I+Ue9optIaPsltBvj7vN7Y/LcePs9tRxCxGm9WZbM43xVuBvDKhyJ3c8txK3+ktDCpDAY3jOJ+H7HfPvVTHpJzPw5BeYKgsd6tc6ez5HcU3Jr5C8VL4nn6S02ltXmPF+zkVOceWO4bjwyOzcs05tDQ4FOnYjVHEkklpgkkkkAfWrsFFKnzIcvQYQSrJad1qEILGGpyqM+TTs592OIWuOtQYDHGccQ4juoDu3ns3rz686R28n67FOT8IpGPlkk9sfK7rEncOe4K1sWiAOtIRQZjJo3Bx2n9IxTIIWQtvOxJGFMz7vsjjt2b0HatIOfwAyaMAOQSSaj32VjGU9R6Li0afu4RClMnUpT3G5M8+KrvvRcSSTU7dqBYEXG1c8st9nZDBROH1XHLrWp9FJ5C6xEQTXOKIaxNljwWcweMDc9JkiUdme91GNc87mtLj4Kwi1YmpV/RxDfLI0fyirvBWjbOaft7AHuUEkqu/8Ks7fzLVe4RRk/wAziPJNP3FvqTye89rR/KAVTj+knIzxmTHSK+fpKyt9GxtPF00p8LyZ/jUOyx2fvkPm5bS+xeX4VUUmCeJsVajS8X/tIP5/muHSdnOdjjHJ8g8ispfZvL8AmWhSCZOfabOcoi33ZHH+oqO9DsMg5kO+CKCzr5AoXOXJWD1ZAfeFP6aoYlw2A+6QfBFByJHhNDExlp/scCioXgrGMQltE5r1O9oQ73LLBlhBrAQ0MlHSMGVT12e4/Mcsl22xtkbWt4bHesODvqnJUsgXbNbHMdVp+SrGdaZKWO9rs5Ix0buHgRup8FDpHR7bQC5uEopyfwJ37ndh3q3fI2Vhuj3mfFv18lTysLDwOR38Cn62id8tPszLmkGhwIwIOwri0Ok7KJ2mRo/EaKuA9doGJ94eIVC2EnYqJ2TaoYkpvup4JLTD6kfOstrhrIIIy0HrEbPVHzPlU7lb6Utghjc93q7N5ODW9povG9YdLOmlJJrictpSSdDRjbIjaXyv3k5Dd8graG7AypoSdntEf9IPehrBCImFzs6dbtyYD5oCa0l7i531uAUpS4L9LwxvK6XSCp7SXm85JjaqCPiiI3LhnNs9jFhjFErGqeNygquh+5SpsvySDRMuCapoASeCBdIBnjwGX+6hn0kchQDw7v7lMsdk5ZEi8jaM3PAHDE9+XdVP/wAVhZlHfO95qO7I9yD0Lop03XkJu7tru3YtAzQbAMGgeahP1GPHLj5KQwTyLl0intOsMzhdDrjfZYLrRyAQDnE4kkneVop9CN2BVto0eWq+L1MZ6OTN6aUNlY5hTCxHtiUb4sV1JnC0B9CmiFGsjVzoXV4SgvkqGYhtCAXvqMBgcM8aZrbFUbM46JMdGvVIdXLLI1rBHGHNLL2PWzBuuxvGornmMlDrhqvAWB0YbG4EC8wAB4pShaKDADngVnJDPG0eXPiUVxXUmjSHEUOe3NSjQzci7Hkm5IRRb6M28FRPqtpBqq1w2k/tHeVMdSmBnWPWOwY0+t5W80H82YVtpORAI44ouN7aYGniPmFZ6Q1Xu5OB4ZFZ90JBIRal0ZtdhvTnblvGI/2RUMd4VzVVC4tNaouC1UNQbh72ngR8u5HRt2SywIKZiMtFq3ih3Zg8WnaEMZqoZqYPE9zTUKzF2Rpr/Fz2OHxQLnLkExa6oTwlQk48gYl0UnEGqWkrKAQ9tLsmNB6p2t+I4KytlkD2VbsFRy9ZvZ5ISyNvsdEdoq2uxwy8cFZaZB7RUpJUSVSZ6z9qOm7pETT6ABNNsjx1R2Mqf415/omC868caZcXH5ZojW/SJmtDne050lPePVHY26OxSsHQwE7aXR7xFXHsBp2qF7tlkqVLyD6Ttd51xp6rdu87XKGFCsKKiK48jtnq4YqKoJquteh3SUT4sMT3KSiXeQKY6ueAXXT7AhzJVdaxPRB5PoTsSiLDo++7HLamxxVV/ouz0GS58+bhHRf0+LnLZcWKOjQBgBSg4BHNyQ9nai42AHFfOytys+ipcKIQyqEt1lqFbNjHLmoZGDLM+C7cTraODLG9GZ+5uJySNh4t/cPmrO1mmWJ3kZe6DkiNH6IL21d5Y969jFNS6PEzYnF7KWDRTnvawesaVwPktraWNjDWmgDQGtGJJAGxoxpSmPegX6MLHBzBQtIIO3DLkhNMAzll0+i0h2ZxLicdlcT4K/RKC8nLdp9l+9fuXRdbWMvdTEkgtdgcaDYMdtUEdLGWRlXvcG0uhwDcuAc7HiSUHNom7s7ShxAWmra1x4pXTLeDR2wsdQgd3y3IZsjagFtB7SrrG5znUI7qjzqr2SHAfEU8UNk0q6CbMGtyITdI2m6MN2FBiql4o7q1RsEbjnXtWGFPbbNJISd+z4YrNW/R5acQvQZwAqDS4DhkmjKiU42ZB0WCiLFZTMUEsGCtZArzJTA4hR1py8Rz+alkjQ+SLCxz5cFEJlyRuFR/ZQ1TG2XmibXWre0cxs7Rghpvw5Q4ZVBHIoKyTFrgRsVlpRlWg7vJwqFWO0Sl2SWrRwLyQ3PHMjPH4pI2wz1jaeCSaxSslbftJ4OJ7GD/AGUumZcWM3Cp5uxTNHCszu0fufRR6QdenedxI7lOXxKw+f8AhDGFLeXApYRt3LmaO3nQmMpic/JSNanUqpWRrBXKxRxIhsSUbEVHEpyY0EKz2dX9kFAgLNCj2Gi831Fy0ex6akWNmkRDrUBuKrGzJrpVxcTv5Fg60/QUEtr4/XNBPtCDfMSU8cTkxJ5YxLOyjpJA0ZkinxPctjZdGtaA0AnDtJ2/FZDVMf8AiK4ei7PsWvktb2ZUrmN+765r2vTQUIniepyOcyGWKlM6Y120+SFkjA8Ci3S1q4nMUpxJz4YgoK0uoDXZkrSOcFtUbaKmLLxoFPaLWTUDkpLHCQp2NQTYrHdR4jBwUUUZIzpxpgi4WAcabVqVmPRXSaKANan4J966KI+V1cgs/bbUWuoVslRNM5a5lU2x1URLNVBTlTvYPoqpmKEt3/W5GysQz41RSINFdMxCvjVnJEhXRJ0xSvc2iFe2hVlLCoHQ4J0zAdkatyL0H8P9J+Sqbyt7KfwDyk8grQ7El0O0eD0bc9vmVxS6MiPRN5E+JXUwgzRLKTPH6h/UT8VX2k/iv94+asLO+k9722g9opXyQFtbSeTnXvxSz6KQexzQiGtUNnFcdyKjaudlrJGNUzGrjGqdjFKTHQ6JiLhjTImIyNijJloksQU1UxqVVzTjZ2Y8tDi5NL01xXEigWecZI5MaE9wT7PEScFeMTnlkbL7VuClTSpIzrkK4im1XrBXDDeDux2YYc+KD0e24zDt57kVfG2h3jj2rrjpHO7bJXGooKcTmqnSjHCtMd9O5W0Tm0OZr38kylNma1mUZFjKuVrZY1NbYG3hQCu2nxRNmioANqwEPZDTPuRJhwToAN4r5rkkmKpFE5vZA9izmnG4grSSFVekbPeCJrQiZl7xTHhEywUKjc1crGsFcxROhRlxNe1CYrK2SJCuiVlIxDSMVIyEaK+SFDTRqxexCTNVkybKl7KOPFWjDSzHiHeJAQFoYrWKH0GHIUceTcT4kLoxiSC4ZWxtawkVAHlVcQztDPkN/wC82Vl7G6+QhwHEBpokqWLSGxuvsD249GSTT2Tg5C6WZ1w4es2na3/ZRaE0s1svR3brHi7wrsP1vVhbrIReZtHWad9NndgiStBF0waxtwRrGoSxDBHtYuOTOhEkQRUTFHAxFxsXPJlUSxxqdjU1jVK1qiyiHNC45qcAksGTI7qRTyEmxoSN5EYjqrrRNlDcTs80NDYTSvdxRDHuGBqOH0FeMQsuIZAKcfrJPkdkGjNCwAEDEjgRj3jNWjI7oG80qqA9DXYCm4bELbrdQdXEnAbu3gibQAAamgpUitMNqqIQ59X0wOQ4bFotihbTieO9FMcC01IJGytANnapYrCDnhuT4NEhp3rUjbQ3pAADv2iqc+QLskJpd7uAUX3emCorRKTVjXTgqGRSuYoXNStiANrswPNVT4aZq7tBoFTWk1K55Ggzio3BPKYVKxiGRiFkYjXIeQJkxWBSBCStR7whJArxZNoBZBVwrlmeQxXdL20RxH2pKU4Nrh35omNgALnYNGJ47m9uayulLcZZC45bF3440jnk9ghKS4kqkyztNgIAPYaK+0TbumjuvdSWPCp9YbDz2L0HVv7Mhb7IydkkYbIDvvMdWj2HDMOBHcVndZdSRo51TPEXEUu3gbwJxBGYyGKx2uzSkbHR24HwO0I2NqjgjEsd5hBLcCBif7hSWV1eYXHmhWy+OV6CYmouNqhjai42rikdKJ2MUzWJsanASBY0RKKRlEUAopito2wcBWWj7KMzluVc3NWtkOAATwiNZYWeLadvgpnWcFDyGlOCns9oq3wVjbJL7W4GmOAG+mPwTDptoaCTQnCgxII2Ku1gtVGAMzcbtf6qeXagNH2ANoaoDsuJA6Uhzibu75qeMAcBu3pWbLhRMdIAcqncM0IA5rju+uKIhkFMMd43Kuhc4khxoNjR80QW0bhhXcqREkh0lqFRlXcobTMQaDM5n4BQhgbVxzGW+vFOixFdpQ2LRHLgOKHD8UVLSmKCmkASsCO0twVZOxEumJKZK4EKUkCKyQKKqnlCHcoNDDSFE9SEqN5QjAaUIURFzro5k7AEdFZnPJpgB6Tjk0fWxUmsOnWxDooTU+s7jvPFd2DHe30c+SVaK7WLSYr0bMhn8e1UC6SuLvOYSSSSADYNMTMaWNkeGk3i0OcGk0pUgHOmCgfaSc1tYPs8iBb0lpJBGNxgHWpWgJJ76K0sWpejo21nkwGZfMGdzRQpHLVsqlJaMFobTb7PKHtxFRebscNy9Uk0Ky1xC0WcXJC0O6PY75H650Vtn0LEHCOPpHAGh/Ec2uzFzgFptRLPJ9zZK8OaWAdUgguDTRwI5ArL5LrRj0+9lBA4glrgWuGbTmEbGFsdM6utnAeMcKhw9IceKys1ifF6QvN9of8AUNi4cuBrcdotDKn2dYpmlDsepBIuSi5PeQ0z0pJkM9y0EEwx3jgrrR0VDiqGxzUcFeumoOrSp8FWPQweIrx4IDSmk2RC6wBz92wc1XWkzE0vmnAUUbLFQ12p+SG4tjgySVwc85YDgEdG0MTIZNlQn3MfissaqDrLLjzUpmF7AdyCjOKIIwwzWoVhTDmVOJAAq+KQjMoprsE1mNEMzKipwTRKa0C5M+iHbJitsVj7dNQKqlmJKOtLaqvkGKVsVHbyjJqmOkUT56KbY1HJ0K4p0kilsOjpJjSNpO85NHMpVFydIVtIEciYdGks6SQ9HEPWOBdwai9IT2WwCszhNKPUHoA7uK851n1zmtjusbsY9FgwAC7MXpktyITyfRodL6eY+zv6JzWRMJYACL730w/v9Dz4lcSXYlRzt2JJJJaYJJJJAG1+1OxQ2TSLrPZr4ZGyO9fe6QmRzb5NXHc5opwWYsGknMkaTSgc0nqtxAIJBw3IrXHSn3nSFpmrUSTSEe7eIZ/KAqgIX6Fs+q3aKga5zWwxBtTgI20pXDYmWmGgIAFM8FBovSPSWSCb/wBSzxPPvGNt7xr3KlY2afr37jXei0ez6texJLTo27LDV+3UJj2sqBxbXDuyWgtWg45or/ovFesNuGThkVhYrNLDIHnZtGR5rSnWKkJaPSOPAYbTuWP8BGbtOhGOqQC019Jno1/U1VVp0NMwVDb7d7Me8Zrb6GbRnW9Y17N6mn0a2tWEsdwyPMKU8cJdopGcl0eZ9J/bao3Fbu32UOP48IkHtswd4KsOrFnl/JtFx3sSj44Lnl6aX/l2WWZeTKhys9G2vHHFFWrUS1sxawSDfG4HwNCq9tgkid+JG9nvNLfEhQcJR7RaM0+mW/SBMeG7kK2ccE8OqlsumFROG4KQPFaIZiljxTJgydgxRhjwwQLcEZHPgqImxpiTwCAmulXXymi0yweV5KbG1OuqRkD3YMY95/S0u8gjbFbA7RKq+aQLRRalWuX/ACwwb5HAeAqfBTSaoWWzitstjG09RhAPLGrvBPHDOXSE/pFeTFSyqx0XqrabRiyMhvtv6rfHE9iu/wDiyxQm7YbIZn7JJB41dU+SGt1ut1pwml6Fh9SPDsNM+1U/hGPzYryyl8UNm0VYrHjaJenkH+XH6IPE/PuWS1l+0p7gY4A2JgwAZgKcTtVJrdAYZ3R3iQKHHcRtWatD10xiktHO5Owe2Wt0jiXkk1Qy65cTkxKSB4DgXC8NorSo57FGu0QzU62dfSpplsrnRNXaLiDGJJJJAHSVxJJAHu/2ZaS6bQ7WY3oXTQ9h/Eb4SU/hWhshpFEd7Wd1wJJJZ9/8MQUGhwNRgcEBpSwXLp2OwpuSSUxkW0Da05KZ58EkkIbyQPcdiq7VY43k32Cu8YHvC6klHBhZHxVMM8jKbCSQuf8AH1qh6snRyji2leaSSaMndGOKHnXayv8AzrDGd5aG18q+Kli0toh/+VLEeF/4OPkupJtPtI1WumFR2DRj/RmmbXg4+bCimatWQ+jaJO1n/YFxJdUfSYmroHkmvJINToD/AOYf+wfJdOrNmZ6Vok/Z/wBqSSF6TH9E/wC0/sHki0cz0p5TT9LvhGhJdZtER7JZOyT4kBJJLkwwx9IZSlLtkH/MiyN/IsVeLrjfmUJbvtXtFOoyKIci4jvwSSUVIGjHaW+0K0TVDrRKf0tNxvcKLOf4qb9aVO92Ne1JJVr7ItnpGrlXRsfdAqAcKK3lHekkvPfk7UzxnWe3dJaZHb3HuGA8As/OUkl2HMBlJJJaKJEPnb0QaB1qkuO8bEkkAQVXEkkAJJJJ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32" name="AutoShape 16" descr="data:image/jpeg;base64,/9j/4AAQSkZJRgABAQAAAQABAAD/2wCEAAkGBhQSEBUUExQUFBUUFxQUFxUUFRcVFRQUFhQVFBQVFRUXHCYeFxwkGRQUHy8gIycpLCwsFR4xNTAqNSYsLCkBCQoKDgwOGg8PGiwfHRwsKSwpLCwsKSkpKSwpKSkpLCksKSksLCksLCwpKSkpKSksLCwpLCwpLCwsKSksLCwsKf/AABEIALcBEwMBIgACEQEDEQH/xAAcAAABBQEBAQAAAAAAAAAAAAAEAAIDBQYBBwj/xABIEAABAwEEBgYHBgQEBAcAAAABAAIDEQQSITEFBkFRYXETIoGRobEyQlJywdHwBxQjM2KSgqKy8RVDY+EWF8LiJERTVHOTo//EABoBAAMBAQEBAAAAAAAAAAAAAAACAwEEBQb/xAAlEQACAgICAQUBAQEBAAAAAAAAAQIRAyESMUEEIjJRYRNxkUL/2gAMAwEAAhEDEQA/ANPprV2y2oUngjkOQcRR45SNo7sqsjbvsmsNCWiZp2ASgjxaT4r0KQBCztJC1mI+dJYujdcFQAcRU0rkTTsU0LReFfrAK0100d0VrfQYF18cjU+de5VzOs4dikOeiaoQANa7mP7+C3MLst4+vkshqbZ/wSKk0JNOzHyWwiFPBawCJCMxtFTzQkQqDzKktDsMPrGnkmAtDRU0rgBtPBoGJPALEYyQ07SnFvVQUtraz8xwZwPWf+xpw/iIPBBTazsGEcd4+1L1u6MUZ3g80rpDpNljZ7M6R/Ua5wAzaCQObsh2lM0nodjiDLPHEBsr0j9vqsw271US6TtE5AfI6mxowA4AD4I6yapSvxLCOLzd/qxPchb6Q3Gu2QNjsDNk85HERtPY3HxT/wDG42/lWOBu4vb0ru960Nj1GFOs4fwtJHe6gRLtF2KH8yRtdzpBX9rBVPT+6FtGWdrNbCKNcGDdGxrfIISS32x+c0v7yPIrWyawaOiyuuPCMu8XlQP+0eys9CJ/YI2eSV8fLGV+EZX7vaXevKf43FI6JtG+XvkWhl+1lgygd2y08mof/m5/of8A6u+Sz2De/wCioj0TaG7Ze+RdcbS3KWUfxu+JV0z7Vd8HdK75KVv2qRbYZBykr5hHsD3fRQs09bGZTPPMgrsuttoIpLHDKN0kTXeYWiGvtjf6TXj3o43jyS+/aPl9aEH9Ub4j3sNPBaq8MR/qMTaptHy/n6NhFfWgrE7suEDwVVadS9FS/lT2myuOQla2Vnf1XeJXos+qVnkFY8f/AIpmP/lkAPis/pPUi7WkgHCZjoj2HFp703u/0z2mEtn2VWgCtnkgtTf9J4a//wCuSh7iVk7foSWF12aN8Z3PaW+ea9ItegZoetdeB7TDeb+5qa3WWYNuSXZ4/YlaHeeXYjnXaDhfTPJnsokGL0m2aAsFpyDrJIdretET7pyWc0nqRPZquoJo9kkeII3kZjxTJ30I012ZmSMhMR2k7XfLcAKNDaDhmgVpgkkkkAJJJJACSSSQB9YzRqEhFvbVDuwWmGA+0XV3pYzI0Yx4mmfRnEnsPgSsDYrCQQaY4r3C3MqD3HiNqzc2rQb+Xduk5Eejlkdym9MZbOapMLQ7AU6p+fl4rRGRrW1cQG7ye4ceSpZbdHZI6VBdt3AnHrU8GjHlmsfpPWWSRxo40yrQA04U9AcB2krG0Motmw0prGwC7XbkKGQ7cjgztqf0hUkun5HVDOoDgSCS5w/U84nllwVLo2wOlxGW1zsGjt28gtPZ7DFCAXkVz6wxPux/FyXbH0v1glh0ZJJjTD23G63vOfYtPo/VhjG35XVG9x6KPsLus7sAVJNrVd/KaAR67us7s2N7AqW26YfIaueXHeTVK5RXRRRlL8PQnazWWzYRi+f9JvRjtkdV5VVa/tFlP5bWRDeBed+51Vh/vCYZKpHkbHWJI0Ft1ilk9OVzuBcad2xVklqwzQHS0SvrLG4pErrSon2gppeo5JUASOlUfSqB86gdMaooLLJsyXSoSGY0UokRQWFiVdEu9RxPCc543eKwB7bWR6LiORorGx65WmPBsziNrXG8O0FUcoChI4rU2hXFM2MGurXH8SINPtwnozzujqnuU0gs9o9ExvJ2PAhl7HDquPOiwTpVz7zRUWR+SbxLwaa3avXTRpLTsZKLpPuuycgYbTNZjhVv6Ti09hwKbYNaJGNuOIkj2sf1h2bjxCt7NbYphdYQ0n/Jmxafcecjz70y4y60I+Ue9optIaPsltBvj7vN7Y/LcePs9tRxCxGm9WZbM43xVuBvDKhyJ3c8txK3+ktDCpDAY3jOJ+H7HfPvVTHpJzPw5BeYKgsd6tc6ez5HcU3Jr5C8VL4nn6S02ltXmPF+zkVOceWO4bjwyOzcs05tDQ4FOnYjVHEkklpgkkkkAfWrsFFKnzIcvQYQSrJad1qEILGGpyqM+TTs592OIWuOtQYDHGccQ4juoDu3ns3rz686R28n67FOT8IpGPlkk9sfK7rEncOe4K1sWiAOtIRQZjJo3Bx2n9IxTIIWQtvOxJGFMz7vsjjt2b0HatIOfwAyaMAOQSSaj32VjGU9R6Li0afu4RClMnUpT3G5M8+KrvvRcSSTU7dqBYEXG1c8st9nZDBROH1XHLrWp9FJ5C6xEQTXOKIaxNljwWcweMDc9JkiUdme91GNc87mtLj4Kwi1YmpV/RxDfLI0fyirvBWjbOaft7AHuUEkqu/8Ks7fzLVe4RRk/wAziPJNP3FvqTye89rR/KAVTj+knIzxmTHSK+fpKyt9GxtPF00p8LyZ/jUOyx2fvkPm5bS+xeX4VUUmCeJsVajS8X/tIP5/muHSdnOdjjHJ8g8ispfZvL8AmWhSCZOfabOcoi33ZHH+oqO9DsMg5kO+CKCzr5AoXOXJWD1ZAfeFP6aoYlw2A+6QfBFByJHhNDExlp/scCioXgrGMQltE5r1O9oQ73LLBlhBrAQ0MlHSMGVT12e4/Mcsl22xtkbWt4bHesODvqnJUsgXbNbHMdVp+SrGdaZKWO9rs5Ix0buHgRup8FDpHR7bQC5uEopyfwJ37ndh3q3fI2Vhuj3mfFv18lTysLDwOR38Cn62id8tPszLmkGhwIwIOwri0Ok7KJ2mRo/EaKuA9doGJ94eIVC2EnYqJ2TaoYkpvup4JLTD6kfOstrhrIIIy0HrEbPVHzPlU7lb6Utghjc93q7N5ODW9povG9YdLOmlJJrictpSSdDRjbIjaXyv3k5Dd8graG7AypoSdntEf9IPehrBCImFzs6dbtyYD5oCa0l7i531uAUpS4L9LwxvK6XSCp7SXm85JjaqCPiiI3LhnNs9jFhjFErGqeNygquh+5SpsvySDRMuCapoASeCBdIBnjwGX+6hn0kchQDw7v7lMsdk5ZEi8jaM3PAHDE9+XdVP/wAVhZlHfO95qO7I9yD0Lop03XkJu7tru3YtAzQbAMGgeahP1GPHLj5KQwTyLl0intOsMzhdDrjfZYLrRyAQDnE4kkneVop9CN2BVto0eWq+L1MZ6OTN6aUNlY5hTCxHtiUb4sV1JnC0B9CmiFGsjVzoXV4SgvkqGYhtCAXvqMBgcM8aZrbFUbM46JMdGvVIdXLLI1rBHGHNLL2PWzBuuxvGornmMlDrhqvAWB0YbG4EC8wAB4pShaKDADngVnJDPG0eXPiUVxXUmjSHEUOe3NSjQzci7Hkm5IRRb6M28FRPqtpBqq1w2k/tHeVMdSmBnWPWOwY0+t5W80H82YVtpORAI44ouN7aYGniPmFZ6Q1Xu5OB4ZFZ90JBIRal0ZtdhvTnblvGI/2RUMd4VzVVC4tNaouC1UNQbh72ngR8u5HRt2SywIKZiMtFq3ih3Zg8WnaEMZqoZqYPE9zTUKzF2Rpr/Fz2OHxQLnLkExa6oTwlQk48gYl0UnEGqWkrKAQ9tLsmNB6p2t+I4KytlkD2VbsFRy9ZvZ5ISyNvsdEdoq2uxwy8cFZaZB7RUpJUSVSZ6z9qOm7pETT6ABNNsjx1R2Mqf415/omC868caZcXH5ZojW/SJmtDne050lPePVHY26OxSsHQwE7aXR7xFXHsBp2qF7tlkqVLyD6Ttd51xp6rdu87XKGFCsKKiK48jtnq4YqKoJquteh3SUT4sMT3KSiXeQKY6ueAXXT7AhzJVdaxPRB5PoTsSiLDo++7HLamxxVV/ouz0GS58+bhHRf0+LnLZcWKOjQBgBSg4BHNyQ9nai42AHFfOytys+ipcKIQyqEt1lqFbNjHLmoZGDLM+C7cTraODLG9GZ+5uJySNh4t/cPmrO1mmWJ3kZe6DkiNH6IL21d5Y969jFNS6PEzYnF7KWDRTnvawesaVwPktraWNjDWmgDQGtGJJAGxoxpSmPegX6MLHBzBQtIIO3DLkhNMAzll0+i0h2ZxLicdlcT4K/RKC8nLdp9l+9fuXRdbWMvdTEkgtdgcaDYMdtUEdLGWRlXvcG0uhwDcuAc7HiSUHNom7s7ShxAWmra1x4pXTLeDR2wsdQgd3y3IZsjagFtB7SrrG5znUI7qjzqr2SHAfEU8UNk0q6CbMGtyITdI2m6MN2FBiql4o7q1RsEbjnXtWGFPbbNJISd+z4YrNW/R5acQvQZwAqDS4DhkmjKiU42ZB0WCiLFZTMUEsGCtZArzJTA4hR1py8Rz+alkjQ+SLCxz5cFEJlyRuFR/ZQ1TG2XmibXWre0cxs7Rghpvw5Q4ZVBHIoKyTFrgRsVlpRlWg7vJwqFWO0Sl2SWrRwLyQ3PHMjPH4pI2wz1jaeCSaxSslbftJ4OJ7GD/AGUumZcWM3Cp5uxTNHCszu0fufRR6QdenedxI7lOXxKw+f8AhDGFLeXApYRt3LmaO3nQmMpic/JSNanUqpWRrBXKxRxIhsSUbEVHEpyY0EKz2dX9kFAgLNCj2Gi831Fy0ex6akWNmkRDrUBuKrGzJrpVxcTv5Fg60/QUEtr4/XNBPtCDfMSU8cTkxJ5YxLOyjpJA0ZkinxPctjZdGtaA0AnDtJ2/FZDVMf8AiK4ei7PsWvktb2ZUrmN+765r2vTQUIniepyOcyGWKlM6Y120+SFkjA8Ci3S1q4nMUpxJz4YgoK0uoDXZkrSOcFtUbaKmLLxoFPaLWTUDkpLHCQp2NQTYrHdR4jBwUUUZIzpxpgi4WAcabVqVmPRXSaKANan4J966KI+V1cgs/bbUWuoVslRNM5a5lU2x1URLNVBTlTvYPoqpmKEt3/W5GysQz41RSINFdMxCvjVnJEhXRJ0xSvc2iFe2hVlLCoHQ4J0zAdkatyL0H8P9J+Sqbyt7KfwDyk8grQ7El0O0eD0bc9vmVxS6MiPRN5E+JXUwgzRLKTPH6h/UT8VX2k/iv94+asLO+k9722g9opXyQFtbSeTnXvxSz6KQexzQiGtUNnFcdyKjaudlrJGNUzGrjGqdjFKTHQ6JiLhjTImIyNijJloksQU1UxqVVzTjZ2Y8tDi5NL01xXEigWecZI5MaE9wT7PEScFeMTnlkbL7VuClTSpIzrkK4im1XrBXDDeDux2YYc+KD0e24zDt57kVfG2h3jj2rrjpHO7bJXGooKcTmqnSjHCtMd9O5W0Tm0OZr38kylNma1mUZFjKuVrZY1NbYG3hQCu2nxRNmioANqwEPZDTPuRJhwToAN4r5rkkmKpFE5vZA9izmnG4grSSFVekbPeCJrQiZl7xTHhEywUKjc1crGsFcxROhRlxNe1CYrK2SJCuiVlIxDSMVIyEaK+SFDTRqxexCTNVkybKl7KOPFWjDSzHiHeJAQFoYrWKH0GHIUceTcT4kLoxiSC4ZWxtawkVAHlVcQztDPkN/wC82Vl7G6+QhwHEBpokqWLSGxuvsD249GSTT2Tg5C6WZ1w4es2na3/ZRaE0s1svR3brHi7wrsP1vVhbrIReZtHWad9NndgiStBF0waxtwRrGoSxDBHtYuOTOhEkQRUTFHAxFxsXPJlUSxxqdjU1jVK1qiyiHNC45qcAksGTI7qRTyEmxoSN5EYjqrrRNlDcTs80NDYTSvdxRDHuGBqOH0FeMQsuIZAKcfrJPkdkGjNCwAEDEjgRj3jNWjI7oG80qqA9DXYCm4bELbrdQdXEnAbu3gibQAAamgpUitMNqqIQ59X0wOQ4bFotihbTieO9FMcC01IJGytANnapYrCDnhuT4NEhp3rUjbQ3pAADv2iqc+QLskJpd7uAUX3emCorRKTVjXTgqGRSuYoXNStiANrswPNVT4aZq7tBoFTWk1K55Ggzio3BPKYVKxiGRiFkYjXIeQJkxWBSBCStR7whJArxZNoBZBVwrlmeQxXdL20RxH2pKU4Nrh35omNgALnYNGJ47m9uayulLcZZC45bF3440jnk9ghKS4kqkyztNgIAPYaK+0TbumjuvdSWPCp9YbDz2L0HVv7Mhb7IydkkYbIDvvMdWj2HDMOBHcVndZdSRo51TPEXEUu3gbwJxBGYyGKx2uzSkbHR24HwO0I2NqjgjEsd5hBLcCBif7hSWV1eYXHmhWy+OV6CYmouNqhjai42rikdKJ2MUzWJsanASBY0RKKRlEUAopito2wcBWWj7KMzluVc3NWtkOAATwiNZYWeLadvgpnWcFDyGlOCns9oq3wVjbJL7W4GmOAG+mPwTDptoaCTQnCgxII2Ku1gtVGAMzcbtf6qeXagNH2ANoaoDsuJA6Uhzibu75qeMAcBu3pWbLhRMdIAcqncM0IA5rju+uKIhkFMMd43Kuhc4khxoNjR80QW0bhhXcqREkh0lqFRlXcobTMQaDM5n4BQhgbVxzGW+vFOixFdpQ2LRHLgOKHD8UVLSmKCmkASsCO0twVZOxEumJKZK4EKUkCKyQKKqnlCHcoNDDSFE9SEqN5QjAaUIURFzro5k7AEdFZnPJpgB6Tjk0fWxUmsOnWxDooTU+s7jvPFd2DHe30c+SVaK7WLSYr0bMhn8e1UC6SuLvOYSSSSADYNMTMaWNkeGk3i0OcGk0pUgHOmCgfaSc1tYPs8iBb0lpJBGNxgHWpWgJJ76K0sWpejo21nkwGZfMGdzRQpHLVsqlJaMFobTb7PKHtxFRebscNy9Uk0Ky1xC0WcXJC0O6PY75H650Vtn0LEHCOPpHAGh/Ec2uzFzgFptRLPJ9zZK8OaWAdUgguDTRwI5ArL5LrRj0+9lBA4glrgWuGbTmEbGFsdM6utnAeMcKhw9IceKys1ifF6QvN9of8AUNi4cuBrcdotDKn2dYpmlDsepBIuSi5PeQ0z0pJkM9y0EEwx3jgrrR0VDiqGxzUcFeumoOrSp8FWPQweIrx4IDSmk2RC6wBz92wc1XWkzE0vmnAUUbLFQ12p+SG4tjgySVwc85YDgEdG0MTIZNlQn3MfissaqDrLLjzUpmF7AdyCjOKIIwwzWoVhTDmVOJAAq+KQjMoprsE1mNEMzKipwTRKa0C5M+iHbJitsVj7dNQKqlmJKOtLaqvkGKVsVHbyjJqmOkUT56KbY1HJ0K4p0kilsOjpJjSNpO85NHMpVFydIVtIEciYdGks6SQ9HEPWOBdwai9IT2WwCszhNKPUHoA7uK851n1zmtjusbsY9FgwAC7MXpktyITyfRodL6eY+zv6JzWRMJYACL730w/v9Dz4lcSXYlRzt2JJJJaYJJJJAG1+1OxQ2TSLrPZr4ZGyO9fe6QmRzb5NXHc5opwWYsGknMkaTSgc0nqtxAIJBw3IrXHSn3nSFpmrUSTSEe7eIZ/KAqgIX6Fs+q3aKga5zWwxBtTgI20pXDYmWmGgIAFM8FBovSPSWSCb/wBSzxPPvGNt7xr3KlY2afr37jXei0ez6texJLTo27LDV+3UJj2sqBxbXDuyWgtWg45or/ovFesNuGThkVhYrNLDIHnZtGR5rSnWKkJaPSOPAYbTuWP8BGbtOhGOqQC019Jno1/U1VVp0NMwVDb7d7Me8Zrb6GbRnW9Y17N6mn0a2tWEsdwyPMKU8cJdopGcl0eZ9J/bao3Fbu32UOP48IkHtswd4KsOrFnl/JtFx3sSj44Lnl6aX/l2WWZeTKhys9G2vHHFFWrUS1sxawSDfG4HwNCq9tgkid+JG9nvNLfEhQcJR7RaM0+mW/SBMeG7kK2ccE8OqlsumFROG4KQPFaIZiljxTJgydgxRhjwwQLcEZHPgqImxpiTwCAmulXXymi0yweV5KbG1OuqRkD3YMY95/S0u8gjbFbA7RKq+aQLRRalWuX/ACwwb5HAeAqfBTSaoWWzitstjG09RhAPLGrvBPHDOXSE/pFeTFSyqx0XqrabRiyMhvtv6rfHE9iu/wDiyxQm7YbIZn7JJB41dU+SGt1ut1pwml6Fh9SPDsNM+1U/hGPzYryyl8UNm0VYrHjaJenkH+XH6IPE/PuWS1l+0p7gY4A2JgwAZgKcTtVJrdAYZ3R3iQKHHcRtWatD10xiktHO5Owe2Wt0jiXkk1Qy65cTkxKSB4DgXC8NorSo57FGu0QzU62dfSpplsrnRNXaLiDGJJJJAHSVxJJAHu/2ZaS6bQ7WY3oXTQ9h/Eb4SU/hWhshpFEd7Wd1wJJJZ9/8MQUGhwNRgcEBpSwXLp2OwpuSSUxkW0Da05KZ58EkkIbyQPcdiq7VY43k32Cu8YHvC6klHBhZHxVMM8jKbCSQuf8AH1qh6snRyji2leaSSaMndGOKHnXayv8AzrDGd5aG18q+Kli0toh/+VLEeF/4OPkupJtPtI1WumFR2DRj/RmmbXg4+bCimatWQ+jaJO1n/YFxJdUfSYmroHkmvJINToD/AOYf+wfJdOrNmZ6Vok/Z/wBqSSF6TH9E/wC0/sHki0cz0p5TT9LvhGhJdZtER7JZOyT4kBJJLkwwx9IZSlLtkH/MiyN/IsVeLrjfmUJbvtXtFOoyKIci4jvwSSUVIGjHaW+0K0TVDrRKf0tNxvcKLOf4qb9aVO92Ne1JJVr7ItnpGrlXRsfdAqAcKK3lHekkvPfk7UzxnWe3dJaZHb3HuGA8As/OUkl2HMBlJJJaKJEPnb0QaB1qkuO8bEkkAQVXEkkAJJJJ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34" name="AutoShape 18" descr="data:image/jpeg;base64,/9j/4AAQSkZJRgABAQAAAQABAAD/2wCEAAkGBhQSEBUUExQUFBUUFxQUFxUUFRcVFRQUFhQVFBQVFRUXHCYeFxwkGRQUHy8gIycpLCwsFR4xNTAqNSYsLCkBCQoKDgwOGg8PGiwfHRwsKSwpLCwsKSkpKSwpKSkpLCksKSksLCksLCwpKSkpKSksLCwpLCwpLCwsKSksLCwsKf/AABEIALcBEwMBIgACEQEDEQH/xAAcAAABBQEBAQAAAAAAAAAAAAAEAAIDBQYBBwj/xABIEAABAwEEBgYHBgQEBAcAAAABAAIDEQQSITEFBkFRYXETIoGRobEyQlJywdHwBxQjM2KSgqKy8RVDY+EWF8LiJERTVHOTo//EABoBAAMBAQEBAAAAAAAAAAAAAAACAwEEBQb/xAAlEQACAgICAQUBAQEBAAAAAAAAAQIRAyESMUEEIjJRYRNxkUL/2gAMAwEAAhEDEQA/ANPprV2y2oUngjkOQcRR45SNo7sqsjbvsmsNCWiZp2ASgjxaT4r0KQBCztJC1mI+dJYujdcFQAcRU0rkTTsU0LReFfrAK0100d0VrfQYF18cjU+de5VzOs4dikOeiaoQANa7mP7+C3MLst4+vkshqbZ/wSKk0JNOzHyWwiFPBawCJCMxtFTzQkQqDzKktDsMPrGnkmAtDRU0rgBtPBoGJPALEYyQ07SnFvVQUtraz8xwZwPWf+xpw/iIPBBTazsGEcd4+1L1u6MUZ3g80rpDpNljZ7M6R/Ua5wAzaCQObsh2lM0nodjiDLPHEBsr0j9vqsw271US6TtE5AfI6mxowA4AD4I6yapSvxLCOLzd/qxPchb6Q3Gu2QNjsDNk85HERtPY3HxT/wDG42/lWOBu4vb0ru960Nj1GFOs4fwtJHe6gRLtF2KH8yRtdzpBX9rBVPT+6FtGWdrNbCKNcGDdGxrfIISS32x+c0v7yPIrWyawaOiyuuPCMu8XlQP+0eys9CJ/YI2eSV8fLGV+EZX7vaXevKf43FI6JtG+XvkWhl+1lgygd2y08mof/m5/of8A6u+Sz2De/wCioj0TaG7Ze+RdcbS3KWUfxu+JV0z7Vd8HdK75KVv2qRbYZBykr5hHsD3fRQs09bGZTPPMgrsuttoIpLHDKN0kTXeYWiGvtjf6TXj3o43jyS+/aPl9aEH9Ub4j3sNPBaq8MR/qMTaptHy/n6NhFfWgrE7suEDwVVadS9FS/lT2myuOQla2Vnf1XeJXos+qVnkFY8f/AIpmP/lkAPis/pPUi7WkgHCZjoj2HFp703u/0z2mEtn2VWgCtnkgtTf9J4a//wCuSh7iVk7foSWF12aN8Z3PaW+ea9ItegZoetdeB7TDeb+5qa3WWYNuSXZ4/YlaHeeXYjnXaDhfTPJnsokGL0m2aAsFpyDrJIdretET7pyWc0nqRPZquoJo9kkeII3kZjxTJ30I012ZmSMhMR2k7XfLcAKNDaDhmgVpgkkkkAJJJJACSSSQB9YzRqEhFvbVDuwWmGA+0XV3pYzI0Yx4mmfRnEnsPgSsDYrCQQaY4r3C3MqD3HiNqzc2rQb+Xduk5Eejlkdym9MZbOapMLQ7AU6p+fl4rRGRrW1cQG7ye4ceSpZbdHZI6VBdt3AnHrU8GjHlmsfpPWWSRxo40yrQA04U9AcB2krG0Motmw0prGwC7XbkKGQ7cjgztqf0hUkun5HVDOoDgSCS5w/U84nllwVLo2wOlxGW1zsGjt28gtPZ7DFCAXkVz6wxPux/FyXbH0v1glh0ZJJjTD23G63vOfYtPo/VhjG35XVG9x6KPsLus7sAVJNrVd/KaAR67us7s2N7AqW26YfIaueXHeTVK5RXRRRlL8PQnazWWzYRi+f9JvRjtkdV5VVa/tFlP5bWRDeBed+51Vh/vCYZKpHkbHWJI0Ft1ilk9OVzuBcad2xVklqwzQHS0SvrLG4pErrSon2gppeo5JUASOlUfSqB86gdMaooLLJsyXSoSGY0UokRQWFiVdEu9RxPCc543eKwB7bWR6LiORorGx65WmPBsziNrXG8O0FUcoChI4rU2hXFM2MGurXH8SINPtwnozzujqnuU0gs9o9ExvJ2PAhl7HDquPOiwTpVz7zRUWR+SbxLwaa3avXTRpLTsZKLpPuuycgYbTNZjhVv6Ti09hwKbYNaJGNuOIkj2sf1h2bjxCt7NbYphdYQ0n/Jmxafcecjz70y4y60I+Ue9optIaPsltBvj7vN7Y/LcePs9tRxCxGm9WZbM43xVuBvDKhyJ3c8txK3+ktDCpDAY3jOJ+H7HfPvVTHpJzPw5BeYKgsd6tc6ez5HcU3Jr5C8VL4nn6S02ltXmPF+zkVOceWO4bjwyOzcs05tDQ4FOnYjVHEkklpgkkkkAfWrsFFKnzIcvQYQSrJad1qEILGGpyqM+TTs592OIWuOtQYDHGccQ4juoDu3ns3rz686R28n67FOT8IpGPlkk9sfK7rEncOe4K1sWiAOtIRQZjJo3Bx2n9IxTIIWQtvOxJGFMz7vsjjt2b0HatIOfwAyaMAOQSSaj32VjGU9R6Li0afu4RClMnUpT3G5M8+KrvvRcSSTU7dqBYEXG1c8st9nZDBROH1XHLrWp9FJ5C6xEQTXOKIaxNljwWcweMDc9JkiUdme91GNc87mtLj4Kwi1YmpV/RxDfLI0fyirvBWjbOaft7AHuUEkqu/8Ks7fzLVe4RRk/wAziPJNP3FvqTye89rR/KAVTj+knIzxmTHSK+fpKyt9GxtPF00p8LyZ/jUOyx2fvkPm5bS+xeX4VUUmCeJsVajS8X/tIP5/muHSdnOdjjHJ8g8ispfZvL8AmWhSCZOfabOcoi33ZHH+oqO9DsMg5kO+CKCzr5AoXOXJWD1ZAfeFP6aoYlw2A+6QfBFByJHhNDExlp/scCioXgrGMQltE5r1O9oQ73LLBlhBrAQ0MlHSMGVT12e4/Mcsl22xtkbWt4bHesODvqnJUsgXbNbHMdVp+SrGdaZKWO9rs5Ix0buHgRup8FDpHR7bQC5uEopyfwJ37ndh3q3fI2Vhuj3mfFv18lTysLDwOR38Cn62id8tPszLmkGhwIwIOwri0Ok7KJ2mRo/EaKuA9doGJ94eIVC2EnYqJ2TaoYkpvup4JLTD6kfOstrhrIIIy0HrEbPVHzPlU7lb6Utghjc93q7N5ODW9povG9YdLOmlJJrictpSSdDRjbIjaXyv3k5Dd8graG7AypoSdntEf9IPehrBCImFzs6dbtyYD5oCa0l7i531uAUpS4L9LwxvK6XSCp7SXm85JjaqCPiiI3LhnNs9jFhjFErGqeNygquh+5SpsvySDRMuCapoASeCBdIBnjwGX+6hn0kchQDw7v7lMsdk5ZEi8jaM3PAHDE9+XdVP/wAVhZlHfO95qO7I9yD0Lop03XkJu7tru3YtAzQbAMGgeahP1GPHLj5KQwTyLl0intOsMzhdDrjfZYLrRyAQDnE4kkneVop9CN2BVto0eWq+L1MZ6OTN6aUNlY5hTCxHtiUb4sV1JnC0B9CmiFGsjVzoXV4SgvkqGYhtCAXvqMBgcM8aZrbFUbM46JMdGvVIdXLLI1rBHGHNLL2PWzBuuxvGornmMlDrhqvAWB0YbG4EC8wAB4pShaKDADngVnJDPG0eXPiUVxXUmjSHEUOe3NSjQzci7Hkm5IRRb6M28FRPqtpBqq1w2k/tHeVMdSmBnWPWOwY0+t5W80H82YVtpORAI44ouN7aYGniPmFZ6Q1Xu5OB4ZFZ90JBIRal0ZtdhvTnblvGI/2RUMd4VzVVC4tNaouC1UNQbh72ngR8u5HRt2SywIKZiMtFq3ih3Zg8WnaEMZqoZqYPE9zTUKzF2Rpr/Fz2OHxQLnLkExa6oTwlQk48gYl0UnEGqWkrKAQ9tLsmNB6p2t+I4KytlkD2VbsFRy9ZvZ5ISyNvsdEdoq2uxwy8cFZaZB7RUpJUSVSZ6z9qOm7pETT6ABNNsjx1R2Mqf415/omC868caZcXH5ZojW/SJmtDne050lPePVHY26OxSsHQwE7aXR7xFXHsBp2qF7tlkqVLyD6Ttd51xp6rdu87XKGFCsKKiK48jtnq4YqKoJquteh3SUT4sMT3KSiXeQKY6ueAXXT7AhzJVdaxPRB5PoTsSiLDo++7HLamxxVV/ouz0GS58+bhHRf0+LnLZcWKOjQBgBSg4BHNyQ9nai42AHFfOytys+ipcKIQyqEt1lqFbNjHLmoZGDLM+C7cTraODLG9GZ+5uJySNh4t/cPmrO1mmWJ3kZe6DkiNH6IL21d5Y969jFNS6PEzYnF7KWDRTnvawesaVwPktraWNjDWmgDQGtGJJAGxoxpSmPegX6MLHBzBQtIIO3DLkhNMAzll0+i0h2ZxLicdlcT4K/RKC8nLdp9l+9fuXRdbWMvdTEkgtdgcaDYMdtUEdLGWRlXvcG0uhwDcuAc7HiSUHNom7s7ShxAWmra1x4pXTLeDR2wsdQgd3y3IZsjagFtB7SrrG5znUI7qjzqr2SHAfEU8UNk0q6CbMGtyITdI2m6MN2FBiql4o7q1RsEbjnXtWGFPbbNJISd+z4YrNW/R5acQvQZwAqDS4DhkmjKiU42ZB0WCiLFZTMUEsGCtZArzJTA4hR1py8Rz+alkjQ+SLCxz5cFEJlyRuFR/ZQ1TG2XmibXWre0cxs7Rghpvw5Q4ZVBHIoKyTFrgRsVlpRlWg7vJwqFWO0Sl2SWrRwLyQ3PHMjPH4pI2wz1jaeCSaxSslbftJ4OJ7GD/AGUumZcWM3Cp5uxTNHCszu0fufRR6QdenedxI7lOXxKw+f8AhDGFLeXApYRt3LmaO3nQmMpic/JSNanUqpWRrBXKxRxIhsSUbEVHEpyY0EKz2dX9kFAgLNCj2Gi831Fy0ex6akWNmkRDrUBuKrGzJrpVxcTv5Fg60/QUEtr4/XNBPtCDfMSU8cTkxJ5YxLOyjpJA0ZkinxPctjZdGtaA0AnDtJ2/FZDVMf8AiK4ei7PsWvktb2ZUrmN+765r2vTQUIniepyOcyGWKlM6Y120+SFkjA8Ci3S1q4nMUpxJz4YgoK0uoDXZkrSOcFtUbaKmLLxoFPaLWTUDkpLHCQp2NQTYrHdR4jBwUUUZIzpxpgi4WAcabVqVmPRXSaKANan4J966KI+V1cgs/bbUWuoVslRNM5a5lU2x1URLNVBTlTvYPoqpmKEt3/W5GysQz41RSINFdMxCvjVnJEhXRJ0xSvc2iFe2hVlLCoHQ4J0zAdkatyL0H8P9J+Sqbyt7KfwDyk8grQ7El0O0eD0bc9vmVxS6MiPRN5E+JXUwgzRLKTPH6h/UT8VX2k/iv94+asLO+k9722g9opXyQFtbSeTnXvxSz6KQexzQiGtUNnFcdyKjaudlrJGNUzGrjGqdjFKTHQ6JiLhjTImIyNijJloksQU1UxqVVzTjZ2Y8tDi5NL01xXEigWecZI5MaE9wT7PEScFeMTnlkbL7VuClTSpIzrkK4im1XrBXDDeDux2YYc+KD0e24zDt57kVfG2h3jj2rrjpHO7bJXGooKcTmqnSjHCtMd9O5W0Tm0OZr38kylNma1mUZFjKuVrZY1NbYG3hQCu2nxRNmioANqwEPZDTPuRJhwToAN4r5rkkmKpFE5vZA9izmnG4grSSFVekbPeCJrQiZl7xTHhEywUKjc1crGsFcxROhRlxNe1CYrK2SJCuiVlIxDSMVIyEaK+SFDTRqxexCTNVkybKl7KOPFWjDSzHiHeJAQFoYrWKH0GHIUceTcT4kLoxiSC4ZWxtawkVAHlVcQztDPkN/wC82Vl7G6+QhwHEBpokqWLSGxuvsD249GSTT2Tg5C6WZ1w4es2na3/ZRaE0s1svR3brHi7wrsP1vVhbrIReZtHWad9NndgiStBF0waxtwRrGoSxDBHtYuOTOhEkQRUTFHAxFxsXPJlUSxxqdjU1jVK1qiyiHNC45qcAksGTI7qRTyEmxoSN5EYjqrrRNlDcTs80NDYTSvdxRDHuGBqOH0FeMQsuIZAKcfrJPkdkGjNCwAEDEjgRj3jNWjI7oG80qqA9DXYCm4bELbrdQdXEnAbu3gibQAAamgpUitMNqqIQ59X0wOQ4bFotihbTieO9FMcC01IJGytANnapYrCDnhuT4NEhp3rUjbQ3pAADv2iqc+QLskJpd7uAUX3emCorRKTVjXTgqGRSuYoXNStiANrswPNVT4aZq7tBoFTWk1K55Ggzio3BPKYVKxiGRiFkYjXIeQJkxWBSBCStR7whJArxZNoBZBVwrlmeQxXdL20RxH2pKU4Nrh35omNgALnYNGJ47m9uayulLcZZC45bF3440jnk9ghKS4kqkyztNgIAPYaK+0TbumjuvdSWPCp9YbDz2L0HVv7Mhb7IydkkYbIDvvMdWj2HDMOBHcVndZdSRo51TPEXEUu3gbwJxBGYyGKx2uzSkbHR24HwO0I2NqjgjEsd5hBLcCBif7hSWV1eYXHmhWy+OV6CYmouNqhjai42rikdKJ2MUzWJsanASBY0RKKRlEUAopito2wcBWWj7KMzluVc3NWtkOAATwiNZYWeLadvgpnWcFDyGlOCns9oq3wVjbJL7W4GmOAG+mPwTDptoaCTQnCgxII2Ku1gtVGAMzcbtf6qeXagNH2ANoaoDsuJA6Uhzibu75qeMAcBu3pWbLhRMdIAcqncM0IA5rju+uKIhkFMMd43Kuhc4khxoNjR80QW0bhhXcqREkh0lqFRlXcobTMQaDM5n4BQhgbVxzGW+vFOixFdpQ2LRHLgOKHD8UVLSmKCmkASsCO0twVZOxEumJKZK4EKUkCKyQKKqnlCHcoNDDSFE9SEqN5QjAaUIURFzro5k7AEdFZnPJpgB6Tjk0fWxUmsOnWxDooTU+s7jvPFd2DHe30c+SVaK7WLSYr0bMhn8e1UC6SuLvOYSSSSADYNMTMaWNkeGk3i0OcGk0pUgHOmCgfaSc1tYPs8iBb0lpJBGNxgHWpWgJJ76K0sWpejo21nkwGZfMGdzRQpHLVsqlJaMFobTb7PKHtxFRebscNy9Uk0Ky1xC0WcXJC0O6PY75H650Vtn0LEHCOPpHAGh/Ec2uzFzgFptRLPJ9zZK8OaWAdUgguDTRwI5ArL5LrRj0+9lBA4glrgWuGbTmEbGFsdM6utnAeMcKhw9IceKys1ifF6QvN9of8AUNi4cuBrcdotDKn2dYpmlDsepBIuSi5PeQ0z0pJkM9y0EEwx3jgrrR0VDiqGxzUcFeumoOrSp8FWPQweIrx4IDSmk2RC6wBz92wc1XWkzE0vmnAUUbLFQ12p+SG4tjgySVwc85YDgEdG0MTIZNlQn3MfissaqDrLLjzUpmF7AdyCjOKIIwwzWoVhTDmVOJAAq+KQjMoprsE1mNEMzKipwTRKa0C5M+iHbJitsVj7dNQKqlmJKOtLaqvkGKVsVHbyjJqmOkUT56KbY1HJ0K4p0kilsOjpJjSNpO85NHMpVFydIVtIEciYdGks6SQ9HEPWOBdwai9IT2WwCszhNKPUHoA7uK851n1zmtjusbsY9FgwAC7MXpktyITyfRodL6eY+zv6JzWRMJYACL730w/v9Dz4lcSXYlRzt2JJJJaYJJJJAG1+1OxQ2TSLrPZr4ZGyO9fe6QmRzb5NXHc5opwWYsGknMkaTSgc0nqtxAIJBw3IrXHSn3nSFpmrUSTSEe7eIZ/KAqgIX6Fs+q3aKga5zWwxBtTgI20pXDYmWmGgIAFM8FBovSPSWSCb/wBSzxPPvGNt7xr3KlY2afr37jXei0ez6texJLTo27LDV+3UJj2sqBxbXDuyWgtWg45or/ovFesNuGThkVhYrNLDIHnZtGR5rSnWKkJaPSOPAYbTuWP8BGbtOhGOqQC019Jno1/U1VVp0NMwVDb7d7Me8Zrb6GbRnW9Y17N6mn0a2tWEsdwyPMKU8cJdopGcl0eZ9J/bao3Fbu32UOP48IkHtswd4KsOrFnl/JtFx3sSj44Lnl6aX/l2WWZeTKhys9G2vHHFFWrUS1sxawSDfG4HwNCq9tgkid+JG9nvNLfEhQcJR7RaM0+mW/SBMeG7kK2ccE8OqlsumFROG4KQPFaIZiljxTJgydgxRhjwwQLcEZHPgqImxpiTwCAmulXXymi0yweV5KbG1OuqRkD3YMY95/S0u8gjbFbA7RKq+aQLRRalWuX/ACwwb5HAeAqfBTSaoWWzitstjG09RhAPLGrvBPHDOXSE/pFeTFSyqx0XqrabRiyMhvtv6rfHE9iu/wDiyxQm7YbIZn7JJB41dU+SGt1ut1pwml6Fh9SPDsNM+1U/hGPzYryyl8UNm0VYrHjaJenkH+XH6IPE/PuWS1l+0p7gY4A2JgwAZgKcTtVJrdAYZ3R3iQKHHcRtWatD10xiktHO5Owe2Wt0jiXkk1Qy65cTkxKSB4DgXC8NorSo57FGu0QzU62dfSpplsrnRNXaLiDGJJJJAHSVxJJAHu/2ZaS6bQ7WY3oXTQ9h/Eb4SU/hWhshpFEd7Wd1wJJJZ9/8MQUGhwNRgcEBpSwXLp2OwpuSSUxkW0Da05KZ58EkkIbyQPcdiq7VY43k32Cu8YHvC6klHBhZHxVMM8jKbCSQuf8AH1qh6snRyji2leaSSaMndGOKHnXayv8AzrDGd5aG18q+Kli0toh/+VLEeF/4OPkupJtPtI1WumFR2DRj/RmmbXg4+bCimatWQ+jaJO1n/YFxJdUfSYmroHkmvJINToD/AOYf+wfJdOrNmZ6Vok/Z/wBqSSF6TH9E/wC0/sHki0cz0p5TT9LvhGhJdZtER7JZOyT4kBJJLkwwx9IZSlLtkH/MiyN/IsVeLrjfmUJbvtXtFOoyKIci4jvwSSUVIGjHaW+0K0TVDrRKf0tNxvcKLOf4qb9aVO92Ne1JJVr7ItnpGrlXRsfdAqAcKK3lHekkvPfk7UzxnWe3dJaZHb3HuGA8As/OUkl2HMBlJJJaKJEPnb0QaB1qkuO8bEkkAQVXEkkAJJJJ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36" name="AutoShape 20" descr="data:image/jpeg;base64,/9j/4AAQSkZJRgABAQAAAQABAAD/2wCEAAkGBhQSEBUUExQUFBUUFxQUFxUUFRcVFRQUFhQVFBQVFRUXHCYeFxwkGRQUHy8gIycpLCwsFR4xNTAqNSYsLCkBCQoKDgwOGg8PGiwfHRwsKSwpLCwsKSkpKSwpKSkpLCksKSksLCksLCwpKSkpKSksLCwpLCwpLCwsKSksLCwsKf/AABEIALcBEwMBIgACEQEDEQH/xAAcAAABBQEBAQAAAAAAAAAAAAAEAAIDBQYBBwj/xABIEAABAwEEBgYHBgQEBAcAAAABAAIDEQQSITEFBkFRYXETIoGRobEyQlJywdHwBxQjM2KSgqKy8RVDY+EWF8LiJERTVHOTo//EABoBAAMBAQEBAAAAAAAAAAAAAAACAwEEBQb/xAAlEQACAgICAQUBAQEBAAAAAAAAAQIRAyESMUEEIjJRYRNxkUL/2gAMAwEAAhEDEQA/ANPprV2y2oUngjkOQcRR45SNo7sqsjbvsmsNCWiZp2ASgjxaT4r0KQBCztJC1mI+dJYujdcFQAcRU0rkTTsU0LReFfrAK0100d0VrfQYF18cjU+de5VzOs4dikOeiaoQANa7mP7+C3MLst4+vkshqbZ/wSKk0JNOzHyWwiFPBawCJCMxtFTzQkQqDzKktDsMPrGnkmAtDRU0rgBtPBoGJPALEYyQ07SnFvVQUtraz8xwZwPWf+xpw/iIPBBTazsGEcd4+1L1u6MUZ3g80rpDpNljZ7M6R/Ua5wAzaCQObsh2lM0nodjiDLPHEBsr0j9vqsw271US6TtE5AfI6mxowA4AD4I6yapSvxLCOLzd/qxPchb6Q3Gu2QNjsDNk85HERtPY3HxT/wDG42/lWOBu4vb0ru960Nj1GFOs4fwtJHe6gRLtF2KH8yRtdzpBX9rBVPT+6FtGWdrNbCKNcGDdGxrfIISS32x+c0v7yPIrWyawaOiyuuPCMu8XlQP+0eys9CJ/YI2eSV8fLGV+EZX7vaXevKf43FI6JtG+XvkWhl+1lgygd2y08mof/m5/of8A6u+Sz2De/wCioj0TaG7Ze+RdcbS3KWUfxu+JV0z7Vd8HdK75KVv2qRbYZBykr5hHsD3fRQs09bGZTPPMgrsuttoIpLHDKN0kTXeYWiGvtjf6TXj3o43jyS+/aPl9aEH9Ub4j3sNPBaq8MR/qMTaptHy/n6NhFfWgrE7suEDwVVadS9FS/lT2myuOQla2Vnf1XeJXos+qVnkFY8f/AIpmP/lkAPis/pPUi7WkgHCZjoj2HFp703u/0z2mEtn2VWgCtnkgtTf9J4a//wCuSh7iVk7foSWF12aN8Z3PaW+ea9ItegZoetdeB7TDeb+5qa3WWYNuSXZ4/YlaHeeXYjnXaDhfTPJnsokGL0m2aAsFpyDrJIdretET7pyWc0nqRPZquoJo9kkeII3kZjxTJ30I012ZmSMhMR2k7XfLcAKNDaDhmgVpgkkkkAJJJJACSSSQB9YzRqEhFvbVDuwWmGA+0XV3pYzI0Yx4mmfRnEnsPgSsDYrCQQaY4r3C3MqD3HiNqzc2rQb+Xduk5Eejlkdym9MZbOapMLQ7AU6p+fl4rRGRrW1cQG7ye4ceSpZbdHZI6VBdt3AnHrU8GjHlmsfpPWWSRxo40yrQA04U9AcB2krG0Motmw0prGwC7XbkKGQ7cjgztqf0hUkun5HVDOoDgSCS5w/U84nllwVLo2wOlxGW1zsGjt28gtPZ7DFCAXkVz6wxPux/FyXbH0v1glh0ZJJjTD23G63vOfYtPo/VhjG35XVG9x6KPsLus7sAVJNrVd/KaAR67us7s2N7AqW26YfIaueXHeTVK5RXRRRlL8PQnazWWzYRi+f9JvRjtkdV5VVa/tFlP5bWRDeBed+51Vh/vCYZKpHkbHWJI0Ft1ilk9OVzuBcad2xVklqwzQHS0SvrLG4pErrSon2gppeo5JUASOlUfSqB86gdMaooLLJsyXSoSGY0UokRQWFiVdEu9RxPCc543eKwB7bWR6LiORorGx65WmPBsziNrXG8O0FUcoChI4rU2hXFM2MGurXH8SINPtwnozzujqnuU0gs9o9ExvJ2PAhl7HDquPOiwTpVz7zRUWR+SbxLwaa3avXTRpLTsZKLpPuuycgYbTNZjhVv6Ti09hwKbYNaJGNuOIkj2sf1h2bjxCt7NbYphdYQ0n/Jmxafcecjz70y4y60I+Ue9optIaPsltBvj7vN7Y/LcePs9tRxCxGm9WZbM43xVuBvDKhyJ3c8txK3+ktDCpDAY3jOJ+H7HfPvVTHpJzPw5BeYKgsd6tc6ez5HcU3Jr5C8VL4nn6S02ltXmPF+zkVOceWO4bjwyOzcs05tDQ4FOnYjVHEkklpgkkkkAfWrsFFKnzIcvQYQSrJad1qEILGGpyqM+TTs592OIWuOtQYDHGccQ4juoDu3ns3rz686R28n67FOT8IpGPlkk9sfK7rEncOe4K1sWiAOtIRQZjJo3Bx2n9IxTIIWQtvOxJGFMz7vsjjt2b0HatIOfwAyaMAOQSSaj32VjGU9R6Li0afu4RClMnUpT3G5M8+KrvvRcSSTU7dqBYEXG1c8st9nZDBROH1XHLrWp9FJ5C6xEQTXOKIaxNljwWcweMDc9JkiUdme91GNc87mtLj4Kwi1YmpV/RxDfLI0fyirvBWjbOaft7AHuUEkqu/8Ks7fzLVe4RRk/wAziPJNP3FvqTye89rR/KAVTj+knIzxmTHSK+fpKyt9GxtPF00p8LyZ/jUOyx2fvkPm5bS+xeX4VUUmCeJsVajS8X/tIP5/muHSdnOdjjHJ8g8ispfZvL8AmWhSCZOfabOcoi33ZHH+oqO9DsMg5kO+CKCzr5AoXOXJWD1ZAfeFP6aoYlw2A+6QfBFByJHhNDExlp/scCioXgrGMQltE5r1O9oQ73LLBlhBrAQ0MlHSMGVT12e4/Mcsl22xtkbWt4bHesODvqnJUsgXbNbHMdVp+SrGdaZKWO9rs5Ix0buHgRup8FDpHR7bQC5uEopyfwJ37ndh3q3fI2Vhuj3mfFv18lTysLDwOR38Cn62id8tPszLmkGhwIwIOwri0Ok7KJ2mRo/EaKuA9doGJ94eIVC2EnYqJ2TaoYkpvup4JLTD6kfOstrhrIIIy0HrEbPVHzPlU7lb6Utghjc93q7N5ODW9povG9YdLOmlJJrictpSSdDRjbIjaXyv3k5Dd8graG7AypoSdntEf9IPehrBCImFzs6dbtyYD5oCa0l7i531uAUpS4L9LwxvK6XSCp7SXm85JjaqCPiiI3LhnNs9jFhjFErGqeNygquh+5SpsvySDRMuCapoASeCBdIBnjwGX+6hn0kchQDw7v7lMsdk5ZEi8jaM3PAHDE9+XdVP/wAVhZlHfO95qO7I9yD0Lop03XkJu7tru3YtAzQbAMGgeahP1GPHLj5KQwTyLl0intOsMzhdDrjfZYLrRyAQDnE4kkneVop9CN2BVto0eWq+L1MZ6OTN6aUNlY5hTCxHtiUb4sV1JnC0B9CmiFGsjVzoXV4SgvkqGYhtCAXvqMBgcM8aZrbFUbM46JMdGvVIdXLLI1rBHGHNLL2PWzBuuxvGornmMlDrhqvAWB0YbG4EC8wAB4pShaKDADngVnJDPG0eXPiUVxXUmjSHEUOe3NSjQzci7Hkm5IRRb6M28FRPqtpBqq1w2k/tHeVMdSmBnWPWOwY0+t5W80H82YVtpORAI44ouN7aYGniPmFZ6Q1Xu5OB4ZFZ90JBIRal0ZtdhvTnblvGI/2RUMd4VzVVC4tNaouC1UNQbh72ngR8u5HRt2SywIKZiMtFq3ih3Zg8WnaEMZqoZqYPE9zTUKzF2Rpr/Fz2OHxQLnLkExa6oTwlQk48gYl0UnEGqWkrKAQ9tLsmNB6p2t+I4KytlkD2VbsFRy9ZvZ5ISyNvsdEdoq2uxwy8cFZaZB7RUpJUSVSZ6z9qOm7pETT6ABNNsjx1R2Mqf415/omC868caZcXH5ZojW/SJmtDne050lPePVHY26OxSsHQwE7aXR7xFXHsBp2qF7tlkqVLyD6Ttd51xp6rdu87XKGFCsKKiK48jtnq4YqKoJquteh3SUT4sMT3KSiXeQKY6ueAXXT7AhzJVdaxPRB5PoTsSiLDo++7HLamxxVV/ouz0GS58+bhHRf0+LnLZcWKOjQBgBSg4BHNyQ9nai42AHFfOytys+ipcKIQyqEt1lqFbNjHLmoZGDLM+C7cTraODLG9GZ+5uJySNh4t/cPmrO1mmWJ3kZe6DkiNH6IL21d5Y969jFNS6PEzYnF7KWDRTnvawesaVwPktraWNjDWmgDQGtGJJAGxoxpSmPegX6MLHBzBQtIIO3DLkhNMAzll0+i0h2ZxLicdlcT4K/RKC8nLdp9l+9fuXRdbWMvdTEkgtdgcaDYMdtUEdLGWRlXvcG0uhwDcuAc7HiSUHNom7s7ShxAWmra1x4pXTLeDR2wsdQgd3y3IZsjagFtB7SrrG5znUI7qjzqr2SHAfEU8UNk0q6CbMGtyITdI2m6MN2FBiql4o7q1RsEbjnXtWGFPbbNJISd+z4YrNW/R5acQvQZwAqDS4DhkmjKiU42ZB0WCiLFZTMUEsGCtZArzJTA4hR1py8Rz+alkjQ+SLCxz5cFEJlyRuFR/ZQ1TG2XmibXWre0cxs7Rghpvw5Q4ZVBHIoKyTFrgRsVlpRlWg7vJwqFWO0Sl2SWrRwLyQ3PHMjPH4pI2wz1jaeCSaxSslbftJ4OJ7GD/AGUumZcWM3Cp5uxTNHCszu0fufRR6QdenedxI7lOXxKw+f8AhDGFLeXApYRt3LmaO3nQmMpic/JSNanUqpWRrBXKxRxIhsSUbEVHEpyY0EKz2dX9kFAgLNCj2Gi831Fy0ex6akWNmkRDrUBuKrGzJrpVxcTv5Fg60/QUEtr4/XNBPtCDfMSU8cTkxJ5YxLOyjpJA0ZkinxPctjZdGtaA0AnDtJ2/FZDVMf8AiK4ei7PsWvktb2ZUrmN+765r2vTQUIniepyOcyGWKlM6Y120+SFkjA8Ci3S1q4nMUpxJz4YgoK0uoDXZkrSOcFtUbaKmLLxoFPaLWTUDkpLHCQp2NQTYrHdR4jBwUUUZIzpxpgi4WAcabVqVmPRXSaKANan4J966KI+V1cgs/bbUWuoVslRNM5a5lU2x1URLNVBTlTvYPoqpmKEt3/W5GysQz41RSINFdMxCvjVnJEhXRJ0xSvc2iFe2hVlLCoHQ4J0zAdkatyL0H8P9J+Sqbyt7KfwDyk8grQ7El0O0eD0bc9vmVxS6MiPRN5E+JXUwgzRLKTPH6h/UT8VX2k/iv94+asLO+k9722g9opXyQFtbSeTnXvxSz6KQexzQiGtUNnFcdyKjaudlrJGNUzGrjGqdjFKTHQ6JiLhjTImIyNijJloksQU1UxqVVzTjZ2Y8tDi5NL01xXEigWecZI5MaE9wT7PEScFeMTnlkbL7VuClTSpIzrkK4im1XrBXDDeDux2YYc+KD0e24zDt57kVfG2h3jj2rrjpHO7bJXGooKcTmqnSjHCtMd9O5W0Tm0OZr38kylNma1mUZFjKuVrZY1NbYG3hQCu2nxRNmioANqwEPZDTPuRJhwToAN4r5rkkmKpFE5vZA9izmnG4grSSFVekbPeCJrQiZl7xTHhEywUKjc1crGsFcxROhRlxNe1CYrK2SJCuiVlIxDSMVIyEaK+SFDTRqxexCTNVkybKl7KOPFWjDSzHiHeJAQFoYrWKH0GHIUceTcT4kLoxiSC4ZWxtawkVAHlVcQztDPkN/wC82Vl7G6+QhwHEBpokqWLSGxuvsD249GSTT2Tg5C6WZ1w4es2na3/ZRaE0s1svR3brHi7wrsP1vVhbrIReZtHWad9NndgiStBF0waxtwRrGoSxDBHtYuOTOhEkQRUTFHAxFxsXPJlUSxxqdjU1jVK1qiyiHNC45qcAksGTI7qRTyEmxoSN5EYjqrrRNlDcTs80NDYTSvdxRDHuGBqOH0FeMQsuIZAKcfrJPkdkGjNCwAEDEjgRj3jNWjI7oG80qqA9DXYCm4bELbrdQdXEnAbu3gibQAAamgpUitMNqqIQ59X0wOQ4bFotihbTieO9FMcC01IJGytANnapYrCDnhuT4NEhp3rUjbQ3pAADv2iqc+QLskJpd7uAUX3emCorRKTVjXTgqGRSuYoXNStiANrswPNVT4aZq7tBoFTWk1K55Ggzio3BPKYVKxiGRiFkYjXIeQJkxWBSBCStR7whJArxZNoBZBVwrlmeQxXdL20RxH2pKU4Nrh35omNgALnYNGJ47m9uayulLcZZC45bF3440jnk9ghKS4kqkyztNgIAPYaK+0TbumjuvdSWPCp9YbDz2L0HVv7Mhb7IydkkYbIDvvMdWj2HDMOBHcVndZdSRo51TPEXEUu3gbwJxBGYyGKx2uzSkbHR24HwO0I2NqjgjEsd5hBLcCBif7hSWV1eYXHmhWy+OV6CYmouNqhjai42rikdKJ2MUzWJsanASBY0RKKRlEUAopito2wcBWWj7KMzluVc3NWtkOAATwiNZYWeLadvgpnWcFDyGlOCns9oq3wVjbJL7W4GmOAG+mPwTDptoaCTQnCgxII2Ku1gtVGAMzcbtf6qeXagNH2ANoaoDsuJA6Uhzibu75qeMAcBu3pWbLhRMdIAcqncM0IA5rju+uKIhkFMMd43Kuhc4khxoNjR80QW0bhhXcqREkh0lqFRlXcobTMQaDM5n4BQhgbVxzGW+vFOixFdpQ2LRHLgOKHD8UVLSmKCmkASsCO0twVZOxEumJKZK4EKUkCKyQKKqnlCHcoNDDSFE9SEqN5QjAaUIURFzro5k7AEdFZnPJpgB6Tjk0fWxUmsOnWxDooTU+s7jvPFd2DHe30c+SVaK7WLSYr0bMhn8e1UC6SuLvOYSSSSADYNMTMaWNkeGk3i0OcGk0pUgHOmCgfaSc1tYPs8iBb0lpJBGNxgHWpWgJJ76K0sWpejo21nkwGZfMGdzRQpHLVsqlJaMFobTb7PKHtxFRebscNy9Uk0Ky1xC0WcXJC0O6PY75H650Vtn0LEHCOPpHAGh/Ec2uzFzgFptRLPJ9zZK8OaWAdUgguDTRwI5ArL5LrRj0+9lBA4glrgWuGbTmEbGFsdM6utnAeMcKhw9IceKys1ifF6QvN9of8AUNi4cuBrcdotDKn2dYpmlDsepBIuSi5PeQ0z0pJkM9y0EEwx3jgrrR0VDiqGxzUcFeumoOrSp8FWPQweIrx4IDSmk2RC6wBz92wc1XWkzE0vmnAUUbLFQ12p+SG4tjgySVwc85YDgEdG0MTIZNlQn3MfissaqDrLLjzUpmF7AdyCjOKIIwwzWoVhTDmVOJAAq+KQjMoprsE1mNEMzKipwTRKa0C5M+iHbJitsVj7dNQKqlmJKOtLaqvkGKVsVHbyjJqmOkUT56KbY1HJ0K4p0kilsOjpJjSNpO85NHMpVFydIVtIEciYdGks6SQ9HEPWOBdwai9IT2WwCszhNKPUHoA7uK851n1zmtjusbsY9FgwAC7MXpktyITyfRodL6eY+zv6JzWRMJYACL730w/v9Dz4lcSXYlRzt2JJJJaYJJJJAG1+1OxQ2TSLrPZr4ZGyO9fe6QmRzb5NXHc5opwWYsGknMkaTSgc0nqtxAIJBw3IrXHSn3nSFpmrUSTSEe7eIZ/KAqgIX6Fs+q3aKga5zWwxBtTgI20pXDYmWmGgIAFM8FBovSPSWSCb/wBSzxPPvGNt7xr3KlY2afr37jXei0ez6texJLTo27LDV+3UJj2sqBxbXDuyWgtWg45or/ovFesNuGThkVhYrNLDIHnZtGR5rSnWKkJaPSOPAYbTuWP8BGbtOhGOqQC019Jno1/U1VVp0NMwVDb7d7Me8Zrb6GbRnW9Y17N6mn0a2tWEsdwyPMKU8cJdopGcl0eZ9J/bao3Fbu32UOP48IkHtswd4KsOrFnl/JtFx3sSj44Lnl6aX/l2WWZeTKhys9G2vHHFFWrUS1sxawSDfG4HwNCq9tgkid+JG9nvNLfEhQcJR7RaM0+mW/SBMeG7kK2ccE8OqlsumFROG4KQPFaIZiljxTJgydgxRhjwwQLcEZHPgqImxpiTwCAmulXXymi0yweV5KbG1OuqRkD3YMY95/S0u8gjbFbA7RKq+aQLRRalWuX/ACwwb5HAeAqfBTSaoWWzitstjG09RhAPLGrvBPHDOXSE/pFeTFSyqx0XqrabRiyMhvtv6rfHE9iu/wDiyxQm7YbIZn7JJB41dU+SGt1ut1pwml6Fh9SPDsNM+1U/hGPzYryyl8UNm0VYrHjaJenkH+XH6IPE/PuWS1l+0p7gY4A2JgwAZgKcTtVJrdAYZ3R3iQKHHcRtWatD10xiktHO5Owe2Wt0jiXkk1Qy65cTkxKSB4DgXC8NorSo57FGu0QzU62dfSpplsrnRNXaLiDGJJJJAHSVxJJAHu/2ZaS6bQ7WY3oXTQ9h/Eb4SU/hWhshpFEd7Wd1wJJJZ9/8MQUGhwNRgcEBpSwXLp2OwpuSSUxkW0Da05KZ58EkkIbyQPcdiq7VY43k32Cu8YHvC6klHBhZHxVMM8jKbCSQuf8AH1qh6snRyji2leaSSaMndGOKHnXayv8AzrDGd5aG18q+Kli0toh/+VLEeF/4OPkupJtPtI1WumFR2DRj/RmmbXg4+bCimatWQ+jaJO1n/YFxJdUfSYmroHkmvJINToD/AOYf+wfJdOrNmZ6Vok/Z/wBqSSF6TH9E/wC0/sHki0cz0p5TT9LvhGhJdZtER7JZOyT4kBJJLkwwx9IZSlLtkH/MiyN/IsVeLrjfmUJbvtXtFOoyKIci4jvwSSUVIGjHaW+0K0TVDrRKf0tNxvcKLOf4qb9aVO92Ne1JJVr7ItnpGrlXRsfdAqAcKK3lHekkvPfk7UzxnWe3dJaZHb3HuGA8As/OUkl2HMBlJJJaKJEPnb0QaB1qkuO8bEkkAQVXEkkAJJJJ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38" name="AutoShape 22" descr="data:image/jpeg;base64,/9j/4AAQSkZJRgABAQAAAQABAAD/2wCEAAkGBhQSEBUUExQUFBUUFxQUFxUUFRcVFRQUFhQVFBQVFRUXHCYeFxwkGRQUHy8gIycpLCwsFR4xNTAqNSYsLCkBCQoKDgwOGg8PGiwfHRwsKSwpLCwsKSkpKSwpKSkpLCksKSksLCksLCwpKSkpKSksLCwpLCwpLCwsKSksLCwsKf/AABEIALcBEwMBIgACEQEDEQH/xAAcAAABBQEBAQAAAAAAAAAAAAAEAAIDBQYBBwj/xABIEAABAwEEBgYHBgQEBAcAAAABAAIDEQQSITEFBkFRYXETIoGRobEyQlJywdHwBxQjM2KSgqKy8RVDY+EWF8LiJERTVHOTo//EABoBAAMBAQEBAAAAAAAAAAAAAAACAwEEBQb/xAAlEQACAgICAQUBAQEBAAAAAAAAAQIRAyESMUEEIjJRYRNxkUL/2gAMAwEAAhEDEQA/ANPprV2y2oUngjkOQcRR45SNo7sqsjbvsmsNCWiZp2ASgjxaT4r0KQBCztJC1mI+dJYujdcFQAcRU0rkTTsU0LReFfrAK0100d0VrfQYF18cjU+de5VzOs4dikOeiaoQANa7mP7+C3MLst4+vkshqbZ/wSKk0JNOzHyWwiFPBawCJCMxtFTzQkQqDzKktDsMPrGnkmAtDRU0rgBtPBoGJPALEYyQ07SnFvVQUtraz8xwZwPWf+xpw/iIPBBTazsGEcd4+1L1u6MUZ3g80rpDpNljZ7M6R/Ua5wAzaCQObsh2lM0nodjiDLPHEBsr0j9vqsw271US6TtE5AfI6mxowA4AD4I6yapSvxLCOLzd/qxPchb6Q3Gu2QNjsDNk85HERtPY3HxT/wDG42/lWOBu4vb0ru960Nj1GFOs4fwtJHe6gRLtF2KH8yRtdzpBX9rBVPT+6FtGWdrNbCKNcGDdGxrfIISS32x+c0v7yPIrWyawaOiyuuPCMu8XlQP+0eys9CJ/YI2eSV8fLGV+EZX7vaXevKf43FI6JtG+XvkWhl+1lgygd2y08mof/m5/of8A6u+Sz2De/wCioj0TaG7Ze+RdcbS3KWUfxu+JV0z7Vd8HdK75KVv2qRbYZBykr5hHsD3fRQs09bGZTPPMgrsuttoIpLHDKN0kTXeYWiGvtjf6TXj3o43jyS+/aPl9aEH9Ub4j3sNPBaq8MR/qMTaptHy/n6NhFfWgrE7suEDwVVadS9FS/lT2myuOQla2Vnf1XeJXos+qVnkFY8f/AIpmP/lkAPis/pPUi7WkgHCZjoj2HFp703u/0z2mEtn2VWgCtnkgtTf9J4a//wCuSh7iVk7foSWF12aN8Z3PaW+ea9ItegZoetdeB7TDeb+5qa3WWYNuSXZ4/YlaHeeXYjnXaDhfTPJnsokGL0m2aAsFpyDrJIdretET7pyWc0nqRPZquoJo9kkeII3kZjxTJ30I012ZmSMhMR2k7XfLcAKNDaDhmgVpgkkkkAJJJJACSSSQB9YzRqEhFvbVDuwWmGA+0XV3pYzI0Yx4mmfRnEnsPgSsDYrCQQaY4r3C3MqD3HiNqzc2rQb+Xduk5Eejlkdym9MZbOapMLQ7AU6p+fl4rRGRrW1cQG7ye4ceSpZbdHZI6VBdt3AnHrU8GjHlmsfpPWWSRxo40yrQA04U9AcB2krG0Motmw0prGwC7XbkKGQ7cjgztqf0hUkun5HVDOoDgSCS5w/U84nllwVLo2wOlxGW1zsGjt28gtPZ7DFCAXkVz6wxPux/FyXbH0v1glh0ZJJjTD23G63vOfYtPo/VhjG35XVG9x6KPsLus7sAVJNrVd/KaAR67us7s2N7AqW26YfIaueXHeTVK5RXRRRlL8PQnazWWzYRi+f9JvRjtkdV5VVa/tFlP5bWRDeBed+51Vh/vCYZKpHkbHWJI0Ft1ilk9OVzuBcad2xVklqwzQHS0SvrLG4pErrSon2gppeo5JUASOlUfSqB86gdMaooLLJsyXSoSGY0UokRQWFiVdEu9RxPCc543eKwB7bWR6LiORorGx65WmPBsziNrXG8O0FUcoChI4rU2hXFM2MGurXH8SINPtwnozzujqnuU0gs9o9ExvJ2PAhl7HDquPOiwTpVz7zRUWR+SbxLwaa3avXTRpLTsZKLpPuuycgYbTNZjhVv6Ti09hwKbYNaJGNuOIkj2sf1h2bjxCt7NbYphdYQ0n/Jmxafcecjz70y4y60I+Ue9optIaPsltBvj7vN7Y/LcePs9tRxCxGm9WZbM43xVuBvDKhyJ3c8txK3+ktDCpDAY3jOJ+H7HfPvVTHpJzPw5BeYKgsd6tc6ez5HcU3Jr5C8VL4nn6S02ltXmPF+zkVOceWO4bjwyOzcs05tDQ4FOnYjVHEkklpgkkkkAfWrsFFKnzIcvQYQSrJad1qEILGGpyqM+TTs592OIWuOtQYDHGccQ4juoDu3ns3rz686R28n67FOT8IpGPlkk9sfK7rEncOe4K1sWiAOtIRQZjJo3Bx2n9IxTIIWQtvOxJGFMz7vsjjt2b0HatIOfwAyaMAOQSSaj32VjGU9R6Li0afu4RClMnUpT3G5M8+KrvvRcSSTU7dqBYEXG1c8st9nZDBROH1XHLrWp9FJ5C6xEQTXOKIaxNljwWcweMDc9JkiUdme91GNc87mtLj4Kwi1YmpV/RxDfLI0fyirvBWjbOaft7AHuUEkqu/8Ks7fzLVe4RRk/wAziPJNP3FvqTye89rR/KAVTj+knIzxmTHSK+fpKyt9GxtPF00p8LyZ/jUOyx2fvkPm5bS+xeX4VUUmCeJsVajS8X/tIP5/muHSdnOdjjHJ8g8ispfZvL8AmWhSCZOfabOcoi33ZHH+oqO9DsMg5kO+CKCzr5AoXOXJWD1ZAfeFP6aoYlw2A+6QfBFByJHhNDExlp/scCioXgrGMQltE5r1O9oQ73LLBlhBrAQ0MlHSMGVT12e4/Mcsl22xtkbWt4bHesODvqnJUsgXbNbHMdVp+SrGdaZKWO9rs5Ix0buHgRup8FDpHR7bQC5uEopyfwJ37ndh3q3fI2Vhuj3mfFv18lTysLDwOR38Cn62id8tPszLmkGhwIwIOwri0Ok7KJ2mRo/EaKuA9doGJ94eIVC2EnYqJ2TaoYkpvup4JLTD6kfOstrhrIIIy0HrEbPVHzPlU7lb6Utghjc93q7N5ODW9povG9YdLOmlJJrictpSSdDRjbIjaXyv3k5Dd8graG7AypoSdntEf9IPehrBCImFzs6dbtyYD5oCa0l7i531uAUpS4L9LwxvK6XSCp7SXm85JjaqCPiiI3LhnNs9jFhjFErGqeNygquh+5SpsvySDRMuCapoASeCBdIBnjwGX+6hn0kchQDw7v7lMsdk5ZEi8jaM3PAHDE9+XdVP/wAVhZlHfO95qO7I9yD0Lop03XkJu7tru3YtAzQbAMGgeahP1GPHLj5KQwTyLl0intOsMzhdDrjfZYLrRyAQDnE4kkneVop9CN2BVto0eWq+L1MZ6OTN6aUNlY5hTCxHtiUb4sV1JnC0B9CmiFGsjVzoXV4SgvkqGYhtCAXvqMBgcM8aZrbFUbM46JMdGvVIdXLLI1rBHGHNLL2PWzBuuxvGornmMlDrhqvAWB0YbG4EC8wAB4pShaKDADngVnJDPG0eXPiUVxXUmjSHEUOe3NSjQzci7Hkm5IRRb6M28FRPqtpBqq1w2k/tHeVMdSmBnWPWOwY0+t5W80H82YVtpORAI44ouN7aYGniPmFZ6Q1Xu5OB4ZFZ90JBIRal0ZtdhvTnblvGI/2RUMd4VzVVC4tNaouC1UNQbh72ngR8u5HRt2SywIKZiMtFq3ih3Zg8WnaEMZqoZqYPE9zTUKzF2Rpr/Fz2OHxQLnLkExa6oTwlQk48gYl0UnEGqWkrKAQ9tLsmNB6p2t+I4KytlkD2VbsFRy9ZvZ5ISyNvsdEdoq2uxwy8cFZaZB7RUpJUSVSZ6z9qOm7pETT6ABNNsjx1R2Mqf415/omC868caZcXH5ZojW/SJmtDne050lPePVHY26OxSsHQwE7aXR7xFXHsBp2qF7tlkqVLyD6Ttd51xp6rdu87XKGFCsKKiK48jtnq4YqKoJquteh3SUT4sMT3KSiXeQKY6ueAXXT7AhzJVdaxPRB5PoTsSiLDo++7HLamxxVV/ouz0GS58+bhHRf0+LnLZcWKOjQBgBSg4BHNyQ9nai42AHFfOytys+ipcKIQyqEt1lqFbNjHLmoZGDLM+C7cTraODLG9GZ+5uJySNh4t/cPmrO1mmWJ3kZe6DkiNH6IL21d5Y969jFNS6PEzYnF7KWDRTnvawesaVwPktraWNjDWmgDQGtGJJAGxoxpSmPegX6MLHBzBQtIIO3DLkhNMAzll0+i0h2ZxLicdlcT4K/RKC8nLdp9l+9fuXRdbWMvdTEkgtdgcaDYMdtUEdLGWRlXvcG0uhwDcuAc7HiSUHNom7s7ShxAWmra1x4pXTLeDR2wsdQgd3y3IZsjagFtB7SrrG5znUI7qjzqr2SHAfEU8UNk0q6CbMGtyITdI2m6MN2FBiql4o7q1RsEbjnXtWGFPbbNJISd+z4YrNW/R5acQvQZwAqDS4DhkmjKiU42ZB0WCiLFZTMUEsGCtZArzJTA4hR1py8Rz+alkjQ+SLCxz5cFEJlyRuFR/ZQ1TG2XmibXWre0cxs7Rghpvw5Q4ZVBHIoKyTFrgRsVlpRlWg7vJwqFWO0Sl2SWrRwLyQ3PHMjPH4pI2wz1jaeCSaxSslbftJ4OJ7GD/AGUumZcWM3Cp5uxTNHCszu0fufRR6QdenedxI7lOXxKw+f8AhDGFLeXApYRt3LmaO3nQmMpic/JSNanUqpWRrBXKxRxIhsSUbEVHEpyY0EKz2dX9kFAgLNCj2Gi831Fy0ex6akWNmkRDrUBuKrGzJrpVxcTv5Fg60/QUEtr4/XNBPtCDfMSU8cTkxJ5YxLOyjpJA0ZkinxPctjZdGtaA0AnDtJ2/FZDVMf8AiK4ei7PsWvktb2ZUrmN+765r2vTQUIniepyOcyGWKlM6Y120+SFkjA8Ci3S1q4nMUpxJz4YgoK0uoDXZkrSOcFtUbaKmLLxoFPaLWTUDkpLHCQp2NQTYrHdR4jBwUUUZIzpxpgi4WAcabVqVmPRXSaKANan4J966KI+V1cgs/bbUWuoVslRNM5a5lU2x1URLNVBTlTvYPoqpmKEt3/W5GysQz41RSINFdMxCvjVnJEhXRJ0xSvc2iFe2hVlLCoHQ4J0zAdkatyL0H8P9J+Sqbyt7KfwDyk8grQ7El0O0eD0bc9vmVxS6MiPRN5E+JXUwgzRLKTPH6h/UT8VX2k/iv94+asLO+k9722g9opXyQFtbSeTnXvxSz6KQexzQiGtUNnFcdyKjaudlrJGNUzGrjGqdjFKTHQ6JiLhjTImIyNijJloksQU1UxqVVzTjZ2Y8tDi5NL01xXEigWecZI5MaE9wT7PEScFeMTnlkbL7VuClTSpIzrkK4im1XrBXDDeDux2YYc+KD0e24zDt57kVfG2h3jj2rrjpHO7bJXGooKcTmqnSjHCtMd9O5W0Tm0OZr38kylNma1mUZFjKuVrZY1NbYG3hQCu2nxRNmioANqwEPZDTPuRJhwToAN4r5rkkmKpFE5vZA9izmnG4grSSFVekbPeCJrQiZl7xTHhEywUKjc1crGsFcxROhRlxNe1CYrK2SJCuiVlIxDSMVIyEaK+SFDTRqxexCTNVkybKl7KOPFWjDSzHiHeJAQFoYrWKH0GHIUceTcT4kLoxiSC4ZWxtawkVAHlVcQztDPkN/wC82Vl7G6+QhwHEBpokqWLSGxuvsD249GSTT2Tg5C6WZ1w4es2na3/ZRaE0s1svR3brHi7wrsP1vVhbrIReZtHWad9NndgiStBF0waxtwRrGoSxDBHtYuOTOhEkQRUTFHAxFxsXPJlUSxxqdjU1jVK1qiyiHNC45qcAksGTI7qRTyEmxoSN5EYjqrrRNlDcTs80NDYTSvdxRDHuGBqOH0FeMQsuIZAKcfrJPkdkGjNCwAEDEjgRj3jNWjI7oG80qqA9DXYCm4bELbrdQdXEnAbu3gibQAAamgpUitMNqqIQ59X0wOQ4bFotihbTieO9FMcC01IJGytANnapYrCDnhuT4NEhp3rUjbQ3pAADv2iqc+QLskJpd7uAUX3emCorRKTVjXTgqGRSuYoXNStiANrswPNVT4aZq7tBoFTWk1K55Ggzio3BPKYVKxiGRiFkYjXIeQJkxWBSBCStR7whJArxZNoBZBVwrlmeQxXdL20RxH2pKU4Nrh35omNgALnYNGJ47m9uayulLcZZC45bF3440jnk9ghKS4kqkyztNgIAPYaK+0TbumjuvdSWPCp9YbDz2L0HVv7Mhb7IydkkYbIDvvMdWj2HDMOBHcVndZdSRo51TPEXEUu3gbwJxBGYyGKx2uzSkbHR24HwO0I2NqjgjEsd5hBLcCBif7hSWV1eYXHmhWy+OV6CYmouNqhjai42rikdKJ2MUzWJsanASBY0RKKRlEUAopito2wcBWWj7KMzluVc3NWtkOAATwiNZYWeLadvgpnWcFDyGlOCns9oq3wVjbJL7W4GmOAG+mPwTDptoaCTQnCgxII2Ku1gtVGAMzcbtf6qeXagNH2ANoaoDsuJA6Uhzibu75qeMAcBu3pWbLhRMdIAcqncM0IA5rju+uKIhkFMMd43Kuhc4khxoNjR80QW0bhhXcqREkh0lqFRlXcobTMQaDM5n4BQhgbVxzGW+vFOixFdpQ2LRHLgOKHD8UVLSmKCmkASsCO0twVZOxEumJKZK4EKUkCKyQKKqnlCHcoNDDSFE9SEqN5QjAaUIURFzro5k7AEdFZnPJpgB6Tjk0fWxUmsOnWxDooTU+s7jvPFd2DHe30c+SVaK7WLSYr0bMhn8e1UC6SuLvOYSSSSADYNMTMaWNkeGk3i0OcGk0pUgHOmCgfaSc1tYPs8iBb0lpJBGNxgHWpWgJJ76K0sWpejo21nkwGZfMGdzRQpHLVsqlJaMFobTb7PKHtxFRebscNy9Uk0Ky1xC0WcXJC0O6PY75H650Vtn0LEHCOPpHAGh/Ec2uzFzgFptRLPJ9zZK8OaWAdUgguDTRwI5ArL5LrRj0+9lBA4glrgWuGbTmEbGFsdM6utnAeMcKhw9IceKys1ifF6QvN9of8AUNi4cuBrcdotDKn2dYpmlDsepBIuSi5PeQ0z0pJkM9y0EEwx3jgrrR0VDiqGxzUcFeumoOrSp8FWPQweIrx4IDSmk2RC6wBz92wc1XWkzE0vmnAUUbLFQ12p+SG4tjgySVwc85YDgEdG0MTIZNlQn3MfissaqDrLLjzUpmF7AdyCjOKIIwwzWoVhTDmVOJAAq+KQjMoprsE1mNEMzKipwTRKa0C5M+iHbJitsVj7dNQKqlmJKOtLaqvkGKVsVHbyjJqmOkUT56KbY1HJ0K4p0kilsOjpJjSNpO85NHMpVFydIVtIEciYdGks6SQ9HEPWOBdwai9IT2WwCszhNKPUHoA7uK851n1zmtjusbsY9FgwAC7MXpktyITyfRodL6eY+zv6JzWRMJYACL730w/v9Dz4lcSXYlRzt2JJJJaYJJJJAG1+1OxQ2TSLrPZr4ZGyO9fe6QmRzb5NXHc5opwWYsGknMkaTSgc0nqtxAIJBw3IrXHSn3nSFpmrUSTSEe7eIZ/KAqgIX6Fs+q3aKga5zWwxBtTgI20pXDYmWmGgIAFM8FBovSPSWSCb/wBSzxPPvGNt7xr3KlY2afr37jXei0ez6texJLTo27LDV+3UJj2sqBxbXDuyWgtWg45or/ovFesNuGThkVhYrNLDIHnZtGR5rSnWKkJaPSOPAYbTuWP8BGbtOhGOqQC019Jno1/U1VVp0NMwVDb7d7Me8Zrb6GbRnW9Y17N6mn0a2tWEsdwyPMKU8cJdopGcl0eZ9J/bao3Fbu32UOP48IkHtswd4KsOrFnl/JtFx3sSj44Lnl6aX/l2WWZeTKhys9G2vHHFFWrUS1sxawSDfG4HwNCq9tgkid+JG9nvNLfEhQcJR7RaM0+mW/SBMeG7kK2ccE8OqlsumFROG4KQPFaIZiljxTJgydgxRhjwwQLcEZHPgqImxpiTwCAmulXXymi0yweV5KbG1OuqRkD3YMY95/S0u8gjbFbA7RKq+aQLRRalWuX/ACwwb5HAeAqfBTSaoWWzitstjG09RhAPLGrvBPHDOXSE/pFeTFSyqx0XqrabRiyMhvtv6rfHE9iu/wDiyxQm7YbIZn7JJB41dU+SGt1ut1pwml6Fh9SPDsNM+1U/hGPzYryyl8UNm0VYrHjaJenkH+XH6IPE/PuWS1l+0p7gY4A2JgwAZgKcTtVJrdAYZ3R3iQKHHcRtWatD10xiktHO5Owe2Wt0jiXkk1Qy65cTkxKSB4DgXC8NorSo57FGu0QzU62dfSpplsrnRNXaLiDGJJJJAHSVxJJAHu/2ZaS6bQ7WY3oXTQ9h/Eb4SU/hWhshpFEd7Wd1wJJJZ9/8MQUGhwNRgcEBpSwXLp2OwpuSSUxkW0Da05KZ58EkkIbyQPcdiq7VY43k32Cu8YHvC6klHBhZHxVMM8jKbCSQuf8AH1qh6snRyji2leaSSaMndGOKHnXayv8AzrDGd5aG18q+Kli0toh/+VLEeF/4OPkupJtPtI1WumFR2DRj/RmmbXg4+bCimatWQ+jaJO1n/YFxJdUfSYmroHkmvJINToD/AOYf+wfJdOrNmZ6Vok/Z/wBqSSF6TH9E/wC0/sHki0cz0p5TT9LvhGhJdZtER7JZOyT4kBJJLkwwx9IZSlLtkH/MiyN/IsVeLrjfmUJbvtXtFOoyKIci4jvwSSUVIGjHaW+0K0TVDrRKf0tNxvcKLOf4qb9aVO92Ne1JJVr7ItnpGrlXRsfdAqAcKK3lHekkvPfk7UzxnWe3dJaZHb3HuGA8As/OUkl2HMBlJJJaKJEPnb0QaB1qkuO8bEkkAQVXEkkAJJJJ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40" name="AutoShape 24" descr="data:image/jpeg;base64,/9j/4AAQSkZJRgABAQAAAQABAAD/2wCEAAkGBhQSEBUUExQUFBUUFxQUFxUUFRcVFRQUFhQVFBQVFRUXHCYeFxwkGRQUHy8gIycpLCwsFR4xNTAqNSYsLCkBCQoKDgwOGg8PGiwfHRwsKSwpLCwsKSkpKSwpKSkpLCksKSksLCksLCwpKSkpKSksLCwpLCwpLCwsKSksLCwsKf/AABEIALcBEwMBIgACEQEDEQH/xAAcAAABBQEBAQAAAAAAAAAAAAAEAAIDBQYBBwj/xABIEAABAwEEBgYHBgQEBAcAAAABAAIDEQQSITEFBkFRYXETIoGRobEyQlJywdHwBxQjM2KSgqKy8RVDY+EWF8LiJERTVHOTo//EABoBAAMBAQEBAAAAAAAAAAAAAAACAwEEBQb/xAAlEQACAgICAQUBAQEBAAAAAAAAAQIRAyESMUEEIjJRYRNxkUL/2gAMAwEAAhEDEQA/ANPprV2y2oUngjkOQcRR45SNo7sqsjbvsmsNCWiZp2ASgjxaT4r0KQBCztJC1mI+dJYujdcFQAcRU0rkTTsU0LReFfrAK0100d0VrfQYF18cjU+de5VzOs4dikOeiaoQANa7mP7+C3MLst4+vkshqbZ/wSKk0JNOzHyWwiFPBawCJCMxtFTzQkQqDzKktDsMPrGnkmAtDRU0rgBtPBoGJPALEYyQ07SnFvVQUtraz8xwZwPWf+xpw/iIPBBTazsGEcd4+1L1u6MUZ3g80rpDpNljZ7M6R/Ua5wAzaCQObsh2lM0nodjiDLPHEBsr0j9vqsw271US6TtE5AfI6mxowA4AD4I6yapSvxLCOLzd/qxPchb6Q3Gu2QNjsDNk85HERtPY3HxT/wDG42/lWOBu4vb0ru960Nj1GFOs4fwtJHe6gRLtF2KH8yRtdzpBX9rBVPT+6FtGWdrNbCKNcGDdGxrfIISS32x+c0v7yPIrWyawaOiyuuPCMu8XlQP+0eys9CJ/YI2eSV8fLGV+EZX7vaXevKf43FI6JtG+XvkWhl+1lgygd2y08mof/m5/of8A6u+Sz2De/wCioj0TaG7Ze+RdcbS3KWUfxu+JV0z7Vd8HdK75KVv2qRbYZBykr5hHsD3fRQs09bGZTPPMgrsuttoIpLHDKN0kTXeYWiGvtjf6TXj3o43jyS+/aPl9aEH9Ub4j3sNPBaq8MR/qMTaptHy/n6NhFfWgrE7suEDwVVadS9FS/lT2myuOQla2Vnf1XeJXos+qVnkFY8f/AIpmP/lkAPis/pPUi7WkgHCZjoj2HFp703u/0z2mEtn2VWgCtnkgtTf9J4a//wCuSh7iVk7foSWF12aN8Z3PaW+ea9ItegZoetdeB7TDeb+5qa3WWYNuSXZ4/YlaHeeXYjnXaDhfTPJnsokGL0m2aAsFpyDrJIdretET7pyWc0nqRPZquoJo9kkeII3kZjxTJ30I012ZmSMhMR2k7XfLcAKNDaDhmgVpgkkkkAJJJJACSSSQB9YzRqEhFvbVDuwWmGA+0XV3pYzI0Yx4mmfRnEnsPgSsDYrCQQaY4r3C3MqD3HiNqzc2rQb+Xduk5Eejlkdym9MZbOapMLQ7AU6p+fl4rRGRrW1cQG7ye4ceSpZbdHZI6VBdt3AnHrU8GjHlmsfpPWWSRxo40yrQA04U9AcB2krG0Motmw0prGwC7XbkKGQ7cjgztqf0hUkun5HVDOoDgSCS5w/U84nllwVLo2wOlxGW1zsGjt28gtPZ7DFCAXkVz6wxPux/FyXbH0v1glh0ZJJjTD23G63vOfYtPo/VhjG35XVG9x6KPsLus7sAVJNrVd/KaAR67us7s2N7AqW26YfIaueXHeTVK5RXRRRlL8PQnazWWzYRi+f9JvRjtkdV5VVa/tFlP5bWRDeBed+51Vh/vCYZKpHkbHWJI0Ft1ilk9OVzuBcad2xVklqwzQHS0SvrLG4pErrSon2gppeo5JUASOlUfSqB86gdMaooLLJsyXSoSGY0UokRQWFiVdEu9RxPCc543eKwB7bWR6LiORorGx65WmPBsziNrXG8O0FUcoChI4rU2hXFM2MGurXH8SINPtwnozzujqnuU0gs9o9ExvJ2PAhl7HDquPOiwTpVz7zRUWR+SbxLwaa3avXTRpLTsZKLpPuuycgYbTNZjhVv6Ti09hwKbYNaJGNuOIkj2sf1h2bjxCt7NbYphdYQ0n/Jmxafcecjz70y4y60I+Ue9optIaPsltBvj7vN7Y/LcePs9tRxCxGm9WZbM43xVuBvDKhyJ3c8txK3+ktDCpDAY3jOJ+H7HfPvVTHpJzPw5BeYKgsd6tc6ez5HcU3Jr5C8VL4nn6S02ltXmPF+zkVOceWO4bjwyOzcs05tDQ4FOnYjVHEkklpgkkkkAfWrsFFKnzIcvQYQSrJad1qEILGGpyqM+TTs592OIWuOtQYDHGccQ4juoDu3ns3rz686R28n67FOT8IpGPlkk9sfK7rEncOe4K1sWiAOtIRQZjJo3Bx2n9IxTIIWQtvOxJGFMz7vsjjt2b0HatIOfwAyaMAOQSSaj32VjGU9R6Li0afu4RClMnUpT3G5M8+KrvvRcSSTU7dqBYEXG1c8st9nZDBROH1XHLrWp9FJ5C6xEQTXOKIaxNljwWcweMDc9JkiUdme91GNc87mtLj4Kwi1YmpV/RxDfLI0fyirvBWjbOaft7AHuUEkqu/8Ks7fzLVe4RRk/wAziPJNP3FvqTye89rR/KAVTj+knIzxmTHSK+fpKyt9GxtPF00p8LyZ/jUOyx2fvkPm5bS+xeX4VUUmCeJsVajS8X/tIP5/muHSdnOdjjHJ8g8ispfZvL8AmWhSCZOfabOcoi33ZHH+oqO9DsMg5kO+CKCzr5AoXOXJWD1ZAfeFP6aoYlw2A+6QfBFByJHhNDExlp/scCioXgrGMQltE5r1O9oQ73LLBlhBrAQ0MlHSMGVT12e4/Mcsl22xtkbWt4bHesODvqnJUsgXbNbHMdVp+SrGdaZKWO9rs5Ix0buHgRup8FDpHR7bQC5uEopyfwJ37ndh3q3fI2Vhuj3mfFv18lTysLDwOR38Cn62id8tPszLmkGhwIwIOwri0Ok7KJ2mRo/EaKuA9doGJ94eIVC2EnYqJ2TaoYkpvup4JLTD6kfOstrhrIIIy0HrEbPVHzPlU7lb6Utghjc93q7N5ODW9povG9YdLOmlJJrictpSSdDRjbIjaXyv3k5Dd8graG7AypoSdntEf9IPehrBCImFzs6dbtyYD5oCa0l7i531uAUpS4L9LwxvK6XSCp7SXm85JjaqCPiiI3LhnNs9jFhjFErGqeNygquh+5SpsvySDRMuCapoASeCBdIBnjwGX+6hn0kchQDw7v7lMsdk5ZEi8jaM3PAHDE9+XdVP/wAVhZlHfO95qO7I9yD0Lop03XkJu7tru3YtAzQbAMGgeahP1GPHLj5KQwTyLl0intOsMzhdDrjfZYLrRyAQDnE4kkneVop9CN2BVto0eWq+L1MZ6OTN6aUNlY5hTCxHtiUb4sV1JnC0B9CmiFGsjVzoXV4SgvkqGYhtCAXvqMBgcM8aZrbFUbM46JMdGvVIdXLLI1rBHGHNLL2PWzBuuxvGornmMlDrhqvAWB0YbG4EC8wAB4pShaKDADngVnJDPG0eXPiUVxXUmjSHEUOe3NSjQzci7Hkm5IRRb6M28FRPqtpBqq1w2k/tHeVMdSmBnWPWOwY0+t5W80H82YVtpORAI44ouN7aYGniPmFZ6Q1Xu5OB4ZFZ90JBIRal0ZtdhvTnblvGI/2RUMd4VzVVC4tNaouC1UNQbh72ngR8u5HRt2SywIKZiMtFq3ih3Zg8WnaEMZqoZqYPE9zTUKzF2Rpr/Fz2OHxQLnLkExa6oTwlQk48gYl0UnEGqWkrKAQ9tLsmNB6p2t+I4KytlkD2VbsFRy9ZvZ5ISyNvsdEdoq2uxwy8cFZaZB7RUpJUSVSZ6z9qOm7pETT6ABNNsjx1R2Mqf415/omC868caZcXH5ZojW/SJmtDne050lPePVHY26OxSsHQwE7aXR7xFXHsBp2qF7tlkqVLyD6Ttd51xp6rdu87XKGFCsKKiK48jtnq4YqKoJquteh3SUT4sMT3KSiXeQKY6ueAXXT7AhzJVdaxPRB5PoTsSiLDo++7HLamxxVV/ouz0GS58+bhHRf0+LnLZcWKOjQBgBSg4BHNyQ9nai42AHFfOytys+ipcKIQyqEt1lqFbNjHLmoZGDLM+C7cTraODLG9GZ+5uJySNh4t/cPmrO1mmWJ3kZe6DkiNH6IL21d5Y969jFNS6PEzYnF7KWDRTnvawesaVwPktraWNjDWmgDQGtGJJAGxoxpSmPegX6MLHBzBQtIIO3DLkhNMAzll0+i0h2ZxLicdlcT4K/RKC8nLdp9l+9fuXRdbWMvdTEkgtdgcaDYMdtUEdLGWRlXvcG0uhwDcuAc7HiSUHNom7s7ShxAWmra1x4pXTLeDR2wsdQgd3y3IZsjagFtB7SrrG5znUI7qjzqr2SHAfEU8UNk0q6CbMGtyITdI2m6MN2FBiql4o7q1RsEbjnXtWGFPbbNJISd+z4YrNW/R5acQvQZwAqDS4DhkmjKiU42ZB0WCiLFZTMUEsGCtZArzJTA4hR1py8Rz+alkjQ+SLCxz5cFEJlyRuFR/ZQ1TG2XmibXWre0cxs7Rghpvw5Q4ZVBHIoKyTFrgRsVlpRlWg7vJwqFWO0Sl2SWrRwLyQ3PHMjPH4pI2wz1jaeCSaxSslbftJ4OJ7GD/AGUumZcWM3Cp5uxTNHCszu0fufRR6QdenedxI7lOXxKw+f8AhDGFLeXApYRt3LmaO3nQmMpic/JSNanUqpWRrBXKxRxIhsSUbEVHEpyY0EKz2dX9kFAgLNCj2Gi831Fy0ex6akWNmkRDrUBuKrGzJrpVxcTv5Fg60/QUEtr4/XNBPtCDfMSU8cTkxJ5YxLOyjpJA0ZkinxPctjZdGtaA0AnDtJ2/FZDVMf8AiK4ei7PsWvktb2ZUrmN+765r2vTQUIniepyOcyGWKlM6Y120+SFkjA8Ci3S1q4nMUpxJz4YgoK0uoDXZkrSOcFtUbaKmLLxoFPaLWTUDkpLHCQp2NQTYrHdR4jBwUUUZIzpxpgi4WAcabVqVmPRXSaKANan4J966KI+V1cgs/bbUWuoVslRNM5a5lU2x1URLNVBTlTvYPoqpmKEt3/W5GysQz41RSINFdMxCvjVnJEhXRJ0xSvc2iFe2hVlLCoHQ4J0zAdkatyL0H8P9J+Sqbyt7KfwDyk8grQ7El0O0eD0bc9vmVxS6MiPRN5E+JXUwgzRLKTPH6h/UT8VX2k/iv94+asLO+k9722g9opXyQFtbSeTnXvxSz6KQexzQiGtUNnFcdyKjaudlrJGNUzGrjGqdjFKTHQ6JiLhjTImIyNijJloksQU1UxqVVzTjZ2Y8tDi5NL01xXEigWecZI5MaE9wT7PEScFeMTnlkbL7VuClTSpIzrkK4im1XrBXDDeDux2YYc+KD0e24zDt57kVfG2h3jj2rrjpHO7bJXGooKcTmqnSjHCtMd9O5W0Tm0OZr38kylNma1mUZFjKuVrZY1NbYG3hQCu2nxRNmioANqwEPZDTPuRJhwToAN4r5rkkmKpFE5vZA9izmnG4grSSFVekbPeCJrQiZl7xTHhEywUKjc1crGsFcxROhRlxNe1CYrK2SJCuiVlIxDSMVIyEaK+SFDTRqxexCTNVkybKl7KOPFWjDSzHiHeJAQFoYrWKH0GHIUceTcT4kLoxiSC4ZWxtawkVAHlVcQztDPkN/wC82Vl7G6+QhwHEBpokqWLSGxuvsD249GSTT2Tg5C6WZ1w4es2na3/ZRaE0s1svR3brHi7wrsP1vVhbrIReZtHWad9NndgiStBF0waxtwRrGoSxDBHtYuOTOhEkQRUTFHAxFxsXPJlUSxxqdjU1jVK1qiyiHNC45qcAksGTI7qRTyEmxoSN5EYjqrrRNlDcTs80NDYTSvdxRDHuGBqOH0FeMQsuIZAKcfrJPkdkGjNCwAEDEjgRj3jNWjI7oG80qqA9DXYCm4bELbrdQdXEnAbu3gibQAAamgpUitMNqqIQ59X0wOQ4bFotihbTieO9FMcC01IJGytANnapYrCDnhuT4NEhp3rUjbQ3pAADv2iqc+QLskJpd7uAUX3emCorRKTVjXTgqGRSuYoXNStiANrswPNVT4aZq7tBoFTWk1K55Ggzio3BPKYVKxiGRiFkYjXIeQJkxWBSBCStR7whJArxZNoBZBVwrlmeQxXdL20RxH2pKU4Nrh35omNgALnYNGJ47m9uayulLcZZC45bF3440jnk9ghKS4kqkyztNgIAPYaK+0TbumjuvdSWPCp9YbDz2L0HVv7Mhb7IydkkYbIDvvMdWj2HDMOBHcVndZdSRo51TPEXEUu3gbwJxBGYyGKx2uzSkbHR24HwO0I2NqjgjEsd5hBLcCBif7hSWV1eYXHmhWy+OV6CYmouNqhjai42rikdKJ2MUzWJsanASBY0RKKRlEUAopito2wcBWWj7KMzluVc3NWtkOAATwiNZYWeLadvgpnWcFDyGlOCns9oq3wVjbJL7W4GmOAG+mPwTDptoaCTQnCgxII2Ku1gtVGAMzcbtf6qeXagNH2ANoaoDsuJA6Uhzibu75qeMAcBu3pWbLhRMdIAcqncM0IA5rju+uKIhkFMMd43Kuhc4khxoNjR80QW0bhhXcqREkh0lqFRlXcobTMQaDM5n4BQhgbVxzGW+vFOixFdpQ2LRHLgOKHD8UVLSmKCmkASsCO0twVZOxEumJKZK4EKUkCKyQKKqnlCHcoNDDSFE9SEqN5QjAaUIURFzro5k7AEdFZnPJpgB6Tjk0fWxUmsOnWxDooTU+s7jvPFd2DHe30c+SVaK7WLSYr0bMhn8e1UC6SuLvOYSSSSADYNMTMaWNkeGk3i0OcGk0pUgHOmCgfaSc1tYPs8iBb0lpJBGNxgHWpWgJJ76K0sWpejo21nkwGZfMGdzRQpHLVsqlJaMFobTb7PKHtxFRebscNy9Uk0Ky1xC0WcXJC0O6PY75H650Vtn0LEHCOPpHAGh/Ec2uzFzgFptRLPJ9zZK8OaWAdUgguDTRwI5ArL5LrRj0+9lBA4glrgWuGbTmEbGFsdM6utnAeMcKhw9IceKys1ifF6QvN9of8AUNi4cuBrcdotDKn2dYpmlDsepBIuSi5PeQ0z0pJkM9y0EEwx3jgrrR0VDiqGxzUcFeumoOrSp8FWPQweIrx4IDSmk2RC6wBz92wc1XWkzE0vmnAUUbLFQ12p+SG4tjgySVwc85YDgEdG0MTIZNlQn3MfissaqDrLLjzUpmF7AdyCjOKIIwwzWoVhTDmVOJAAq+KQjMoprsE1mNEMzKipwTRKa0C5M+iHbJitsVj7dNQKqlmJKOtLaqvkGKVsVHbyjJqmOkUT56KbY1HJ0K4p0kilsOjpJjSNpO85NHMpVFydIVtIEciYdGks6SQ9HEPWOBdwai9IT2WwCszhNKPUHoA7uK851n1zmtjusbsY9FgwAC7MXpktyITyfRodL6eY+zv6JzWRMJYACL730w/v9Dz4lcSXYlRzt2JJJJaYJJJJAG1+1OxQ2TSLrPZr4ZGyO9fe6QmRzb5NXHc5opwWYsGknMkaTSgc0nqtxAIJBw3IrXHSn3nSFpmrUSTSEe7eIZ/KAqgIX6Fs+q3aKga5zWwxBtTgI20pXDYmWmGgIAFM8FBovSPSWSCb/wBSzxPPvGNt7xr3KlY2afr37jXei0ez6texJLTo27LDV+3UJj2sqBxbXDuyWgtWg45or/ovFesNuGThkVhYrNLDIHnZtGR5rSnWKkJaPSOPAYbTuWP8BGbtOhGOqQC019Jno1/U1VVp0NMwVDb7d7Me8Zrb6GbRnW9Y17N6mn0a2tWEsdwyPMKU8cJdopGcl0eZ9J/bao3Fbu32UOP48IkHtswd4KsOrFnl/JtFx3sSj44Lnl6aX/l2WWZeTKhys9G2vHHFFWrUS1sxawSDfG4HwNCq9tgkid+JG9nvNLfEhQcJR7RaM0+mW/SBMeG7kK2ccE8OqlsumFROG4KQPFaIZiljxTJgydgxRhjwwQLcEZHPgqImxpiTwCAmulXXymi0yweV5KbG1OuqRkD3YMY95/S0u8gjbFbA7RKq+aQLRRalWuX/ACwwb5HAeAqfBTSaoWWzitstjG09RhAPLGrvBPHDOXSE/pFeTFSyqx0XqrabRiyMhvtv6rfHE9iu/wDiyxQm7YbIZn7JJB41dU+SGt1ut1pwml6Fh9SPDsNM+1U/hGPzYryyl8UNm0VYrHjaJenkH+XH6IPE/PuWS1l+0p7gY4A2JgwAZgKcTtVJrdAYZ3R3iQKHHcRtWatD10xiktHO5Owe2Wt0jiXkk1Qy65cTkxKSB4DgXC8NorSo57FGu0QzU62dfSpplsrnRNXaLiDGJJJJAHSVxJJAHu/2ZaS6bQ7WY3oXTQ9h/Eb4SU/hWhshpFEd7Wd1wJJJZ9/8MQUGhwNRgcEBpSwXLp2OwpuSSUxkW0Da05KZ58EkkIbyQPcdiq7VY43k32Cu8YHvC6klHBhZHxVMM8jKbCSQuf8AH1qh6snRyji2leaSSaMndGOKHnXayv8AzrDGd5aG18q+Kli0toh/+VLEeF/4OPkupJtPtI1WumFR2DRj/RmmbXg4+bCimatWQ+jaJO1n/YFxJdUfSYmroHkmvJINToD/AOYf+wfJdOrNmZ6Vok/Z/wBqSSF6TH9E/wC0/sHki0cz0p5TT9LvhGhJdZtER7JZOyT4kBJJLkwwx9IZSlLtkH/MiyN/IsVeLrjfmUJbvtXtFOoyKIci4jvwSSUVIGjHaW+0K0TVDrRKf0tNxvcKLOf4qb9aVO92Ne1JJVr7ItnpGrlXRsfdAqAcKK3lHekkvPfk7UzxnWe3dJaZHb3HuGA8As/OUkl2HMBlJJJaKJEPnb0QaB1qkuO8bEkkAQVXEkkAJJJJ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42" name="AutoShape 26" descr="data:image/jpeg;base64,/9j/4AAQSkZJRgABAQAAAQABAAD/2wCEAAkGBhQSERQUExQWFRQVFxcVGBcXFRgXFxcYGBcYGBQYHBUaGyYeGBokGRcYHy8gIycpLCwsFyAxNTAqNSYrLCkBCQoKDgwOGg8PGjAkHyQsLCwsLC8sLCwsLCwsLCksLCwsLywsKSwsLCwsLCwsLCwsLCwsKSwsLCwsKSwsLCwsLP/AABEIALcBEwMBIgACEQEDEQH/xAAcAAABBQEBAQAAAAAAAAAAAAAEAAECAwUGBwj/xABCEAABAgQDBQYFAgQFAwQDAAABAhEAAyExBBJBBVFhcfATIjKBkaEGQrHB0SNSFGLh8QdygpKiFTPSQ2PCwyQlU//EABoBAAMBAQEBAAAAAAAAAAAAAAECAwQABQb/xAAtEQACAgICAQMDAwMFAAAAAAAAAQIRAyESMVEEE0EFIjJhcaEUkfAjQlKB4f/aAAwDAQACEQMRAD8Az0oixMuJTJiU8YHVtDQJr6t5aR4tnp0FplxamXGUrOsUU3m1ef8ATSKFbMmXzzS4+WYoadesC18lFBs6BKYtly45T+NxMqrqIeyzntepGZrlwY2Nm/FUtdJqezOpukHjqn35iDT7QeJsCXExK668ovlocUZi1tRoX1pFgAhLDxKkyuuuqRm47ZNXSCQbgVb0jXzAQ3bgf3hWBxTVHArmhIJyl7W9jWh4QAvZC1q762UoshIL6OPNtN8dlj9jJVmMspBUcxBtm1Lit/qYx8fKfKhaEiYRlCk1zaBtXdi3Gl2Bg3Ho8qeGUXswMRs5GG7039RZdgQMo3nLXMa0emrRBG0f4gCWoZCVCoY93UNR+uMQxsxaz+opSymgdRLNztFqJ3YqeWhLgFJKhmzA3cG3Qs8altXLbEcaNnCbClSliaqSolBGVJJCHYZcwIcmxcEAnQRHa2MmrWhDlVy+V0g6WFTYOXtG5KJXhkrZypILJDmoBZhzjGmbIxC6/wALPJe/Yzvslj5xki5zlc90I/BnLkt3irMSbvQsBQAXFq2rGXtGkxOaoAHKniH5jcx2xsWlISjDYgEhysSJtBWj5aHrWKZmx1JACpandI74ULkcKco0xuH3MWgrESO52kuYQoZWKSCkAllOKUevVJ4bCrUc/assJdTAZSxIt8txU3byi7E7NMxByB0misrC1SHBs1L6CCcHgHWQmhYAg0dJs4NbFxGVz+04jg5CqKUXUqpJOUk1savo+9ovSoMSUhXAgEOPtFqXCgMoZJDly+gLjy0aIYzFoB7wKSrUG7bw3uNDrSM3K5aGo5TFYp5gQEt3jVf8rjMBo411gRUwqX3y7UIFABpbXWDe1MyfNUflSEvqEt7ljGZsoKWshCDMUVh1M4SHudK3ruF49fHGo6+EhAmXshTZk0pZTORwa3OHw0xcpRzDMhwTR6D6R02J2a5CrKu1S/v17xm4uWoEElgKK4PZVONDzG4xBZnLTC0WS0pmpPZroWpSjV1djDTUkDUN8pr6H3rEZEpLk5SmrEgMH3NGjipYMokqYhJY3e7U1Lke0RfdBOdSVdoQFFvEl2IatH8jFOPxK8wJZQFQR6fblSIy8CoEKLkOHAOutfs0ayZALGnddv7xpbUHfYph4mYsy3NASzOHoagpuDS53wGcXUuLuGBIG5rx1GVKxTLUixB194yJuzEKC1ockOQH7p4dGLY8semg8ijBIzuzd0ZhoTofJmeDsFi+zXQhJsyvCrkoFvVoAl4Vaaux4abuhBMmehKmyuLgEAkWd945w063Q8Z8TpxOmbkHjmb2MKMH/rH/ALY9YUZ+Mi39QaszEFZyoNAe8rfwTc76w8qVlZIDlRG+7cAdP7xfLkUYBrB2JSnS+WqvW4BgqWjs6OToS49SSe8fYU1vNvweqo12WS5WQVqQz8Ki9aa+14ZOKDkv3f5gLi7FIqqp3QGue9hrYjKw0qa5eN6iDcNLDBybu124UoGGlqtR4RqhlvbJLWo+EEJtUZSXG5+76b7RmY3Z61EHuVJatbNSu/g3GNibMAcmqiHy1JYCgAehJ4t9SFiZqhSoLaM5ua7h+AdK8rs618Ij8O7bEsdipxmX3C3dGYJGVxRiqoNnJtHRlajrHA7TW7js30BUdHLMkan3pGv8O/EWVpU9TMGQtdLUyqNqaKO5jpFZQtckTvezpVJhkyY1dm7EmTmKQyP3q8PlqrypxEdRs/4blS6kdoreq3ki3q54xOMGxZTSOOwexps7/toJH7qBP+4sPQxt4X4DJrNmAcEDMf8AcpgD5GOuEO8UWOJFzkzBT8BYM+OSJp3zC/0YRq4LYkiT/wBqTKl/5JaUmlqgOYOlyiYj5xWmkQbTZIHp4doqzQs0Cw8S1ofq8U5ofNHWDiV4jZcpb55SFPfMhJf1EZM74FwhOZMsy1MA6FqTQW7pJT7RthUSCoDp9iuJxO1P8OVE5pE4A7pib/6k/wDjHmvx18NY2UUKVh1BCAp5sppiDmIYkpcpAAHiAufP6BCodoGOEIS5JCOCZ8mIwk6YnMgKULOCPS9Y6SXMRh5TLUJYT3shLrc1om5J3kaByI9w2v8ABGGnkqyCXMU7rlskknVQbKvzD8Y8r+Nv8McTL7yXmygD3pae8OK5dwBvBUA5doef+o1F/iScGgBMxRDk1ZNHtTeGfUeUSnAt3qg68+dDAuz8YlVQ7BgQasQwor5huPrFmKxvdoM2UNSgNKVqwLXjC4PkLYPIcTSi6VAMQ+tGexIItdjBmJwwSkpqW3U5/SMOZi1KmJ7RIQkUZL0fV3JJt6RsycQ6anM1jqeNf6Q+SPGmcjORg2Pm5BFKW13mKcZtNChkzV1OmhvxJbyLtG2uXRj3n4faA52xEK7zO2gf6QYZI39wAfAZUOhRClUUWLs4oPSpI3i8XrSEKRloCSDwcXA8/eAJuFCpncJCmAoKJFSVK45coA1bzB0jFISS5UJiCAHPjSRoLalw2p8qNXsMFbKVYQVZqGunsIb+HAFNP7wVMxGZ1O/KvIQIplVmHKkaOz8yeT+sT22BpXoAmJBJ/p94UaCtpyEHLmAamqv+QvCjQr/4seom8ZiZYYA5qUBGZgzB7jdbWkBGdnNCCQKEVSAm6m3B6sBRqswLScOomgqRX30sgaMNwG4A8y0JAtZqtW7OHqmhvS9tYp+D3H5ZBGFSl81SxJBD0Dk8WB0H7RaIqx7gEVcX7w+ZQNALOaneL0EQxCiXcvmYGniDBw4o1ftAcxYWyQlmLUa1GQP23FrAkWpDJeRe2W4fGArZKFKNSpVw96mrE/bQXmFG4ck1LJNSctWFRU+HcBZwYcKYZL1FHpSzA+LwtXfwMTRs1U8oR3icySEI+Y6Jdmevi07xtWCkvAspeBScOpakpSnMTYB3KiasKl724bnju/h//DmWkibikomTNJbAoRzPzneHy/5rxrfDfwynDArLKnK8S6skfsQ+gsTdTVagG5mh1roluRYn+n4h80U54fNHB4luaFmikzGvAs3aQFqxHLnx4lc3QVjcukafbnfEDM3mMFe23U2dIO4EPFC8WSa1G96vyjzMn1aK1CLf8FI+n/U6E41I1EQO0Ub45qbjaU/tFGCnzFpJWoJNRlSPDudRqS3KMr+q5WrSSX/Y3sxTrbOtG00b4cbQTvjBTMh1TaRKP1fNfSKP00ToU4tJ1hsRtKXLDrWlINnID8BvPKMBC4sTiSLExoj9Yf8Avh/Ym/S+GdDJxAWkKSXBDihHsaxaFRgytrEXb1jQkbRSqPSw+uw5vxezPPBKJoZoUVJXEwY3Gdo5H4r/AMOpWJClySJE8kqJCf05iqPnSNSw76a781o8nn4CfhZq5M5GRVCXGZxZJQrwqTeo5ULiPod4ztubBk4uXkmptVKg2ZBOqT9RY6wWlJUyM8ae0eAKw+ZXKsXznlAvYB+Q3x0u09gJwcxQntYkKNEFI+Yezg2NKuCeA27tntyZcoHsnBc0fyPhDi1y3lE8eOU5V8IjVBWI26EygpIBUo5Q9ksAVFt/eEUTdsTEqT3S6hYVSSdGNfN4z8PhFl5Tt8xBDig8Vi1OjDompmKl9o5SO45oB+03rxjSsMF8X/mhTROPyuEhLmpAUFEM5qBTc54QKpfbqAWoElkp0ap3BjU6l623V4qWuWspQkAN3XCXaxIPPfWkEbG2AmcntFzCXoybgg1BJeraNqI5KMVys5WacnZRlyyA1HLMVF2rWm4Up5Rm4QzS7kKlkrSo93vApRcK+XuggM7vvjpJOBShGUZjvJUStyP3aHlZnaMjZmdCZiQHQlZTnIypzOxJJ8bHRLlhazRjNpSYXoHnbMEwlTmu4J0pqh9IUSn7aKVEd0sb1Q/HKUuPP2hQyeetCnWycMAkZknkK+TVAOta1G9oFnYguxFL6EChChYMGPnvpSeJm5iyK1KiSGZPy0cKqUmvPTKIz8xV3QbsHAIAGU+E6kZT3gN9BEUj3eyUwHMwDlxmVUAAFzvo7Dna0Tw6AlmJKj/KQyeVwHHiJc1O5nRhwkgl6BwCxaneIPmRUnyhZ7lQarh1O1AOSTy53swG/ApbKClJy1oVBw1EhPeFqHfRzxj0v4P+HuwR2kwETZgsf/TQbJ4KNM3ICjF+Z+DNgCdOExQeXIIUACQkrqJactqeMhrgAk1b0Qrh0T7LCuKzMilc2HRHBsuCooxGPCaCpgLHbS+VJ5mM7t3166MeL636hwuGLvz4NEMd7YfNxRVc/iKDN8uf9IG7cP15E8NH4xKYukeBKM5/dN7NKa6RWtANSAToWDgOC1X1rFZWrvAmr0cUAYDQ8zpE0q4RVPnEEMH+0NCT6OlGPZVs+auoULGhp5ggdXg4zKO9BfhAiZp1Dcm660ixc9LNcGjG0CauV0dBUqCEYkZQod4GzB39IfD4sLD2D0tUct2vpAonBuAoABwZh5UihOJUT4QkW7xrQtYe2/0hoYu2kBypq2aExioEab7a6b66xXjcWtKcyE5yPlFyHqxJFg5/MUpW/tw3at5QwnitbXvHcXabVnOtrozsZjjiAUJQpJzUC0lKnD3+UADM5fS0aWwcSoICVKzZTlCnoW0DXYNWKcRNSoNcGmofVuUNh8PLqAzuczKIqS6ga0vrpF5cXDjVGZY2p8rs6nC7RI4iNfD4sKFI5FMw0Zv6coKkY/KQSQC4DXBLgAcaxb0vrsmJpS2v5Hy4oyOsCod4AwuOCvx/XWCVrLHKz6PbmY+kx5I5I8os8+UHHsB+IthS8ZIVKmUeqVAOUK0UPoRqCRxj5z21sKbhcT2S0tMSvKQkUILZCgBiUqTXfH05LSwAcltTc8THGf4nfDAxEjt0uJkgFRYPmlXW41KD3xeyh80accqZnyQ1Z47gdsoSlaDLQgrzALBZJJoMzjug2zV3mkZOBUUzBLmS89WMtVC6hl3irHeN4IoYNxWzEqo2VYu3hL+EpuGJtzA3RfsHDry5ioKCXASsAtuykglI4AgPDtwhFyRlMXGpKJhSCSksUKNyk+EjydPkdzDrdl4n9NDtRNaZUhhUgbuNrxk4nbE1JyoHZoCi3ZoQnX92Us+rNXfAKj2hUSpRWfE5Uoq1Lk3311FC8dOPuRV6DZrYj4kzKaWOAUqgB+3m0ZkzFzAo5lF3y1JdJG4fKA1uEDZBZSSKs9RyIo701eNQ4EKSHci3hKVUHdVXxFsopdrVjuEYAsEmbOmPUZ2YZqVADDxEGzXhQkzJqRlClMNw/NfKFDb8opyidZjZ1C5OWpqAQGpSu5/XS0VypBVUulLWIe9Kgizg+rUiIl5lsrvBgagaEly3HhwNwIORLJAJOVyHLKqCcqQHVQlr6xiSo9eUrKaWpl4E0YVYEDK1nqSByTEsOkavo5qlqhwU1IsKV0cxZORSpylWuYJVawVVqlhQsFU3QZsfCiZMlIHzrSglt6h2jlzViS2hPGpEZ6B8O4DscNLSfEodov8AzLr7Jyp/0+cGzFxOatyTvMCzDWKC9E0h4G2jjG7oub8ItmTWSTujDnTSTxNY8z6h6hwjwj2y2KN7KMVMOjcjr/SAUbRAUUMQogG/eJeoem/3pugrGSqEH2P4jn8ZgmU6Scwv+K/WPJxY49SDlco7QfJxoTOyBw1WZiQSCp28Vg+/KL2jRRNJWVZnFsug6f1jHTKchWXKa96pI03sd1YPw6ABTXeGfeYOZRrR2JP58hicZ3mFd4F/QwQ71/I9tIx148hQGUsCzkGtNLNfqsHDEHcPUt6t9oy5MVJaNEMlt76HnrZQ3Ve1Nx5OG/1RXMUIlVVwAeBcfQQLkAc7zc33e5+0FRVB5AysblUoKJbSjvb2FehF0rEZj3TVnazj6fjhEEyQpSlEbgDwAq3B4mpA0EaG4+CMVO3vReZx3EbjWvlfd6xSpfAaeotAa3ObMTTcWo33hStnpIfXQjTTXkL+0HjFK2wKbb6DxNi3DT0lkpIpoNAKWFozZOEKbHfa78dTXj9YS8XUAJDCnnq27Wt+UK8aekwvM0rkqOglzIhiFeEgAqempFyG4uK84zFbRKEE9nQaJNGGtBSkNszHTJj5kkBedlVZNGHMO+60RWFq5fAZZYyqPyzpdnY00LMd1+qR0mFxOYR5+mQqUgspaiHCaksPlJZnLNSxPqOn2LiCAAou9CbP5Rp9Jm9jJV/a2JJOaprZ0aVQ59fvFQMTePpUZGjwT4r2X/B4ubJI/Td5ZUS2RYzIAUa0fKweoJpVw0rPy90nvM1XOodgrdp6u/oH+LsjIMPOYEHPJXR6NnR/9l48zAYFUpKFg0I8DbqgMPNhxijXJHnTjUqIJwIHzl2uXB4OlVyKih4NeGnYN1AsHA5Pxayjo40Dkm4MlrBTVJbcQ5bVxw3s1LkViACWIdkltXDjR7HkQ4u1GgqT+RQOZMZwUEguCRUbquN3D1YwpCJQLp7pYmiQxBD1SGBHkB9YJ7YpfNmZQNSAUszkkjk7sLVPzAWYlIIzJy1ejKRWoZW40PmaGohl0dQTkP7n8knychzuhRJCaUSCN4VQtCidgNuSaP8AUgOymLAvSr5hWrQQJha7k2azUTZyBV6E6V1gLCY0KAyM9m1vp02+zRfh5bl6nQVYUzOS5fVvIWFBE9tqiYDMGCru50YOSNXLijgZhcvG58IgKxss0oqYQ1nCFKAD14+htbFSwBdwgDxKy2dzQAcue94j8IbeMzamGApLzrSHLuVypiQX5qb6Q0U5MEnS2etLMCrMEzBAeIMUQrBNoT+77+kYc8qocyWNMqT3q6uKxpY9f06+kASZJKwo+G+jmzBrx876mTl6iX6GqCXAvl4bKhiSH1+3OkCrCHcElj3nHWsTnAKcqJNaDMoBreEFqs/mIYT5aVAKoFUdg1bjnEp1LSF/Hb6Fi0sUFNHZxAh8Sikm7MRTi3mPaNaXJKkZS2YOPMHowDLlVazbveM/4aZWSsom4zIKsHLC5uWBLBh6xMz+7RjqHdPmW9W8jrDY/ArVZTN6EG4Ifd00ZWJwalMS4ZgQ5CScxFrA2pxi8IwklTITnOLejRGKoylB+BbleJGeNTf1o70bp4xsQllNQi7gF6jUlzp1pbg8IVFzRIJI47rV64w7xRStsks8+fBRNeWoEd23Iwu2CSlJ+YgXqHBY8npAow/edPdPXnBEnDIzizku531GutecQ4xs08p+C5cm/TmIYnE5WOVRBuQl23OL/WNTFSUy0MWUs/8AHfGSqfelgfbTq3GFUWtMeQ0mcldUkEWtru4Q38OCpwoMdKUgWZjrl1C9ihwx3XL89YPkYXwkAgkVJUSR6kw8k4K/JJNS14B5OIZYCgWalN7G1zbnwgqRNKk0dKnrmDsH4mpI13nSHmykpBNzUNVzvY3f83i6Vhcrse7oCX92oOFYSUo1Yyi7oKkmw4eZjQwxaM/DrSLg9aRfKmZ2KVfjiDr/AGEYpR+bL3R1eGmOkGLhAOzT3YNj7H08+eKMvKPPmqk0cj/irhwrZyj+ybKUL6ko0/zx4uksXsd+jf5hxpb1j23/ABMP/wCtmilVyQHLB+1Sq+lo8MmFSSz8xfzCnHq8bIbR52dfcFVulWU7wzP/ADJ1HEeghS5hzd4pdh+oE5ARxSOd2I4QNKXW7cCW5Wp7iDEzAaKruIuD9fMFPnBfgzlxlEFWZg9WV4TxCwSK0q9jqIzkfpkgDKD8hABqcpBHhu4LMDqAC50EkoYJKSGfIru5qVUlXyHiza1HhslYITXqU5UkhzlWiwUDVlJoKpLBmYOBAUq76CjP/wCjIX3g4B0dNPWvrCi2fhJyFFKpbkGpC1JfiwLOd4veFB5y8hM3A7RKFV5N1pw4R1OB2gmY1RSraaG3l1UDZ2j8JScQSpQKVkeJJZmsWsTzjmcV8F4mUT2f6qVOO5RTGrFPloTWJOUMnWmewuUdS2D7a2t2p7OXSWk6UCiHDs1gCQBxjb+CdhK7SXiVOlEtSVo3rKFAhtyXDPrbfFfw58GKV356SlILBBcKURv3JfdU6NeO2Ro1AKAC3CjdeoieTIorjEMIctyOynDda45G0AYxMW7KxGeSN6O6f/j7U8oljJdHikXYjRzu0ZJJSQSGejkA6MeEZZWoOSkgjQeGm4vQc/eNzEyi4O5wRz/t7xDsX+o59V5x8163J7eaSZeEOStGaq29+uuUDTZHaHvFg9BYc3FuucbBwoJY86RYAhNB5/3MZoZkuis8TktmRtPDzFJSpBUoEd8JUfEKOQLkp3DQxZgscFor4hrUvyLVpd203iNDCTWVUmtOHQNuUEYrDZk1AcOzVo5bQVbTfviubNCcFaBDC4z5JmbNOYltejAKlZUqKgwNADzb6VjQAKbWOu8RQsAqsXHsfKpoYjBjTiAiWkud5F6VsB6258YslSlAhrfix4ROZh7KQA/HUXb7vpWC8Mkkd4BJrQF9S1WFwx84pOerQsI/BQiSTWvmzxNIBcbjzGhB5NByZUVBDWABt6WjP7llaZTM8qBuAvpA0yVX1F+T09IMKNYpmSquDaoHl7w8WgSWgMbMAXmZOrje+r6U4QydoqK0oCOFCS1A1Bej3/EMZs0ZRuLEmobQkM4LcdNXoVg5ksGrBVjQmpqRQHoRobaVyV+DKqb+115C5uFzAD+8EFBCWUXPCkJ3QcoJDUJo/rVucWKrGByfTN8UuyhmBo53cNW4wTIABoL6gCtN/wBzFeFljMXOlH3ginJvT6Fyk1rpHZKS/cVK3s3tmDueZgsmKMMjKlI4e9z9YuVH13pocMUYvwjz5u5NnP8AxtNHYy03zLKvJKSPqoR5xtTYqFuyFZiNFZEA2dVMutbncN3afFeLzzykWljJ53X7lv8ATGFMluCN4byNG9Hh3KpC8FKOzjpPw/OygpmAgvTKoHUbt6SPMb6DTNjT097IumoL/wDG/wBPsO5TLADCzk8Kkk+5MPl/p7U4f0h/edkX6WLOBlzbZw1XCmKTc1pcODUbje0GS5YUAUl2OYZVVBtmT+w7xR9xeNzaWCClEqlXd1gBRamiVAnwml+8TVq5h+HJUxOaTNCZg/cChzzIAPIh9If3EzLLA10XStsLAYB21EzIP9uUt9OUKMyZKxaSR2SlN8yVIynlmQojkT6Wh4724/p/cSpnoEpUEI/p15QOEt110YtQIxHvE1mGSmJEV94nLEAIbsaeUzGNl0I+nmCPtHQqlOCI5QT8ikn9pCvQ/iOsSWpofD5/L+PT9saMTtUQyadmNipF4DzgXo1/vS8b+Lw7h4wdoIKHID8Poet0eb9S9N7iWRfHf7DY58NDYo0cbuqwJh5BW4Yg76VoHID8T6QPgJhWVVUMoCcuaoqSzhlZbNaxGkaEueLFxy6ePDcPbfE0QnzVg4SQWL31H1jWKqRBGIKgQLgODqedIoBz3B5ClWe3XpcThy2iqlWgfFTwCwHHzgXEYlh4VeQoOdaRq/w4aji1wz+14UvDuDmALU5UgxjT6BLfRkydwrXTTomC0yKOabosmnKlSk9/K4y2qLi2lftAuGx/aqAMsgHUKJFNPDT1F6Ew7hKVtEeai6YWjdFapTRMzGLCvGIzVueIrf68Iz1TLWV9nEEqDsL60JbmWYQwlOe+AoaM4HFwVVPlpEpUuoYZEPYMDQNVuQFNOTCtL5J8n4KVYNyaXBHrSD8Jh0ordX0iK5zeZA5ceTD6RFaKOD9+WsTcpNVY6jFMtnru0Uy0Nqo/5i5iQknWIKSoHus3El+NhUc/WOXVWM3W6HlqLDMO8SWAra1d7fWNPZUrMoOCNTyEYsufnmZGzVYZUqLFmOYkNVzQR2Gz8JkSALnoCN3pfSvLkVrS3/4ZpZtOmFoEU7Txwky1TNRRA3qPh8tTwBg5KAHrRIZ/qfrHC7f2t26+64locJ471Eby3oN7x9PJ8UYo/e6MlZuTc1PO5J5xEy4mR16/mEqM5oohlhFMSI664QxFevOCAiR9+m6tEBg0BTlCa3oODaRaDCPXXlHHUFjZsv8AYPJ/zDRUnEsAIULQ1R8BkyS8RCGghJ666pE8gbrr+0ArQL/eJadecTVh93XX2iqdSnl5wDitao6bYmJEySAalPdPEae30jlVmC9l7R7KY58Jor8+R+8Uxy4sSatHWImNRVXoFHXgr+bjrzvRjcFmEFKSCNCCOYIP1EUqmFF3Uj1Un/zTw8Q/m01NWZuv2OT2jszKrMEgk900BdJPHQO9bsAaRd2occacjxFwa06fpVykrTmBBBsRUesZOL2V3gWDB/sfKoBjxvV+lcfugteC2N10Qw5r4ab3EaKEg/MeT9GA5cos+Wo0iKcIQcxKn3Bh7x5mPI47o1NWNicSU0ykniCR9IDVPKxVTF9HAAYKB9C3H3g2dtMJDABRs2eo/rGeMQFzCMrKyihU1ifbvAeUGS09gbsUp0qU5CwptGqzG3lZqvvglcuWhgAAdKHyD1puemg3RUJYfVw1G+jQKSQqYoOScpCSC4IDakMDe+kQ5NppnNKNUG41JooCpBfmOvaMpE1Sr2840ZeK7rENrQ2gKdgw7imUO4dwNzg5qsdR7wYcemTndpoeWkEhQJLPYhtLtu084Il4irHrr7RZg0DKGsbA6DQRJaREZS3TLRWrRWtBNi1Rx1r7PrEw/D36eBp6yk5nOoy0qdL0G/3ekKTjszACoPec2oqnOhLUt5w/BuNroTmlKn2HQhLJoLlqV31tq32iUrCldhTmQPMa8o2cLgwnn1bdFPTejnmaa0vI88iRXs/ABHePi+g3RrYdBvb7bzEUSGDqoPc8hFcycVnKKJ3fmPqcGGOKPGJ585c+gP4g2gEyVBNAruDi/iP+0GOMIrGrtzG9pMYHuodI4n5j5n2A3xmhNeurwuSVsrCNIqyw8WZYhlhB2iGWkIjri0TSIc9c4ItFZHX94TRNvSv3aGaOOoqI4P1zhRdl6rCgnB6VdddVixMUpiwK6+nXCEKovSYgqWCOrwzw+4QBgWZhGt11T1gaZLIuOtfvGpfrroQkS3jgUXbC20EtKmFnLIUd+qSeQp0+5PS6SI4/H7LCkkVykaFinUEHQghJB0aLPhj4wZf8JjCEzRREyyZyfl4BfDUu26NWKXJUZpx4sxMTtqdhMQvs1UJcpNUnmPuI6XZPx7Imsmb+ivjVB5K084G+LfhoKWFgmscyv4XP7vaNXFSRkuUHo9NXhkrAIYg2ILjyIjPxOzFCxJHP7Rxez9n4mQXkzinh8p5ptHQ4T4mxKaTZKV/zIOU+hpGDP9Ox5d1v9DRD1LXYFtHDKBseJc/Q2iEtS8wUWYA73JOWvKh13U3dJL29ImUWlaD/ADyyR6h4sThsOvwqQeAWB7GPPl9OyQ/F3+4ylFu7MaXPUa3Pp+atDFT7x5Wjc/6CNH8mMVnYJ3n0jDP0Gdv8f5NSyLyZEsp0IPAEH7xFOMZyUrHDIrzZTN9I2xsRW8+hiadhn+b0hI+gzvuP8oEsi+GZCJwKXAe4pT5mN2a0RE0n5fMmnDj7ecbqNhJFxxqQIJk4BAtl/wBIKj6iLw+lZH3S/kT30vk59Gz1La440H2g7DbGDuamNyXISNCeZA+jmLQWsw5fm8ejh+m48e5bJSzt9IGk4FhVkjjf0ghACbDzP2GkO0VLW9BHoqKXRLcuyE1TmMrbe0ezT2aT31Cp/aDpzL+QL7ov2ntQSgUpYzG5hO5+PD148wSS5Jcmp3l6kvE8k60isI3v4KyPLoQ3X0r9YmpMRPX3jOWI74gYk33/AKQ3XRjjhQvxDkdeUModfWCAiB16faEU0h4ZIp1xggGVfWFDKLG8KCcGJPXXVYmkv11pFAV7xYFQo5ek/mJAxUn69CJvAGJJV+fxF0sUikDrrqsWBcAKLHjH+IPhuXikMe6sVSpnY8RqDqOEauaGKuuuqxybTtBaTWzisJ8WYjCf/j4wKWgUSvxKA0ZX/qJb/UONh0uC2giakKQoKB1B6Y8Iu2lsxE9GVYB4kO3lujiMX8OTMNMzSZhlq9UKGnMcCC3CNuPOn2YsmJro71JgiXHEYP4tmS6YmUpv/wCkvvJ80u48j5UjpNm7bkzx+lMSrgD3hzSajzEaE0yFUbSUDdFgw6TdIPMQNKnEQTLxA1gMYtl4NH7EjkAPpBKMOOP+9Y+hipE0b4IQob4UZImnDj+b/ev/AMosGHTufmSfqYik8YmFDeIQakWIlpFgPQRPNFPbDfC7V7COBRe8RK2iifPCA61BPAkP6XjKxXxGlI/TTmO9VB/tufaFckuzlG+jYmLo6iEpFySwjFx+36FMpx/O1fIaczGPNx65pdaszWFgHpRIpEQftEJZL0i0cfkSjv63xFoRhP19IiWIrtEW+8TV+IYQQFZT9+vcwxHXmYsIimdi5MvOVzR+nRQSiYtT9oJRCQEtMyzFJSrITlJYsWEPCEpfiicpxj2ySodQ665Qpk2UACZ0sAu3/czHLN7FQ7PJnftHRlIckFgQCRHD47DqLdsCe53ghXZ/qS1zUETCwUMiXIDkbixaiwZH8CPNjXyJuuuUM1oaViZa0KmJmoKEJzLV3wEJKO0CiFICikoBUCAQQC0XIlBQdMxB73Zt30nOZRnhGVSAQrshnqGbV6QPan4D7kPJQQYUJZrDxMqSQYsQfeFCgBLEK69h94kFe0KFHHEwqJAwoUAYd4Tw0KAEkDEJ0gLSQQ/VIUKOOOZxUnIpvSBJuAlr8SEk0LtV+YqIUKLRZma2F4VcyX4JswDcVZx/zBPoY05G3Jo8WRXkUn6n6Q8KH5yXyDig2X8Qb5for+nOCUbfRqlXt+YUKO92QVBFyfiGX+1ft+YcfEaNJZPMgfR4UKF92Q3BET8SqPhQgc3V+IHXtmcu6yOCe79A/vChQnOT+RlFFBO+/WvlEFmnlChQg7HlddekTBpChRwEJXXCGUL9c4UKOCMrThEQYUKOALPXiIqmYGUpwUK72ZgJswCWVzkYhZlB2lvOQlZv4QKCkKFFIZJQ/Fk5wjLtDzcPJWqYvsgFTJiJqlBawrtJb5FJJJCfGskMQozFOKw+Jw8palFUtRKgjN+qsAlMmZh0qYUzdktQJFzVhChQ/wDUZPInsY/BOaJakzEmWcs2WiUsJmzEhSESzKQkh7BCj51vDYhaVzlTik9opRmH9RfZ9oZJkdp2T5c3Zd1+HN1CjnnyeTlhh4KiOMNChREs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4844" name="Picture 28" descr="http://t1.gstatic.com/images?q=tbn:ANd9GcSkRMj4FemFrVjLliImvK6zl4N9vJOLMCt-huPqZ6VX11fcw_Pa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0"/>
            <a:ext cx="2357422" cy="1830469"/>
          </a:xfrm>
          <a:prstGeom prst="rect">
            <a:avLst/>
          </a:prstGeom>
          <a:noFill/>
        </p:spPr>
      </p:pic>
      <p:sp>
        <p:nvSpPr>
          <p:cNvPr id="34846" name="AutoShape 30" descr="data:image/jpeg;base64,/9j/4AAQSkZJRgABAQAAAQABAAD/2wCEAAkGBhQSERUUExQVFRQWFBoYFhgXGBYXFRgXFxQWFBQWFxcXHCYeFxojHBgVHy8gJCcpLCwsFR4xNTAqNSYrLCkBCQoKDgwOGg8PGiwkHCQsLCwpLCkpLCwpLCwsLCksLCwsLCwsLCksLCwpKSwsLCwsLCwsLCwsLCwsLCwsLCksLP/AABEIAMIBAwMBIgACEQEDEQH/xAAcAAACAgMBAQAAAAAAAAAAAAAEBQMGAAECBwj/xAA7EAABAwMCAwUHBQABAwQDAAABAAIRAwQhMUEFElEGImFxgRMykaGxwfAUQlLR4SMHovFTYnKSFTND/8QAGgEAAwEBAQEAAAAAAAAAAAAAAQIDAAQFBv/EAC0RAAICAgICAQEGBwEAAAAAAAABAhEDIRIxBEFREzJhcYHB8BQiI1KRodEF/9oADAMBAAIRAxEAPwDyF1yGe6M/yOvoNllrw+rW5i0EhuXOOg8ymDey7msa+o4An9vQdXH7I+j2lFCkadJjZOriJHTA0WbSAQ8DtLakS+seZzQYaW90n9oA/d64Q97xA1XABu5gNGZJ8PhCzhnCbi9rclNpe9xyfuTsF7T2Z7A2vC2CrXircRvkNPQBNwtcpukC66Kp2Q/6T1KjRWvD7GjqGfvd59FeavG6Vsz2NnTaxoxzAZPqhOJcXq3ToEgbNG/gE24V2Rls1u7p3P3TsZ2Gflsn3JUtIH4iC34bWuHaOdOp2E7k6AK0cM7IUqR/5f8Akfs0SGeRO/yTurVp0KcEhjRo0YlVDjnbkAEU8eO/qg5Rga2+i03fFGUWw4tYBo1uPoqtxXt6GCKYA8dVSL3jL6hOTlChpPiuWfkV0XhgcuxvedoK1Yklxj4BBVaJiTMH4KFzuUd4wNguG8WIaGHLJJAJmCdSOig8rlpujpWOMfVkT3t3XNO5AmJCndcA6gOHwI+C0PZHYj1x9FLg2/tFfqRr7JG6t+ZUlOn/AC/1d+0pjQ/f6qM3rBs4+oCpGCXbJOd9I6IRlhxE0zgkSC09CCIIPUJeb4bN+f8Ai5/VDp8/8VFKvYj2N+JU+Uhwy0oencH4/wDlTWHEmFvJUB5TvIlp6iQurrhLmAOHepn3XbH+j4ISjy3ES/TNU7komldpdBC7aSoMaxuy6HRdvYx2wSttVTNq4RTYCStw1s93BW7fidzQ915LehOFwaxC7bXCdZZIVxTHth20pugVmljv5BP3Uadwz9lZm0++PIjI9F5/WptcuLa5q0DNJ5b9F04/IJSxv0WDinYnU0TP/sdh3o7Q+sKsctW3f3eZjgcgyPiFabDtsHQyuIP8hg/FOrmhTuGDmAqN/a4Ye3yOo/MLo5Rn2JbXZUK3Ere9Z7O7phr4gVG4d5+Konar/p5Vt5qUj7ajrzNyR5hXzjXZN1Mc7e+zWR7zf/kBp5j5JZY8VqUDElzDq05H+puTiqltfvp/oCvaPIitL2Wrwrh9Umo6kA52SBpK2lrF/c/8Gt/B5P7R9TutnlGfAeJJ+pTzsj2LqX1YMpiQD3355G+v7iiOyXZatxWtyMaKNu097lBDQOknL3eJle0F1Hh9AW9qACBBO5O5KdRjjVv8l/01tnFpZW3CqPs6A5qpHediSfPZK6NtWuqmJc7XwA6nwRHCuDVLl5J0/c46D+z4K7WloyizlYOVu53cfNLTb5T7BdAXCuBMoZGak+9GAImAD9VBxvtPToA5l/VLO0vbAUwWMy76Lz27unVHS8yTsoTzfA0cbl2HcV7QVK7jkwlHIXf6iBRnX4KWqQwZydh/a4ZZWzvhiUeyBlqBk/ErRvBo0ev+KKpVc7VR+yU1d6KNo5r0nEyd90I5yYVKwMNnf4bLKnDWAxzaeWUuTJHGTc2LHVOi4dVlOWWDCcStm2pgxPwj+lOPkQYnMRta47FSNt3dE9FJkYP0W20x/L5LoU4g5sSNtXfk/wBKYWjo/wAKbi1JPvIgWLo6+Spyj8g5CNtE/kpjZ39SmCAe6dWnQ+YP1WzQM7oyz4c92g+P9J6S3Yt2D+1Dj0Wmq0WlCoyIcARu1lMfPllT1LFzzLnE+baZHzYlc8b9/wCjbKktOMKy8Q7Pe0IIIZAiAO75xOPRV2/4PVpZI5m9R9xsldegnDai4qP6IYXC17VAxMLo5lSi8QfMFFVcVuHwaw57wUVwvi1S3cC0y2ctSIvKlp3W3RNGUoitKR6jwnjlK4HdPK/caSgeN9mG1JcwBlT+OjXeX8T8vJUWjcZDmnld1CvfZztXTextKv72gf47ZXdjzXpkJQcdopVfhpa4tc0gg5B1WL1cWpPuuaRsY/xYrcYftoHMWv8AZcPoNtrYAGIJG53JQfBuCOrvJJ7oMvcfoPFa4Zw19xU88vd0CutOiymwNbhjfmepW98pdmejKdJtNga0crBp1PiVSe1na/VlM+BK32t7VzLGHzI+gVCfVLzhcuSd/gPjhbMc8uMzJU1GnB8VlOnCmeAwAu30G5XK7lt9HbFKJ1XPs2zufd/vxS7lJMlSVbovdJ+HQeClpW5footpvQzlQO6oBgZ+61Tt3O/of3oE5teB7u+H9n7BFOexggDmjQDT4f2pSypCK30B8Ps2d72jOeQIgxykaZ0I6j6LY4ZQpAve6Hfta0ySfEc3dHjCy6qVqnRo2jX5KClwwjLslBZov7TX6lFhkwcV27cw9FERT3+bUzNvGyioWPPUEjujJ89lzN44Rc3dIt/D20kDtswf2H/6wu/0A3ACshpd1DezXmQ/9KTdHW/AikJv0pGk/FdHiLm91NX0kOyxDnjoNV7ODKp7kcWXBwWgvhPDS8czt9B909p2gGiht2phQ19IVXKzkao5p2nyRDLceClYJ/PRSMaCYOEyQoM+3+uUHWoJq9sGPzVD16UjH5hZmKTx7s3Mvp907jY+iqrgZIIgjZep1qOFTO0/C574EOH5CrCV6ZirurQt07pp1JC3SqNIhzZncYOhjPmQfRBXFuRoulQoS7GotpGHAhRC0iZIOPH4pZbXxYZH+FOKNy2qMYO4/rqFRJMUCdRLc8yKtbucFY6ihnUTOBnoi4L0ayz2/aGuxoa1+BplYqyLghYkphqJ9D2Ng2izkb5uO5KqnbHtLyAsYc7x0TvtPxkUaZDdY/CvHeJ3rnvM7lWk3Ikl7ZlxclxWqMbId2ymcRTbzHU6Dr4+AU5QstGVBhrtYM5dsPuUC+oXGSc/miG9oSc5Px+iY2dpJzk9P7XHO26LppKzq1tuYjByIxr4klWTh7KdEDmHM6PtogGDlEN1Op/NkVQoQvO8jyli0i2LC8m30SV6hqHo3YBaZbAKYBac9eLLNPIz1IYowRz7NcuYsNRcPuQPFWx45+wto4dRnRHW9m1tOeYc0wW7+aDp1ZypTXU/JytReOgwjb5WEl2EGa0Fc3F62IB80I64Cj43iSbtlZ5VQTUuj4Inh11LS2G5cDMZx49EmfXRnCquV9FixyhE8vNNPRZKA0R9Cn9Uvt3fRMqLpH50VYnBIMpM0WnNWUz9Fj3K7qiaJKdX9piFC9i0Wrn2wU3vTCDXA1/N0i4xQkH82VhqwQfNJuJM1SvQUebX1vy1CB5/FQc5TXjNPvhLHsXp4pXFEJaYNcWgcJaMygw5zHbghMuaFlSk2o2NHTM/HB67fPXZ6Rkzuyvw/B976/6pqjdwkZaWnxTiwveccrsPH/cOvmsn6YTRa06gz5rF2+nlYmphstHaLjjqtVzpxt5KuU3F0mUVxINmGOnGTpnoFu1t8Ab7laKM0DhgaOZ2g+Z6BL61yXnX+o2Cn4peczuVvutwI36lbsbQulxEgRPmTASSd6Rloks7fc665+pTum8MbKEoUgMepPVRXtaTGwXPONvivzGTH9lTETuUZKr/AAy+jun0RNTiMmF4Gfw8ksjR6+LNBQsZOrKCvdhuuT0/tQ2NQOfBPr6bImvWa14a1sk9V1YfCjDvsnPyb6BS97zofgpmcNqHaPNEN4vy4e3l8sE/Fave0IDeXkcD1J/pdPBLpEPrNkV1ZFjZ5oKVurPdqcLdasH4e7lIP5jZSCmBAOh0KKxQe2tm+rIhbSJWOpkKSvSLDEYOvVY4xEZCqox9CvIyIRKmtq8GVL7FrwY2+KHZbahPxTE5MtVhcghM6L1SaF86nhNbTtIMhw2xtB2Ki8bEbLgytErHVVXaXG2n9yMp8Sb/ACCDb6FoavfhDVIUAvh1C5ddApWrCY6tB1QN/Wx6KW4qDqkvFb0NGqyi+jFe4oZf5IBzEc5vNndQvYuzHKlQkkBPprhohHQNEPVpqymJQPc0eZuAJnWfl0A3S90tPQjIKZtdBQ93S/dqne9mRLT4s0gcwdzbxELEr5T0+ixLyY1Fge7dZ+oim8dY+uVqqUO47KbyUX4HDGczvP4J2WhrABM+eOnMPmlQ7rTGuv8AiLtueoJd8eqVZYwVyYJYm+gpr4bKELtyiKzA1ucozhdvTe2CHOcJMDQAaSUITTuQkoVoWteWx/I/JdWtxJdB06/0mNUU2y8D3RMY10HzSu9y1rmYeTLo8dQfRSyTXQ0Uwhl4eWd5x5TqnVjw59QioTDdZgSehVSohz3Nzr3PKcfdem0QGtYwaNA+QhT5OKGasBv+CsFMvd72xcd/skrQHnmcDyM10yRGitV9WaSGmCNQPJVe+fzVnU57nLOFNOSDQK/2XO0tEtdqTqBOgHVFsY19QNIwJzIA3jySymOWk6AIa/PlqFK8j2YezJkH1KqptGcST2wBLSZGx9QIPoVFbW75eTHJGAfODC5dSPsg4Nh5OQMnwCMrTTa2cl2ITJ/IrBRQLROxAPlC7trwhpPKHQpeIU3CAMB0T12UlKyLf+Me7HePQ+H9eCr32KCVyeZrtATHXXH1RtOxEEAy8/IIttsyGnBaM+Z2UbaQdU5g6A2Yjf8AxJN1oKVkNSxHM0D4rulw5xcQDJ+i7bauAdDpLtOgKc2VrytH8hqeqm5tIPEHp8EqAHM9MoKo2q05mPVWelVxlbLpGQlUvuA0U59+4ZdMT6oHi1wx5aWT7veB2Mn7QfVWDjHDwZLfhCrVe2LSRCrGhWDh8KTmBURUZcmaoJ29ihLpwVMx8rV1b45gmTEYFUbmFgxgjVYXz5hdXJlsjZUU2mkLQMbUfxJ8Q4D5cpWLttxhYrUDkTPKhJUzTJU1ra87s6E/Ia/YepXBOoxc5dI9KO3SJeGWBcOd3oPDqmDxGAiH4AA0QNVxcQBuvCxc/Ky8n0dc+OOILXfLj0Gg2ymXAS/2nJTIHNDS47DVxA8FE+xpMy+oQBkz4RIjr4K09nLD2jBUdT5GgSJwXdB9yvpIrWjx5S2E8V7P0TTlgAf12wNxukXDOAt5pJjm94n4R4FM+PufyhzSRByB8vzxQnCLszzOgg5IGx/rRS4pO2FN0QcS7KfpuU4LXGQYySMkEK08Pp87A7YjfULdxw72zQS4uweTaDvjoQPoo+HViCQCCIGPLWEciSfWjRba+8VdoKhYQW5j7qvutnNfzvkkjbUAj/yrRxdvM8EDGkeO/wDUKG8tw0tZk4PN0BIwAB0JSxhy2h+VFbo2on2WvN3p9Ex4XbAhzOWHNH16eKZWvD2GoC1rgGQTocaEztnaeo2RFvbgVeaSG58ASZ1Hl1WaS7NysUcKBcKlMjvM0O+ZWjSHL3jL2nGNfLxymnCqDGVajtnN16Gd/ktOsOYF84aZBG8g/nogqa0Z2Q0mtcz2xEgGCIzIK3SpOFXmgOY5uk/D4SjrKyP6d2ZDnYnpygDyH2S6rw40qPMJ53OjEkxoIVGIc0uGctIt1IGEut+AVGMJBy4iBJx67a/JWa+pFtyxsYcIJ6Yyhq4qd9obzBu+kDP9FZ9m9AL6BpQ90hobJzJLhr5rdDjQPLAhpjJ6fm644rSqPpM5sBzg1szJBBh2NhutX9tyQ0FpbT0jSAMHOco8L0wcqHrXSfDqp2tGmUkp3z6TWDlLhUOIjHN08E/9m5rMCdp8d5CmoX0GwSpbycHzlJOJcNh3PtnAVidSIAAGShryj3SDkn8+C3BmsqNexbyn+RyOiBurEt070j5p8bMaTOf9UNSyPNKKkais8pB0Rv6oOZG6Z1LHBxlCmxkgxHVC1YKEle2zhcU3YIKb3dmRkaJa5krTk12LQqcCDCxGvsCTMhaXUs8KJ8WDM4iWzHTPknPDuLe1Ac4NaQAwBogQ0Yx1OTO6X9lOBi6q+zc4tHKTIiSdGjPVxaPVd8a4SbS4fTa6eR0T1jdDyfFlkwuCfZ0Y86jNNllo8Sa05AILHCTnlkESBu7WPGFE1gER/wDsdmNS3p8PukthLyC6JPujy3PgnPDrd7arohwES46l2NfDXHguTx/H+ljUGUy5ebtDK07ImrVpmsYpNyWyS4uInyx/avDnAgNAgN08tEjtr0OGIkbfcIqjclxj/F2J6o5Hs3e0wTj8G6UV7flMtx1GxTWpjdR1aciYUpIdOgvg1/A5NS4QJ0wMeM6rpvCyATHe/b4QQSEHTaBylozIz659dU5F6COUe9HrtJHzCDdfa6H/AAK9XueQycxmJ3OCYU45H0ecAktPeGARJEdZEx0UN/a6wNDJ3EeSLtXw3maQQ9vK4dBsPIaeRCEJIMgK1qd5ryYDhyuIDtgIM9dMJvS4cyq3mEd5kQTJBBwD1lQ0qYdTDdCMEDqDgwiuE0CATEAOjz0OUjfowFa8HBa4QebJHwIK5qWA5WAOdIkHGDqQemCndGlLnagB2D1kfRDtfDuXfVoztB184+CklQ1gTqb2MDREYiB5DP5sg6t6PaBp00mN9j5JtUoxk5PTpOoQFezmJwT8sJ7YpNSqhzuaRzCfPO6MaxpYW7uOT180A7hOZJMxoMTKgfQqS1u3PJO8DMCE0W/YGP38PY9nKNIAAxgt0hUlw5g5xHdGBGZPXwCt9rxNvM8EEBpmYPkfskdvXYe5q19Q+AEnTyiArza4r5Ejdg9Ws0mjLTyz3dswAJHwUts6oK577jT/AHDYwMBGXtQMcJbPKJEY8YC4tKT3e/A5yTA1G26jFNsZvQ+ptaZIj0+H2Qteg0S7WV3QteWmM4IyPGNVqsWspgFxgabyuxrWyKe9COrZtZJPUoSraxIGsbpnd0MB4zOfDqhX1HakCI9VxyVMqmLfZf6oDT+AR1asJiEFcVMgDRKEHnBBSDiVtBkYTmtWgoK/py2U6eqAJvbHwWLQf4LFDivgNj//AKX1WU21KpAJaQfGKbTVP/eKI9VUeI3xqVCSSe9nxzKs3A+HNpcPdVkh9SmdANHVeUCdY/4nGEi4RZtDnOefd06z+br3c740vuOdbY27L2TnPcTrAjwHTwVq4jw72bPat1Jhzesgw4fQ+YVV4PbVufmpyAdyfe/xWdly+szk5XczQZjQRufAYyuGTVUU3di3h/FS25A0Dmx6zj88VZCYyPVVu94SXN9o3FVnvN6746HdNeF34q0wfj5pKC2MDW1K6pVJB8YygHEkwTujaLtB+R90WBE7KkCYwPh8Udw2nL+YgyARPgYMBKv1UP5Z1x904c+OflMQwEeJAGFJq0x06JqVpzk43+UaLP8A8A5rQNDJ8spjYsJYCDn+9VNXueYEb/6hDHUdmlLegDh9seTlOsnPXJyiLelyyOpn5LQug2AesH+1NUqAR5rAskpU8ZQzmjm8vuEW12V3UtiBKr9O1oXlsW+zmYG8+aCvGTzDQjI/PNNGMieuyFc8akefxUJKh0yBswHdAMfP88lx+oaHwcEgkdES8M066QhK9EE4wWwp20MY2uOc4yW52wI/PRKOIWZJ/wCJv7gRHgm7bTvOfOYjwXNKk5rdRqmtsHQuqUnVHwTEAz4mESI5WubgjB89P9Xb2GCRr9Qom23dBA8x900HTA9jTh7wWEHOTHko+IWfOGxscidvwKC0aWmdka+5AyI8l0KalGmTpp6BLumGjlHugYzlKqrOUEZymlxkyUNfEH0UpbGQnrUxjqhqrEfc7JfWdEqfsYV12IarkQprtzpQtNxnKKexhNVbBKxE1qXeKxVpClnu7YMs6bB/6VIH1Yap+dVVx1ACkcZLpPiBp9E74vchrQwEFwbSHhH6ej4eCDsrbmE7EwZziP8AwuzyZf1GTgtDbhV81kugEEYODGMCNk77J13VX3TmRADYdEy8A90FVelwKcCoQ0nQAfEFO+F8QdRAaxoa1uYHnJLjuT9lzxqDthl/MqQ84lQ5Ws5mRIImMHMwT1klUx4NGq59MHl/c3xB1A6+A2V6ueKMrWrxMVPfjxAjHokVFzajZHn6oZHTtdAgtbBaV22pT5hr+fnwUlu88vRL69OHQzA36eKKpESOg19FGU01SKKOyZvdqknWPhj5oh/EYpio445p8YMtAPil1W8l3icBG3dNraBbPfxAiYMzP51Su6G9lh4ZxZoaGzHn8lJVuiS47Trtqqlb3riIOs58Uzo1JGuIU+bqmFoc29zJONcztKP5yW+KT2z4ajKVyMZVoPRNosHD6rYzEowkHoq0biFy+8MLoWRJCUH3xDXGEvcBKjNyo3VsBc05JsZIkfU0hcvq5lQ+1lQ1qsMOJOygOTOqkNKhfdEtBgkGFwa2BK37QaLWEke76LdWvyx4qJ1RaL5TJgCm3GFGXuyoKZmR0Ki/Vw4g6Rgp+WhaDDWxlCV7oAGYQda6iepS27rHVazUH+0BnqldzUHVC2/EyOYmMBKq/FcxOUnY9UMa7vFBOqQQl1bix0hCOvXEjzVFAFjOrElYtG2Jz4D6LF2/SJ8xBa8Sc0gkkgnJJnYf4rPw/iPSCNVRgZZ8Pp/iK4fxM0zByFssXLaNF+j0q3zlhgdNx1Tqxc32YYXQd8a6xqFReF8Wbq0p9b8eEZIXIp8exmrHN3yspPMcvdIJ6jwG0oHhT4adkJxHiXtWhjZMkE9IHVcPuy0QFNy9jJBFxVEmFCLyJ66fNC06biZdAQb+ItL4BwEit7GsaUaZ9o1+ByzjbKOv384lpyI/1K6V2IU9K4bv6LORqDKQI96J1EHCOp1eiUU64CmF7JSuQ1D6jXwpWNyM6JK26jKKbeGPRNyFoeVX4lRh8lKP1xOFM28jJRc7Aoh9YwMIVlzGFDVvFCbiVNyCkH/qVp1f4Ja+ouqV23IlLyDxDmPwuXVcqOlUEShq9eFuQaDvarl11CA/Uoa4vQEeQKGQvACoa1zJVedxUTqpm8RHVMpAcQ2vciUBdVsGSoql1lLL3iQ0GSm7N0D3z8904KXmnmSSSpXVZUZeFZaEZi0Stcy1KJj13hPZfnosdAy1YnXBuNsbb0gT/wDzbsdwCsXqwxycU6ONzdnzZQOD5fdRvC3bOysqFQvR0US21RwOCnVtcvIGUmt3Jla1lzZNjIc2928CAV0a7+qgtyCim5IHquVlEZUc8jUoWnaJlUEBapJVJozSAXFzVjbw9UyrUgQl9O2CKmq2amSN4iW6qV3FkI+mDnbZci3EqUpxZRRYzp8cG6Lb2gEapW2yBRVDh7dwFPnENMOo8ZbrOURT4nGuiV1OCM1bgqF3Dn47xKHOPpmSY+o8RDjqpLm+DclJKfD3jPNCIqcNJgudgbfdLy+QkrL11UwMDqjqJYwIA0yxuBJ2SavePDiCDKdb6AWt3FB6IWrxEKvio4gKKo13UoWah5V4ilN9xUdUsq03+JQ5tjGVWMV22Ls1UvjsuG8UeNCoqluQh3LqSixNjRnFHOEFc8yBtXZRYW0ujI7lcPC2tFJZXiRwtE59futkrh+o8Snjsm0Xev2i5OVoOlNg+FNsrFSLy6l7vP6YWL2o51GKRyPGJqOvwXVTU+axYuNdFH2SUUfYarFi55DocWmh80bS95aWLlY6OqxyFJSKxYkfRvZ046oO6PcKxYpFF2BUHYU9qe8sWKUiyG7NETS0WLFEUMboo62gWLErMTN2XNfT0KxYnMjT/wBvkheIt7q2sWMK2rsrFiLMaqBDVQsWIoIDWSusFixd2InI4oe8EcFixVYqNhcuWLEhRETlxPeb5raxUh2TkBVTkrFixdT7J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48" name="AutoShape 32" descr="data:image/jpeg;base64,/9j/4AAQSkZJRgABAQAAAQABAAD/2wCEAAkGBhQSERUUExQVFRQWFBoYFhgXGBYXFRgXFxQWFBQWFxcXHCYeFxojHBgVHy8gJCcpLCwsFR4xNTAqNSYrLCkBCQoKDgwOGg8PGiwkHCQsLCwpLCkpLCwpLCwsLCksLCwsLCwsLCksLCwpKSwsLCwsLCwsLCwsLCwsLCwsLCksLP/AABEIAMIBAwMBIgACEQEDEQH/xAAcAAACAgMBAQAAAAAAAAAAAAAEBQMGAAECBwj/xAA7EAABAwMCAwUHBQABAwQDAAABAAIRAwQhMUEFElEGImFxgRMykaGxwfAUQlLR4SMHovFTYnKSFTND/8QAGgEAAwEBAQEAAAAAAAAAAAAAAQIDAAQFBv/EAC0RAAICAgICAQEGBwEAAAAAAAABAhEDIRIxBEFREzJhcYHB8BQiI1KRodEF/9oADAMBAAIRAxEAPwDyF1yGe6M/yOvoNllrw+rW5i0EhuXOOg8ymDey7msa+o4An9vQdXH7I+j2lFCkadJjZOriJHTA0WbSAQ8DtLakS+seZzQYaW90n9oA/d64Q97xA1XABu5gNGZJ8PhCzhnCbi9rclNpe9xyfuTsF7T2Z7A2vC2CrXircRvkNPQBNwtcpukC66Kp2Q/6T1KjRWvD7GjqGfvd59FeavG6Vsz2NnTaxoxzAZPqhOJcXq3ToEgbNG/gE24V2Rls1u7p3P3TsZ2Gflsn3JUtIH4iC34bWuHaOdOp2E7k6AK0cM7IUqR/5f8Akfs0SGeRO/yTurVp0KcEhjRo0YlVDjnbkAEU8eO/qg5Rga2+i03fFGUWw4tYBo1uPoqtxXt6GCKYA8dVSL3jL6hOTlChpPiuWfkV0XhgcuxvedoK1Yklxj4BBVaJiTMH4KFzuUd4wNguG8WIaGHLJJAJmCdSOig8rlpujpWOMfVkT3t3XNO5AmJCndcA6gOHwI+C0PZHYj1x9FLg2/tFfqRr7JG6t+ZUlOn/AC/1d+0pjQ/f6qM3rBs4+oCpGCXbJOd9I6IRlhxE0zgkSC09CCIIPUJeb4bN+f8Ai5/VDp8/8VFKvYj2N+JU+Uhwy0oencH4/wDlTWHEmFvJUB5TvIlp6iQurrhLmAOHepn3XbH+j4ISjy3ES/TNU7komldpdBC7aSoMaxuy6HRdvYx2wSttVTNq4RTYCStw1s93BW7fidzQ915LehOFwaxC7bXCdZZIVxTHth20pugVmljv5BP3Uadwz9lZm0++PIjI9F5/WptcuLa5q0DNJ5b9F04/IJSxv0WDinYnU0TP/sdh3o7Q+sKsctW3f3eZjgcgyPiFabDtsHQyuIP8hg/FOrmhTuGDmAqN/a4Ye3yOo/MLo5Rn2JbXZUK3Ere9Z7O7phr4gVG4d5+Konar/p5Vt5qUj7ajrzNyR5hXzjXZN1Mc7e+zWR7zf/kBp5j5JZY8VqUDElzDq05H+puTiqltfvp/oCvaPIitL2Wrwrh9Umo6kA52SBpK2lrF/c/8Gt/B5P7R9TutnlGfAeJJ+pTzsj2LqX1YMpiQD3355G+v7iiOyXZatxWtyMaKNu097lBDQOknL3eJle0F1Hh9AW9qACBBO5O5KdRjjVv8l/01tnFpZW3CqPs6A5qpHediSfPZK6NtWuqmJc7XwA6nwRHCuDVLl5J0/c46D+z4K7WloyizlYOVu53cfNLTb5T7BdAXCuBMoZGak+9GAImAD9VBxvtPToA5l/VLO0vbAUwWMy76Lz27unVHS8yTsoTzfA0cbl2HcV7QVK7jkwlHIXf6iBRnX4KWqQwZydh/a4ZZWzvhiUeyBlqBk/ErRvBo0ev+KKpVc7VR+yU1d6KNo5r0nEyd90I5yYVKwMNnf4bLKnDWAxzaeWUuTJHGTc2LHVOi4dVlOWWDCcStm2pgxPwj+lOPkQYnMRta47FSNt3dE9FJkYP0W20x/L5LoU4g5sSNtXfk/wBKYWjo/wAKbi1JPvIgWLo6+Spyj8g5CNtE/kpjZ39SmCAe6dWnQ+YP1WzQM7oyz4c92g+P9J6S3Yt2D+1Dj0Wmq0WlCoyIcARu1lMfPllT1LFzzLnE+baZHzYlc8b9/wCjbKktOMKy8Q7Pe0IIIZAiAO75xOPRV2/4PVpZI5m9R9xsldegnDai4qP6IYXC17VAxMLo5lSi8QfMFFVcVuHwaw57wUVwvi1S3cC0y2ctSIvKlp3W3RNGUoitKR6jwnjlK4HdPK/caSgeN9mG1JcwBlT+OjXeX8T8vJUWjcZDmnld1CvfZztXTextKv72gf47ZXdjzXpkJQcdopVfhpa4tc0gg5B1WL1cWpPuuaRsY/xYrcYftoHMWv8AZcPoNtrYAGIJG53JQfBuCOrvJJ7oMvcfoPFa4Zw19xU88vd0CutOiymwNbhjfmepW98pdmejKdJtNga0crBp1PiVSe1na/VlM+BK32t7VzLGHzI+gVCfVLzhcuSd/gPjhbMc8uMzJU1GnB8VlOnCmeAwAu30G5XK7lt9HbFKJ1XPs2zufd/vxS7lJMlSVbovdJ+HQeClpW5footpvQzlQO6oBgZ+61Tt3O/of3oE5teB7u+H9n7BFOexggDmjQDT4f2pSypCK30B8Ps2d72jOeQIgxykaZ0I6j6LY4ZQpAve6Hfta0ySfEc3dHjCy6qVqnRo2jX5KClwwjLslBZov7TX6lFhkwcV27cw9FERT3+bUzNvGyioWPPUEjujJ89lzN44Rc3dIt/D20kDtswf2H/6wu/0A3ACshpd1DezXmQ/9KTdHW/AikJv0pGk/FdHiLm91NX0kOyxDnjoNV7ODKp7kcWXBwWgvhPDS8czt9B909p2gGiht2phQ19IVXKzkao5p2nyRDLceClYJ/PRSMaCYOEyQoM+3+uUHWoJq9sGPzVD16UjH5hZmKTx7s3Mvp907jY+iqrgZIIgjZep1qOFTO0/C574EOH5CrCV6ZirurQt07pp1JC3SqNIhzZncYOhjPmQfRBXFuRoulQoS7GotpGHAhRC0iZIOPH4pZbXxYZH+FOKNy2qMYO4/rqFRJMUCdRLc8yKtbucFY6ihnUTOBnoi4L0ayz2/aGuxoa1+BplYqyLghYkphqJ9D2Ng2izkb5uO5KqnbHtLyAsYc7x0TvtPxkUaZDdY/CvHeJ3rnvM7lWk3Ikl7ZlxclxWqMbId2ymcRTbzHU6Dr4+AU5QstGVBhrtYM5dsPuUC+oXGSc/miG9oSc5Px+iY2dpJzk9P7XHO26LppKzq1tuYjByIxr4klWTh7KdEDmHM6PtogGDlEN1Op/NkVQoQvO8jyli0i2LC8m30SV6hqHo3YBaZbAKYBac9eLLNPIz1IYowRz7NcuYsNRcPuQPFWx45+wto4dRnRHW9m1tOeYc0wW7+aDp1ZypTXU/JytReOgwjb5WEl2EGa0Fc3F62IB80I64Cj43iSbtlZ5VQTUuj4Inh11LS2G5cDMZx49EmfXRnCquV9FixyhE8vNNPRZKA0R9Cn9Uvt3fRMqLpH50VYnBIMpM0WnNWUz9Fj3K7qiaJKdX9piFC9i0Wrn2wU3vTCDXA1/N0i4xQkH82VhqwQfNJuJM1SvQUebX1vy1CB5/FQc5TXjNPvhLHsXp4pXFEJaYNcWgcJaMygw5zHbghMuaFlSk2o2NHTM/HB67fPXZ6Rkzuyvw/B976/6pqjdwkZaWnxTiwveccrsPH/cOvmsn6YTRa06gz5rF2+nlYmphstHaLjjqtVzpxt5KuU3F0mUVxINmGOnGTpnoFu1t8Ab7laKM0DhgaOZ2g+Z6BL61yXnX+o2Cn4peczuVvutwI36lbsbQulxEgRPmTASSd6Rloks7fc665+pTum8MbKEoUgMepPVRXtaTGwXPONvivzGTH9lTETuUZKr/AAy+jun0RNTiMmF4Gfw8ksjR6+LNBQsZOrKCvdhuuT0/tQ2NQOfBPr6bImvWa14a1sk9V1YfCjDvsnPyb6BS97zofgpmcNqHaPNEN4vy4e3l8sE/Fave0IDeXkcD1J/pdPBLpEPrNkV1ZFjZ5oKVurPdqcLdasH4e7lIP5jZSCmBAOh0KKxQe2tm+rIhbSJWOpkKSvSLDEYOvVY4xEZCqox9CvIyIRKmtq8GVL7FrwY2+KHZbahPxTE5MtVhcghM6L1SaF86nhNbTtIMhw2xtB2Ki8bEbLgytErHVVXaXG2n9yMp8Sb/ACCDb6FoavfhDVIUAvh1C5ddApWrCY6tB1QN/Wx6KW4qDqkvFb0NGqyi+jFe4oZf5IBzEc5vNndQvYuzHKlQkkBPprhohHQNEPVpqymJQPc0eZuAJnWfl0A3S90tPQjIKZtdBQ93S/dqne9mRLT4s0gcwdzbxELEr5T0+ixLyY1Fge7dZ+oim8dY+uVqqUO47KbyUX4HDGczvP4J2WhrABM+eOnMPmlQ7rTGuv8AiLtueoJd8eqVZYwVyYJYm+gpr4bKELtyiKzA1ucozhdvTe2CHOcJMDQAaSUITTuQkoVoWteWx/I/JdWtxJdB06/0mNUU2y8D3RMY10HzSu9y1rmYeTLo8dQfRSyTXQ0Uwhl4eWd5x5TqnVjw59QioTDdZgSehVSohz3Nzr3PKcfdem0QGtYwaNA+QhT5OKGasBv+CsFMvd72xcd/skrQHnmcDyM10yRGitV9WaSGmCNQPJVe+fzVnU57nLOFNOSDQK/2XO0tEtdqTqBOgHVFsY19QNIwJzIA3jySymOWk6AIa/PlqFK8j2YezJkH1KqptGcST2wBLSZGx9QIPoVFbW75eTHJGAfODC5dSPsg4Nh5OQMnwCMrTTa2cl2ITJ/IrBRQLROxAPlC7trwhpPKHQpeIU3CAMB0T12UlKyLf+Me7HePQ+H9eCr32KCVyeZrtATHXXH1RtOxEEAy8/IIttsyGnBaM+Z2UbaQdU5g6A2Yjf8AxJN1oKVkNSxHM0D4rulw5xcQDJ+i7bauAdDpLtOgKc2VrytH8hqeqm5tIPEHp8EqAHM9MoKo2q05mPVWelVxlbLpGQlUvuA0U59+4ZdMT6oHi1wx5aWT7veB2Mn7QfVWDjHDwZLfhCrVe2LSRCrGhWDh8KTmBURUZcmaoJ29ihLpwVMx8rV1b45gmTEYFUbmFgxgjVYXz5hdXJlsjZUU2mkLQMbUfxJ8Q4D5cpWLttxhYrUDkTPKhJUzTJU1ra87s6E/Ia/YepXBOoxc5dI9KO3SJeGWBcOd3oPDqmDxGAiH4AA0QNVxcQBuvCxc/Ky8n0dc+OOILXfLj0Gg2ymXAS/2nJTIHNDS47DVxA8FE+xpMy+oQBkz4RIjr4K09nLD2jBUdT5GgSJwXdB9yvpIrWjx5S2E8V7P0TTlgAf12wNxukXDOAt5pJjm94n4R4FM+PufyhzSRByB8vzxQnCLszzOgg5IGx/rRS4pO2FN0QcS7KfpuU4LXGQYySMkEK08Pp87A7YjfULdxw72zQS4uweTaDvjoQPoo+HViCQCCIGPLWEciSfWjRba+8VdoKhYQW5j7qvutnNfzvkkjbUAj/yrRxdvM8EDGkeO/wDUKG8tw0tZk4PN0BIwAB0JSxhy2h+VFbo2on2WvN3p9Ex4XbAhzOWHNH16eKZWvD2GoC1rgGQTocaEztnaeo2RFvbgVeaSG58ASZ1Hl1WaS7NysUcKBcKlMjvM0O+ZWjSHL3jL2nGNfLxymnCqDGVajtnN16Gd/ktOsOYF84aZBG8g/nogqa0Z2Q0mtcz2xEgGCIzIK3SpOFXmgOY5uk/D4SjrKyP6d2ZDnYnpygDyH2S6rw40qPMJ53OjEkxoIVGIc0uGctIt1IGEut+AVGMJBy4iBJx67a/JWa+pFtyxsYcIJ6Yyhq4qd9obzBu+kDP9FZ9m9AL6BpQ90hobJzJLhr5rdDjQPLAhpjJ6fm644rSqPpM5sBzg1szJBBh2NhutX9tyQ0FpbT0jSAMHOco8L0wcqHrXSfDqp2tGmUkp3z6TWDlLhUOIjHN08E/9m5rMCdp8d5CmoX0GwSpbycHzlJOJcNh3PtnAVidSIAAGShryj3SDkn8+C3BmsqNexbyn+RyOiBurEt070j5p8bMaTOf9UNSyPNKKkais8pB0Rv6oOZG6Z1LHBxlCmxkgxHVC1YKEle2zhcU3YIKb3dmRkaJa5krTk12LQqcCDCxGvsCTMhaXUs8KJ8WDM4iWzHTPknPDuLe1Ac4NaQAwBogQ0Yx1OTO6X9lOBi6q+zc4tHKTIiSdGjPVxaPVd8a4SbS4fTa6eR0T1jdDyfFlkwuCfZ0Y86jNNllo8Sa05AILHCTnlkESBu7WPGFE1gER/wDsdmNS3p8PukthLyC6JPujy3PgnPDrd7arohwES46l2NfDXHguTx/H+ljUGUy5ebtDK07ImrVpmsYpNyWyS4uInyx/avDnAgNAgN08tEjtr0OGIkbfcIqjclxj/F2J6o5Hs3e0wTj8G6UV7flMtx1GxTWpjdR1aciYUpIdOgvg1/A5NS4QJ0wMeM6rpvCyATHe/b4QQSEHTaBylozIz659dU5F6COUe9HrtJHzCDdfa6H/AAK9XueQycxmJ3OCYU45H0ecAktPeGARJEdZEx0UN/a6wNDJ3EeSLtXw3maQQ9vK4dBsPIaeRCEJIMgK1qd5ryYDhyuIDtgIM9dMJvS4cyq3mEd5kQTJBBwD1lQ0qYdTDdCMEDqDgwiuE0CATEAOjz0OUjfowFa8HBa4QebJHwIK5qWA5WAOdIkHGDqQemCndGlLnagB2D1kfRDtfDuXfVoztB184+CklQ1gTqb2MDREYiB5DP5sg6t6PaBp00mN9j5JtUoxk5PTpOoQFezmJwT8sJ7YpNSqhzuaRzCfPO6MaxpYW7uOT180A7hOZJMxoMTKgfQqS1u3PJO8DMCE0W/YGP38PY9nKNIAAxgt0hUlw5g5xHdGBGZPXwCt9rxNvM8EEBpmYPkfskdvXYe5q19Q+AEnTyiArza4r5Ejdg9Ws0mjLTyz3dswAJHwUts6oK577jT/AHDYwMBGXtQMcJbPKJEY8YC4tKT3e/A5yTA1G26jFNsZvQ+ptaZIj0+H2Qteg0S7WV3QteWmM4IyPGNVqsWspgFxgabyuxrWyKe9COrZtZJPUoSraxIGsbpnd0MB4zOfDqhX1HakCI9VxyVMqmLfZf6oDT+AR1asJiEFcVMgDRKEHnBBSDiVtBkYTmtWgoK/py2U6eqAJvbHwWLQf4LFDivgNj//AKX1WU21KpAJaQfGKbTVP/eKI9VUeI3xqVCSSe9nxzKs3A+HNpcPdVkh9SmdANHVeUCdY/4nGEi4RZtDnOefd06z+br3c740vuOdbY27L2TnPcTrAjwHTwVq4jw72bPat1Jhzesgw4fQ+YVV4PbVufmpyAdyfe/xWdly+szk5XczQZjQRufAYyuGTVUU3di3h/FS25A0Dmx6zj88VZCYyPVVu94SXN9o3FVnvN6746HdNeF34q0wfj5pKC2MDW1K6pVJB8YygHEkwTujaLtB+R90WBE7KkCYwPh8Udw2nL+YgyARPgYMBKv1UP5Z1x904c+OflMQwEeJAGFJq0x06JqVpzk43+UaLP8A8A5rQNDJ8spjYsJYCDn+9VNXueYEb/6hDHUdmlLegDh9seTlOsnPXJyiLelyyOpn5LQug2AesH+1NUqAR5rAskpU8ZQzmjm8vuEW12V3UtiBKr9O1oXlsW+zmYG8+aCvGTzDQjI/PNNGMieuyFc8akefxUJKh0yBswHdAMfP88lx+oaHwcEgkdES8M066QhK9EE4wWwp20MY2uOc4yW52wI/PRKOIWZJ/wCJv7gRHgm7bTvOfOYjwXNKk5rdRqmtsHQuqUnVHwTEAz4mESI5WubgjB89P9Xb2GCRr9Qom23dBA8x900HTA9jTh7wWEHOTHko+IWfOGxscidvwKC0aWmdka+5AyI8l0KalGmTpp6BLumGjlHugYzlKqrOUEZymlxkyUNfEH0UpbGQnrUxjqhqrEfc7JfWdEqfsYV12IarkQprtzpQtNxnKKexhNVbBKxE1qXeKxVpClnu7YMs6bB/6VIH1Yap+dVVx1ACkcZLpPiBp9E74vchrQwEFwbSHhH6ej4eCDsrbmE7EwZziP8AwuzyZf1GTgtDbhV81kugEEYODGMCNk77J13VX3TmRADYdEy8A90FVelwKcCoQ0nQAfEFO+F8QdRAaxoa1uYHnJLjuT9lzxqDthl/MqQ84lQ5Ws5mRIImMHMwT1klUx4NGq59MHl/c3xB1A6+A2V6ueKMrWrxMVPfjxAjHokVFzajZHn6oZHTtdAgtbBaV22pT5hr+fnwUlu88vRL69OHQzA36eKKpESOg19FGU01SKKOyZvdqknWPhj5oh/EYpio445p8YMtAPil1W8l3icBG3dNraBbPfxAiYMzP51Su6G9lh4ZxZoaGzHn8lJVuiS47Trtqqlb3riIOs58Uzo1JGuIU+bqmFoc29zJONcztKP5yW+KT2z4ajKVyMZVoPRNosHD6rYzEowkHoq0biFy+8MLoWRJCUH3xDXGEvcBKjNyo3VsBc05JsZIkfU0hcvq5lQ+1lQ1qsMOJOygOTOqkNKhfdEtBgkGFwa2BK37QaLWEke76LdWvyx4qJ1RaL5TJgCm3GFGXuyoKZmR0Ki/Vw4g6Rgp+WhaDDWxlCV7oAGYQda6iepS27rHVazUH+0BnqldzUHVC2/EyOYmMBKq/FcxOUnY9UMa7vFBOqQQl1bix0hCOvXEjzVFAFjOrElYtG2Jz4D6LF2/SJ8xBa8Sc0gkkgnJJnYf4rPw/iPSCNVRgZZ8Pp/iK4fxM0zByFssXLaNF+j0q3zlhgdNx1Tqxc32YYXQd8a6xqFReF8Wbq0p9b8eEZIXIp8exmrHN3yspPMcvdIJ6jwG0oHhT4adkJxHiXtWhjZMkE9IHVcPuy0QFNy9jJBFxVEmFCLyJ66fNC06biZdAQb+ItL4BwEit7GsaUaZ9o1+ByzjbKOv384lpyI/1K6V2IU9K4bv6LORqDKQI96J1EHCOp1eiUU64CmF7JSuQ1D6jXwpWNyM6JK26jKKbeGPRNyFoeVX4lRh8lKP1xOFM28jJRc7Aoh9YwMIVlzGFDVvFCbiVNyCkH/qVp1f4Ja+ouqV23IlLyDxDmPwuXVcqOlUEShq9eFuQaDvarl11CA/Uoa4vQEeQKGQvACoa1zJVedxUTqpm8RHVMpAcQ2vciUBdVsGSoql1lLL3iQ0GSm7N0D3z8904KXmnmSSSpXVZUZeFZaEZi0Stcy1KJj13hPZfnosdAy1YnXBuNsbb0gT/wDzbsdwCsXqwxycU6ONzdnzZQOD5fdRvC3bOysqFQvR0US21RwOCnVtcvIGUmt3Jla1lzZNjIc2928CAV0a7+qgtyCim5IHquVlEZUc8jUoWnaJlUEBapJVJozSAXFzVjbw9UyrUgQl9O2CKmq2amSN4iW6qV3FkI+mDnbZci3EqUpxZRRYzp8cG6Lb2gEapW2yBRVDh7dwFPnENMOo8ZbrOURT4nGuiV1OCM1bgqF3Dn47xKHOPpmSY+o8RDjqpLm+DclJKfD3jPNCIqcNJgudgbfdLy+QkrL11UwMDqjqJYwIA0yxuBJ2SavePDiCDKdb6AWt3FB6IWrxEKvio4gKKo13UoWah5V4ilN9xUdUsq03+JQ5tjGVWMV22Ls1UvjsuG8UeNCoqluQh3LqSixNjRnFHOEFc8yBtXZRYW0ujI7lcPC2tFJZXiRwtE59futkrh+o8Snjsm0Xev2i5OVoOlNg+FNsrFSLy6l7vP6YWL2o51GKRyPGJqOvwXVTU+axYuNdFH2SUUfYarFi55DocWmh80bS95aWLlY6OqxyFJSKxYkfRvZ046oO6PcKxYpFF2BUHYU9qe8sWKUiyG7NETS0WLFEUMboo62gWLErMTN2XNfT0KxYnMjT/wBvkheIt7q2sWMK2rsrFiLMaqBDVQsWIoIDWSusFixd2InI4oe8EcFixVYqNhcuWLEhRETlxPeb5raxUh2TkBVTkrFixdT7J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50" name="AutoShape 34" descr="data:image/jpeg;base64,/9j/4AAQSkZJRgABAQAAAQABAAD/2wCEAAkGBhQSERUUExQVFRQWFBoYFhgXGBYXFRgXFxQWFBQWFxcXHCYeFxojHBgVHy8gJCcpLCwsFR4xNTAqNSYrLCkBCQoKDgwOGg8PGiwkHCQsLCwpLCkpLCwpLCwsLCksLCwsLCwsLCksLCwpKSwsLCwsLCwsLCwsLCwsLCwsLCksLP/AABEIAMIBAwMBIgACEQEDEQH/xAAcAAACAgMBAQAAAAAAAAAAAAAEBQMGAAECBwj/xAA7EAABAwMCAwUHBQABAwQDAAABAAIRAwQhMUEFElEGImFxgRMykaGxwfAUQlLR4SMHovFTYnKSFTND/8QAGgEAAwEBAQEAAAAAAAAAAAAAAQIDAAQFBv/EAC0RAAICAgICAQEGBwEAAAAAAAABAhEDIRIxBEFREzJhcYHB8BQiI1KRodEF/9oADAMBAAIRAxEAPwDyF1yGe6M/yOvoNllrw+rW5i0EhuXOOg8ymDey7msa+o4An9vQdXH7I+j2lFCkadJjZOriJHTA0WbSAQ8DtLakS+seZzQYaW90n9oA/d64Q97xA1XABu5gNGZJ8PhCzhnCbi9rclNpe9xyfuTsF7T2Z7A2vC2CrXircRvkNPQBNwtcpukC66Kp2Q/6T1KjRWvD7GjqGfvd59FeavG6Vsz2NnTaxoxzAZPqhOJcXq3ToEgbNG/gE24V2Rls1u7p3P3TsZ2Gflsn3JUtIH4iC34bWuHaOdOp2E7k6AK0cM7IUqR/5f8Akfs0SGeRO/yTurVp0KcEhjRo0YlVDjnbkAEU8eO/qg5Rga2+i03fFGUWw4tYBo1uPoqtxXt6GCKYA8dVSL3jL6hOTlChpPiuWfkV0XhgcuxvedoK1Yklxj4BBVaJiTMH4KFzuUd4wNguG8WIaGHLJJAJmCdSOig8rlpujpWOMfVkT3t3XNO5AmJCndcA6gOHwI+C0PZHYj1x9FLg2/tFfqRr7JG6t+ZUlOn/AC/1d+0pjQ/f6qM3rBs4+oCpGCXbJOd9I6IRlhxE0zgkSC09CCIIPUJeb4bN+f8Ai5/VDp8/8VFKvYj2N+JU+Uhwy0oencH4/wDlTWHEmFvJUB5TvIlp6iQurrhLmAOHepn3XbH+j4ISjy3ES/TNU7komldpdBC7aSoMaxuy6HRdvYx2wSttVTNq4RTYCStw1s93BW7fidzQ915LehOFwaxC7bXCdZZIVxTHth20pugVmljv5BP3Uadwz9lZm0++PIjI9F5/WptcuLa5q0DNJ5b9F04/IJSxv0WDinYnU0TP/sdh3o7Q+sKsctW3f3eZjgcgyPiFabDtsHQyuIP8hg/FOrmhTuGDmAqN/a4Ye3yOo/MLo5Rn2JbXZUK3Ere9Z7O7phr4gVG4d5+Konar/p5Vt5qUj7ajrzNyR5hXzjXZN1Mc7e+zWR7zf/kBp5j5JZY8VqUDElzDq05H+puTiqltfvp/oCvaPIitL2Wrwrh9Umo6kA52SBpK2lrF/c/8Gt/B5P7R9TutnlGfAeJJ+pTzsj2LqX1YMpiQD3355G+v7iiOyXZatxWtyMaKNu097lBDQOknL3eJle0F1Hh9AW9qACBBO5O5KdRjjVv8l/01tnFpZW3CqPs6A5qpHediSfPZK6NtWuqmJc7XwA6nwRHCuDVLl5J0/c46D+z4K7WloyizlYOVu53cfNLTb5T7BdAXCuBMoZGak+9GAImAD9VBxvtPToA5l/VLO0vbAUwWMy76Lz27unVHS8yTsoTzfA0cbl2HcV7QVK7jkwlHIXf6iBRnX4KWqQwZydh/a4ZZWzvhiUeyBlqBk/ErRvBo0ev+KKpVc7VR+yU1d6KNo5r0nEyd90I5yYVKwMNnf4bLKnDWAxzaeWUuTJHGTc2LHVOi4dVlOWWDCcStm2pgxPwj+lOPkQYnMRta47FSNt3dE9FJkYP0W20x/L5LoU4g5sSNtXfk/wBKYWjo/wAKbi1JPvIgWLo6+Spyj8g5CNtE/kpjZ39SmCAe6dWnQ+YP1WzQM7oyz4c92g+P9J6S3Yt2D+1Dj0Wmq0WlCoyIcARu1lMfPllT1LFzzLnE+baZHzYlc8b9/wCjbKktOMKy8Q7Pe0IIIZAiAO75xOPRV2/4PVpZI5m9R9xsldegnDai4qP6IYXC17VAxMLo5lSi8QfMFFVcVuHwaw57wUVwvi1S3cC0y2ctSIvKlp3W3RNGUoitKR6jwnjlK4HdPK/caSgeN9mG1JcwBlT+OjXeX8T8vJUWjcZDmnld1CvfZztXTextKv72gf47ZXdjzXpkJQcdopVfhpa4tc0gg5B1WL1cWpPuuaRsY/xYrcYftoHMWv8AZcPoNtrYAGIJG53JQfBuCOrvJJ7oMvcfoPFa4Zw19xU88vd0CutOiymwNbhjfmepW98pdmejKdJtNga0crBp1PiVSe1na/VlM+BK32t7VzLGHzI+gVCfVLzhcuSd/gPjhbMc8uMzJU1GnB8VlOnCmeAwAu30G5XK7lt9HbFKJ1XPs2zufd/vxS7lJMlSVbovdJ+HQeClpW5footpvQzlQO6oBgZ+61Tt3O/of3oE5teB7u+H9n7BFOexggDmjQDT4f2pSypCK30B8Ps2d72jOeQIgxykaZ0I6j6LY4ZQpAve6Hfta0ySfEc3dHjCy6qVqnRo2jX5KClwwjLslBZov7TX6lFhkwcV27cw9FERT3+bUzNvGyioWPPUEjujJ89lzN44Rc3dIt/D20kDtswf2H/6wu/0A3ACshpd1DezXmQ/9KTdHW/AikJv0pGk/FdHiLm91NX0kOyxDnjoNV7ODKp7kcWXBwWgvhPDS8czt9B909p2gGiht2phQ19IVXKzkao5p2nyRDLceClYJ/PRSMaCYOEyQoM+3+uUHWoJq9sGPzVD16UjH5hZmKTx7s3Mvp907jY+iqrgZIIgjZep1qOFTO0/C574EOH5CrCV6ZirurQt07pp1JC3SqNIhzZncYOhjPmQfRBXFuRoulQoS7GotpGHAhRC0iZIOPH4pZbXxYZH+FOKNy2qMYO4/rqFRJMUCdRLc8yKtbucFY6ihnUTOBnoi4L0ayz2/aGuxoa1+BplYqyLghYkphqJ9D2Ng2izkb5uO5KqnbHtLyAsYc7x0TvtPxkUaZDdY/CvHeJ3rnvM7lWk3Ikl7ZlxclxWqMbId2ymcRTbzHU6Dr4+AU5QstGVBhrtYM5dsPuUC+oXGSc/miG9oSc5Px+iY2dpJzk9P7XHO26LppKzq1tuYjByIxr4klWTh7KdEDmHM6PtogGDlEN1Op/NkVQoQvO8jyli0i2LC8m30SV6hqHo3YBaZbAKYBac9eLLNPIz1IYowRz7NcuYsNRcPuQPFWx45+wto4dRnRHW9m1tOeYc0wW7+aDp1ZypTXU/JytReOgwjb5WEl2EGa0Fc3F62IB80I64Cj43iSbtlZ5VQTUuj4Inh11LS2G5cDMZx49EmfXRnCquV9FixyhE8vNNPRZKA0R9Cn9Uvt3fRMqLpH50VYnBIMpM0WnNWUz9Fj3K7qiaJKdX9piFC9i0Wrn2wU3vTCDXA1/N0i4xQkH82VhqwQfNJuJM1SvQUebX1vy1CB5/FQc5TXjNPvhLHsXp4pXFEJaYNcWgcJaMygw5zHbghMuaFlSk2o2NHTM/HB67fPXZ6Rkzuyvw/B976/6pqjdwkZaWnxTiwveccrsPH/cOvmsn6YTRa06gz5rF2+nlYmphstHaLjjqtVzpxt5KuU3F0mUVxINmGOnGTpnoFu1t8Ab7laKM0DhgaOZ2g+Z6BL61yXnX+o2Cn4peczuVvutwI36lbsbQulxEgRPmTASSd6Rloks7fc665+pTum8MbKEoUgMepPVRXtaTGwXPONvivzGTH9lTETuUZKr/AAy+jun0RNTiMmF4Gfw8ksjR6+LNBQsZOrKCvdhuuT0/tQ2NQOfBPr6bImvWa14a1sk9V1YfCjDvsnPyb6BS97zofgpmcNqHaPNEN4vy4e3l8sE/Fave0IDeXkcD1J/pdPBLpEPrNkV1ZFjZ5oKVurPdqcLdasH4e7lIP5jZSCmBAOh0KKxQe2tm+rIhbSJWOpkKSvSLDEYOvVY4xEZCqox9CvIyIRKmtq8GVL7FrwY2+KHZbahPxTE5MtVhcghM6L1SaF86nhNbTtIMhw2xtB2Ki8bEbLgytErHVVXaXG2n9yMp8Sb/ACCDb6FoavfhDVIUAvh1C5ddApWrCY6tB1QN/Wx6KW4qDqkvFb0NGqyi+jFe4oZf5IBzEc5vNndQvYuzHKlQkkBPprhohHQNEPVpqymJQPc0eZuAJnWfl0A3S90tPQjIKZtdBQ93S/dqne9mRLT4s0gcwdzbxELEr5T0+ixLyY1Fge7dZ+oim8dY+uVqqUO47KbyUX4HDGczvP4J2WhrABM+eOnMPmlQ7rTGuv8AiLtueoJd8eqVZYwVyYJYm+gpr4bKELtyiKzA1ucozhdvTe2CHOcJMDQAaSUITTuQkoVoWteWx/I/JdWtxJdB06/0mNUU2y8D3RMY10HzSu9y1rmYeTLo8dQfRSyTXQ0Uwhl4eWd5x5TqnVjw59QioTDdZgSehVSohz3Nzr3PKcfdem0QGtYwaNA+QhT5OKGasBv+CsFMvd72xcd/skrQHnmcDyM10yRGitV9WaSGmCNQPJVe+fzVnU57nLOFNOSDQK/2XO0tEtdqTqBOgHVFsY19QNIwJzIA3jySymOWk6AIa/PlqFK8j2YezJkH1KqptGcST2wBLSZGx9QIPoVFbW75eTHJGAfODC5dSPsg4Nh5OQMnwCMrTTa2cl2ITJ/IrBRQLROxAPlC7trwhpPKHQpeIU3CAMB0T12UlKyLf+Me7HePQ+H9eCr32KCVyeZrtATHXXH1RtOxEEAy8/IIttsyGnBaM+Z2UbaQdU5g6A2Yjf8AxJN1oKVkNSxHM0D4rulw5xcQDJ+i7bauAdDpLtOgKc2VrytH8hqeqm5tIPEHp8EqAHM9MoKo2q05mPVWelVxlbLpGQlUvuA0U59+4ZdMT6oHi1wx5aWT7veB2Mn7QfVWDjHDwZLfhCrVe2LSRCrGhWDh8KTmBURUZcmaoJ29ihLpwVMx8rV1b45gmTEYFUbmFgxgjVYXz5hdXJlsjZUU2mkLQMbUfxJ8Q4D5cpWLttxhYrUDkTPKhJUzTJU1ra87s6E/Ia/YepXBOoxc5dI9KO3SJeGWBcOd3oPDqmDxGAiH4AA0QNVxcQBuvCxc/Ky8n0dc+OOILXfLj0Gg2ymXAS/2nJTIHNDS47DVxA8FE+xpMy+oQBkz4RIjr4K09nLD2jBUdT5GgSJwXdB9yvpIrWjx5S2E8V7P0TTlgAf12wNxukXDOAt5pJjm94n4R4FM+PufyhzSRByB8vzxQnCLszzOgg5IGx/rRS4pO2FN0QcS7KfpuU4LXGQYySMkEK08Pp87A7YjfULdxw72zQS4uweTaDvjoQPoo+HViCQCCIGPLWEciSfWjRba+8VdoKhYQW5j7qvutnNfzvkkjbUAj/yrRxdvM8EDGkeO/wDUKG8tw0tZk4PN0BIwAB0JSxhy2h+VFbo2on2WvN3p9Ex4XbAhzOWHNH16eKZWvD2GoC1rgGQTocaEztnaeo2RFvbgVeaSG58ASZ1Hl1WaS7NysUcKBcKlMjvM0O+ZWjSHL3jL2nGNfLxymnCqDGVajtnN16Gd/ktOsOYF84aZBG8g/nogqa0Z2Q0mtcz2xEgGCIzIK3SpOFXmgOY5uk/D4SjrKyP6d2ZDnYnpygDyH2S6rw40qPMJ53OjEkxoIVGIc0uGctIt1IGEut+AVGMJBy4iBJx67a/JWa+pFtyxsYcIJ6Yyhq4qd9obzBu+kDP9FZ9m9AL6BpQ90hobJzJLhr5rdDjQPLAhpjJ6fm644rSqPpM5sBzg1szJBBh2NhutX9tyQ0FpbT0jSAMHOco8L0wcqHrXSfDqp2tGmUkp3z6TWDlLhUOIjHN08E/9m5rMCdp8d5CmoX0GwSpbycHzlJOJcNh3PtnAVidSIAAGShryj3SDkn8+C3BmsqNexbyn+RyOiBurEt070j5p8bMaTOf9UNSyPNKKkais8pB0Rv6oOZG6Z1LHBxlCmxkgxHVC1YKEle2zhcU3YIKb3dmRkaJa5krTk12LQqcCDCxGvsCTMhaXUs8KJ8WDM4iWzHTPknPDuLe1Ac4NaQAwBogQ0Yx1OTO6X9lOBi6q+zc4tHKTIiSdGjPVxaPVd8a4SbS4fTa6eR0T1jdDyfFlkwuCfZ0Y86jNNllo8Sa05AILHCTnlkESBu7WPGFE1gER/wDsdmNS3p8PukthLyC6JPujy3PgnPDrd7arohwES46l2NfDXHguTx/H+ljUGUy5ebtDK07ImrVpmsYpNyWyS4uInyx/avDnAgNAgN08tEjtr0OGIkbfcIqjclxj/F2J6o5Hs3e0wTj8G6UV7flMtx1GxTWpjdR1aciYUpIdOgvg1/A5NS4QJ0wMeM6rpvCyATHe/b4QQSEHTaBylozIz659dU5F6COUe9HrtJHzCDdfa6H/AAK9XueQycxmJ3OCYU45H0ecAktPeGARJEdZEx0UN/a6wNDJ3EeSLtXw3maQQ9vK4dBsPIaeRCEJIMgK1qd5ryYDhyuIDtgIM9dMJvS4cyq3mEd5kQTJBBwD1lQ0qYdTDdCMEDqDgwiuE0CATEAOjz0OUjfowFa8HBa4QebJHwIK5qWA5WAOdIkHGDqQemCndGlLnagB2D1kfRDtfDuXfVoztB184+CklQ1gTqb2MDREYiB5DP5sg6t6PaBp00mN9j5JtUoxk5PTpOoQFezmJwT8sJ7YpNSqhzuaRzCfPO6MaxpYW7uOT180A7hOZJMxoMTKgfQqS1u3PJO8DMCE0W/YGP38PY9nKNIAAxgt0hUlw5g5xHdGBGZPXwCt9rxNvM8EEBpmYPkfskdvXYe5q19Q+AEnTyiArza4r5Ejdg9Ws0mjLTyz3dswAJHwUts6oK577jT/AHDYwMBGXtQMcJbPKJEY8YC4tKT3e/A5yTA1G26jFNsZvQ+ptaZIj0+H2Qteg0S7WV3QteWmM4IyPGNVqsWspgFxgabyuxrWyKe9COrZtZJPUoSraxIGsbpnd0MB4zOfDqhX1HakCI9VxyVMqmLfZf6oDT+AR1asJiEFcVMgDRKEHnBBSDiVtBkYTmtWgoK/py2U6eqAJvbHwWLQf4LFDivgNj//AKX1WU21KpAJaQfGKbTVP/eKI9VUeI3xqVCSSe9nxzKs3A+HNpcPdVkh9SmdANHVeUCdY/4nGEi4RZtDnOefd06z+br3c740vuOdbY27L2TnPcTrAjwHTwVq4jw72bPat1Jhzesgw4fQ+YVV4PbVufmpyAdyfe/xWdly+szk5XczQZjQRufAYyuGTVUU3di3h/FS25A0Dmx6zj88VZCYyPVVu94SXN9o3FVnvN6746HdNeF34q0wfj5pKC2MDW1K6pVJB8YygHEkwTujaLtB+R90WBE7KkCYwPh8Udw2nL+YgyARPgYMBKv1UP5Z1x904c+OflMQwEeJAGFJq0x06JqVpzk43+UaLP8A8A5rQNDJ8spjYsJYCDn+9VNXueYEb/6hDHUdmlLegDh9seTlOsnPXJyiLelyyOpn5LQug2AesH+1NUqAR5rAskpU8ZQzmjm8vuEW12V3UtiBKr9O1oXlsW+zmYG8+aCvGTzDQjI/PNNGMieuyFc8akefxUJKh0yBswHdAMfP88lx+oaHwcEgkdES8M066QhK9EE4wWwp20MY2uOc4yW52wI/PRKOIWZJ/wCJv7gRHgm7bTvOfOYjwXNKk5rdRqmtsHQuqUnVHwTEAz4mESI5WubgjB89P9Xb2GCRr9Qom23dBA8x900HTA9jTh7wWEHOTHko+IWfOGxscidvwKC0aWmdka+5AyI8l0KalGmTpp6BLumGjlHugYzlKqrOUEZymlxkyUNfEH0UpbGQnrUxjqhqrEfc7JfWdEqfsYV12IarkQprtzpQtNxnKKexhNVbBKxE1qXeKxVpClnu7YMs6bB/6VIH1Yap+dVVx1ACkcZLpPiBp9E74vchrQwEFwbSHhH6ej4eCDsrbmE7EwZziP8AwuzyZf1GTgtDbhV81kugEEYODGMCNk77J13VX3TmRADYdEy8A90FVelwKcCoQ0nQAfEFO+F8QdRAaxoa1uYHnJLjuT9lzxqDthl/MqQ84lQ5Ws5mRIImMHMwT1klUx4NGq59MHl/c3xB1A6+A2V6ueKMrWrxMVPfjxAjHokVFzajZHn6oZHTtdAgtbBaV22pT5hr+fnwUlu88vRL69OHQzA36eKKpESOg19FGU01SKKOyZvdqknWPhj5oh/EYpio445p8YMtAPil1W8l3icBG3dNraBbPfxAiYMzP51Su6G9lh4ZxZoaGzHn8lJVuiS47Trtqqlb3riIOs58Uzo1JGuIU+bqmFoc29zJONcztKP5yW+KT2z4ajKVyMZVoPRNosHD6rYzEowkHoq0biFy+8MLoWRJCUH3xDXGEvcBKjNyo3VsBc05JsZIkfU0hcvq5lQ+1lQ1qsMOJOygOTOqkNKhfdEtBgkGFwa2BK37QaLWEke76LdWvyx4qJ1RaL5TJgCm3GFGXuyoKZmR0Ki/Vw4g6Rgp+WhaDDWxlCV7oAGYQda6iepS27rHVazUH+0BnqldzUHVC2/EyOYmMBKq/FcxOUnY9UMa7vFBOqQQl1bix0hCOvXEjzVFAFjOrElYtG2Jz4D6LF2/SJ8xBa8Sc0gkkgnJJnYf4rPw/iPSCNVRgZZ8Pp/iK4fxM0zByFssXLaNF+j0q3zlhgdNx1Tqxc32YYXQd8a6xqFReF8Wbq0p9b8eEZIXIp8exmrHN3yspPMcvdIJ6jwG0oHhT4adkJxHiXtWhjZMkE9IHVcPuy0QFNy9jJBFxVEmFCLyJ66fNC06biZdAQb+ItL4BwEit7GsaUaZ9o1+ByzjbKOv384lpyI/1K6V2IU9K4bv6LORqDKQI96J1EHCOp1eiUU64CmF7JSuQ1D6jXwpWNyM6JK26jKKbeGPRNyFoeVX4lRh8lKP1xOFM28jJRc7Aoh9YwMIVlzGFDVvFCbiVNyCkH/qVp1f4Ja+ouqV23IlLyDxDmPwuXVcqOlUEShq9eFuQaDvarl11CA/Uoa4vQEeQKGQvACoa1zJVedxUTqpm8RHVMpAcQ2vciUBdVsGSoql1lLL3iQ0GSm7N0D3z8904KXmnmSSSpXVZUZeFZaEZi0Stcy1KJj13hPZfnosdAy1YnXBuNsbb0gT/wDzbsdwCsXqwxycU6ONzdnzZQOD5fdRvC3bOysqFQvR0US21RwOCnVtcvIGUmt3Jla1lzZNjIc2928CAV0a7+qgtyCim5IHquVlEZUc8jUoWnaJlUEBapJVJozSAXFzVjbw9UyrUgQl9O2CKmq2amSN4iW6qV3FkI+mDnbZci3EqUpxZRRYzp8cG6Lb2gEapW2yBRVDh7dwFPnENMOo8ZbrOURT4nGuiV1OCM1bgqF3Dn47xKHOPpmSY+o8RDjqpLm+DclJKfD3jPNCIqcNJgudgbfdLy+QkrL11UwMDqjqJYwIA0yxuBJ2SavePDiCDKdb6AWt3FB6IWrxEKvio4gKKo13UoWah5V4ilN9xUdUsq03+JQ5tjGVWMV22Ls1UvjsuG8UeNCoqluQh3LqSixNjRnFHOEFc8yBtXZRYW0ujI7lcPC2tFJZXiRwtE59futkrh+o8Snjsm0Xev2i5OVoOlNg+FNsrFSLy6l7vP6YWL2o51GKRyPGJqOvwXVTU+axYuNdFH2SUUfYarFi55DocWmh80bS95aWLlY6OqxyFJSKxYkfRvZ046oO6PcKxYpFF2BUHYU9qe8sWKUiyG7NETS0WLFEUMboo62gWLErMTN2XNfT0KxYnMjT/wBvkheIt7q2sWMK2rsrFiLMaqBDVQsWIoIDWSusFixd2InI4oe8EcFixVYqNhcuWLEhRETlxPeb5raxUh2TkBVTkrFixdT7J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52" name="AutoShape 36" descr="data:image/jpeg;base64,/9j/4AAQSkZJRgABAQAAAQABAAD/2wCEAAkGBhQSERUUExQVFRQWFBoYFhgXGBYXFRgXFxQWFBQWFxcXHCYeFxojHBgVHy8gJCcpLCwsFR4xNTAqNSYrLCkBCQoKDgwOGg8PGiwkHCQsLCwpLCkpLCwpLCwsLCksLCwsLCwsLCksLCwpKSwsLCwsLCwsLCwsLCwsLCwsLCksLP/AABEIAMIBAwMBIgACEQEDEQH/xAAcAAACAgMBAQAAAAAAAAAAAAAEBQMGAAECBwj/xAA7EAABAwMCAwUHBQABAwQDAAABAAIRAwQhMUEFElEGImFxgRMykaGxwfAUQlLR4SMHovFTYnKSFTND/8QAGgEAAwEBAQEAAAAAAAAAAAAAAQIDAAQFBv/EAC0RAAICAgICAQEGBwEAAAAAAAABAhEDIRIxBEFREzJhcYHB8BQiI1KRodEF/9oADAMBAAIRAxEAPwDyF1yGe6M/yOvoNllrw+rW5i0EhuXOOg8ymDey7msa+o4An9vQdXH7I+j2lFCkadJjZOriJHTA0WbSAQ8DtLakS+seZzQYaW90n9oA/d64Q97xA1XABu5gNGZJ8PhCzhnCbi9rclNpe9xyfuTsF7T2Z7A2vC2CrXircRvkNPQBNwtcpukC66Kp2Q/6T1KjRWvD7GjqGfvd59FeavG6Vsz2NnTaxoxzAZPqhOJcXq3ToEgbNG/gE24V2Rls1u7p3P3TsZ2Gflsn3JUtIH4iC34bWuHaOdOp2E7k6AK0cM7IUqR/5f8Akfs0SGeRO/yTurVp0KcEhjRo0YlVDjnbkAEU8eO/qg5Rga2+i03fFGUWw4tYBo1uPoqtxXt6GCKYA8dVSL3jL6hOTlChpPiuWfkV0XhgcuxvedoK1Yklxj4BBVaJiTMH4KFzuUd4wNguG8WIaGHLJJAJmCdSOig8rlpujpWOMfVkT3t3XNO5AmJCndcA6gOHwI+C0PZHYj1x9FLg2/tFfqRr7JG6t+ZUlOn/AC/1d+0pjQ/f6qM3rBs4+oCpGCXbJOd9I6IRlhxE0zgkSC09CCIIPUJeb4bN+f8Ai5/VDp8/8VFKvYj2N+JU+Uhwy0oencH4/wDlTWHEmFvJUB5TvIlp6iQurrhLmAOHepn3XbH+j4ISjy3ES/TNU7komldpdBC7aSoMaxuy6HRdvYx2wSttVTNq4RTYCStw1s93BW7fidzQ915LehOFwaxC7bXCdZZIVxTHth20pugVmljv5BP3Uadwz9lZm0++PIjI9F5/WptcuLa5q0DNJ5b9F04/IJSxv0WDinYnU0TP/sdh3o7Q+sKsctW3f3eZjgcgyPiFabDtsHQyuIP8hg/FOrmhTuGDmAqN/a4Ye3yOo/MLo5Rn2JbXZUK3Ere9Z7O7phr4gVG4d5+Konar/p5Vt5qUj7ajrzNyR5hXzjXZN1Mc7e+zWR7zf/kBp5j5JZY8VqUDElzDq05H+puTiqltfvp/oCvaPIitL2Wrwrh9Umo6kA52SBpK2lrF/c/8Gt/B5P7R9TutnlGfAeJJ+pTzsj2LqX1YMpiQD3355G+v7iiOyXZatxWtyMaKNu097lBDQOknL3eJle0F1Hh9AW9qACBBO5O5KdRjjVv8l/01tnFpZW3CqPs6A5qpHediSfPZK6NtWuqmJc7XwA6nwRHCuDVLl5J0/c46D+z4K7WloyizlYOVu53cfNLTb5T7BdAXCuBMoZGak+9GAImAD9VBxvtPToA5l/VLO0vbAUwWMy76Lz27unVHS8yTsoTzfA0cbl2HcV7QVK7jkwlHIXf6iBRnX4KWqQwZydh/a4ZZWzvhiUeyBlqBk/ErRvBo0ev+KKpVc7VR+yU1d6KNo5r0nEyd90I5yYVKwMNnf4bLKnDWAxzaeWUuTJHGTc2LHVOi4dVlOWWDCcStm2pgxPwj+lOPkQYnMRta47FSNt3dE9FJkYP0W20x/L5LoU4g5sSNtXfk/wBKYWjo/wAKbi1JPvIgWLo6+Spyj8g5CNtE/kpjZ39SmCAe6dWnQ+YP1WzQM7oyz4c92g+P9J6S3Yt2D+1Dj0Wmq0WlCoyIcARu1lMfPllT1LFzzLnE+baZHzYlc8b9/wCjbKktOMKy8Q7Pe0IIIZAiAO75xOPRV2/4PVpZI5m9R9xsldegnDai4qP6IYXC17VAxMLo5lSi8QfMFFVcVuHwaw57wUVwvi1S3cC0y2ctSIvKlp3W3RNGUoitKR6jwnjlK4HdPK/caSgeN9mG1JcwBlT+OjXeX8T8vJUWjcZDmnld1CvfZztXTextKv72gf47ZXdjzXpkJQcdopVfhpa4tc0gg5B1WL1cWpPuuaRsY/xYrcYftoHMWv8AZcPoNtrYAGIJG53JQfBuCOrvJJ7oMvcfoPFa4Zw19xU88vd0CutOiymwNbhjfmepW98pdmejKdJtNga0crBp1PiVSe1na/VlM+BK32t7VzLGHzI+gVCfVLzhcuSd/gPjhbMc8uMzJU1GnB8VlOnCmeAwAu30G5XK7lt9HbFKJ1XPs2zufd/vxS7lJMlSVbovdJ+HQeClpW5footpvQzlQO6oBgZ+61Tt3O/of3oE5teB7u+H9n7BFOexggDmjQDT4f2pSypCK30B8Ps2d72jOeQIgxykaZ0I6j6LY4ZQpAve6Hfta0ySfEc3dHjCy6qVqnRo2jX5KClwwjLslBZov7TX6lFhkwcV27cw9FERT3+bUzNvGyioWPPUEjujJ89lzN44Rc3dIt/D20kDtswf2H/6wu/0A3ACshpd1DezXmQ/9KTdHW/AikJv0pGk/FdHiLm91NX0kOyxDnjoNV7ODKp7kcWXBwWgvhPDS8czt9B909p2gGiht2phQ19IVXKzkao5p2nyRDLceClYJ/PRSMaCYOEyQoM+3+uUHWoJq9sGPzVD16UjH5hZmKTx7s3Mvp907jY+iqrgZIIgjZep1qOFTO0/C574EOH5CrCV6ZirurQt07pp1JC3SqNIhzZncYOhjPmQfRBXFuRoulQoS7GotpGHAhRC0iZIOPH4pZbXxYZH+FOKNy2qMYO4/rqFRJMUCdRLc8yKtbucFY6ihnUTOBnoi4L0ayz2/aGuxoa1+BplYqyLghYkphqJ9D2Ng2izkb5uO5KqnbHtLyAsYc7x0TvtPxkUaZDdY/CvHeJ3rnvM7lWk3Ikl7ZlxclxWqMbId2ymcRTbzHU6Dr4+AU5QstGVBhrtYM5dsPuUC+oXGSc/miG9oSc5Px+iY2dpJzk9P7XHO26LppKzq1tuYjByIxr4klWTh7KdEDmHM6PtogGDlEN1Op/NkVQoQvO8jyli0i2LC8m30SV6hqHo3YBaZbAKYBac9eLLNPIz1IYowRz7NcuYsNRcPuQPFWx45+wto4dRnRHW9m1tOeYc0wW7+aDp1ZypTXU/JytReOgwjb5WEl2EGa0Fc3F62IB80I64Cj43iSbtlZ5VQTUuj4Inh11LS2G5cDMZx49EmfXRnCquV9FixyhE8vNNPRZKA0R9Cn9Uvt3fRMqLpH50VYnBIMpM0WnNWUz9Fj3K7qiaJKdX9piFC9i0Wrn2wU3vTCDXA1/N0i4xQkH82VhqwQfNJuJM1SvQUebX1vy1CB5/FQc5TXjNPvhLHsXp4pXFEJaYNcWgcJaMygw5zHbghMuaFlSk2o2NHTM/HB67fPXZ6Rkzuyvw/B976/6pqjdwkZaWnxTiwveccrsPH/cOvmsn6YTRa06gz5rF2+nlYmphstHaLjjqtVzpxt5KuU3F0mUVxINmGOnGTpnoFu1t8Ab7laKM0DhgaOZ2g+Z6BL61yXnX+o2Cn4peczuVvutwI36lbsbQulxEgRPmTASSd6Rloks7fc665+pTum8MbKEoUgMepPVRXtaTGwXPONvivzGTH9lTETuUZKr/AAy+jun0RNTiMmF4Gfw8ksjR6+LNBQsZOrKCvdhuuT0/tQ2NQOfBPr6bImvWa14a1sk9V1YfCjDvsnPyb6BS97zofgpmcNqHaPNEN4vy4e3l8sE/Fave0IDeXkcD1J/pdPBLpEPrNkV1ZFjZ5oKVurPdqcLdasH4e7lIP5jZSCmBAOh0KKxQe2tm+rIhbSJWOpkKSvSLDEYOvVY4xEZCqox9CvIyIRKmtq8GVL7FrwY2+KHZbahPxTE5MtVhcghM6L1SaF86nhNbTtIMhw2xtB2Ki8bEbLgytErHVVXaXG2n9yMp8Sb/ACCDb6FoavfhDVIUAvh1C5ddApWrCY6tB1QN/Wx6KW4qDqkvFb0NGqyi+jFe4oZf5IBzEc5vNndQvYuzHKlQkkBPprhohHQNEPVpqymJQPc0eZuAJnWfl0A3S90tPQjIKZtdBQ93S/dqne9mRLT4s0gcwdzbxELEr5T0+ixLyY1Fge7dZ+oim8dY+uVqqUO47KbyUX4HDGczvP4J2WhrABM+eOnMPmlQ7rTGuv8AiLtueoJd8eqVZYwVyYJYm+gpr4bKELtyiKzA1ucozhdvTe2CHOcJMDQAaSUITTuQkoVoWteWx/I/JdWtxJdB06/0mNUU2y8D3RMY10HzSu9y1rmYeTLo8dQfRSyTXQ0Uwhl4eWd5x5TqnVjw59QioTDdZgSehVSohz3Nzr3PKcfdem0QGtYwaNA+QhT5OKGasBv+CsFMvd72xcd/skrQHnmcDyM10yRGitV9WaSGmCNQPJVe+fzVnU57nLOFNOSDQK/2XO0tEtdqTqBOgHVFsY19QNIwJzIA3jySymOWk6AIa/PlqFK8j2YezJkH1KqptGcST2wBLSZGx9QIPoVFbW75eTHJGAfODC5dSPsg4Nh5OQMnwCMrTTa2cl2ITJ/IrBRQLROxAPlC7trwhpPKHQpeIU3CAMB0T12UlKyLf+Me7HePQ+H9eCr32KCVyeZrtATHXXH1RtOxEEAy8/IIttsyGnBaM+Z2UbaQdU5g6A2Yjf8AxJN1oKVkNSxHM0D4rulw5xcQDJ+i7bauAdDpLtOgKc2VrytH8hqeqm5tIPEHp8EqAHM9MoKo2q05mPVWelVxlbLpGQlUvuA0U59+4ZdMT6oHi1wx5aWT7veB2Mn7QfVWDjHDwZLfhCrVe2LSRCrGhWDh8KTmBURUZcmaoJ29ihLpwVMx8rV1b45gmTEYFUbmFgxgjVYXz5hdXJlsjZUU2mkLQMbUfxJ8Q4D5cpWLttxhYrUDkTPKhJUzTJU1ra87s6E/Ia/YepXBOoxc5dI9KO3SJeGWBcOd3oPDqmDxGAiH4AA0QNVxcQBuvCxc/Ky8n0dc+OOILXfLj0Gg2ymXAS/2nJTIHNDS47DVxA8FE+xpMy+oQBkz4RIjr4K09nLD2jBUdT5GgSJwXdB9yvpIrWjx5S2E8V7P0TTlgAf12wNxukXDOAt5pJjm94n4R4FM+PufyhzSRByB8vzxQnCLszzOgg5IGx/rRS4pO2FN0QcS7KfpuU4LXGQYySMkEK08Pp87A7YjfULdxw72zQS4uweTaDvjoQPoo+HViCQCCIGPLWEciSfWjRba+8VdoKhYQW5j7qvutnNfzvkkjbUAj/yrRxdvM8EDGkeO/wDUKG8tw0tZk4PN0BIwAB0JSxhy2h+VFbo2on2WvN3p9Ex4XbAhzOWHNH16eKZWvD2GoC1rgGQTocaEztnaeo2RFvbgVeaSG58ASZ1Hl1WaS7NysUcKBcKlMjvM0O+ZWjSHL3jL2nGNfLxymnCqDGVajtnN16Gd/ktOsOYF84aZBG8g/nogqa0Z2Q0mtcz2xEgGCIzIK3SpOFXmgOY5uk/D4SjrKyP6d2ZDnYnpygDyH2S6rw40qPMJ53OjEkxoIVGIc0uGctIt1IGEut+AVGMJBy4iBJx67a/JWa+pFtyxsYcIJ6Yyhq4qd9obzBu+kDP9FZ9m9AL6BpQ90hobJzJLhr5rdDjQPLAhpjJ6fm644rSqPpM5sBzg1szJBBh2NhutX9tyQ0FpbT0jSAMHOco8L0wcqHrXSfDqp2tGmUkp3z6TWDlLhUOIjHN08E/9m5rMCdp8d5CmoX0GwSpbycHzlJOJcNh3PtnAVidSIAAGShryj3SDkn8+C3BmsqNexbyn+RyOiBurEt070j5p8bMaTOf9UNSyPNKKkais8pB0Rv6oOZG6Z1LHBxlCmxkgxHVC1YKEle2zhcU3YIKb3dmRkaJa5krTk12LQqcCDCxGvsCTMhaXUs8KJ8WDM4iWzHTPknPDuLe1Ac4NaQAwBogQ0Yx1OTO6X9lOBi6q+zc4tHKTIiSdGjPVxaPVd8a4SbS4fTa6eR0T1jdDyfFlkwuCfZ0Y86jNNllo8Sa05AILHCTnlkESBu7WPGFE1gER/wDsdmNS3p8PukthLyC6JPujy3PgnPDrd7arohwES46l2NfDXHguTx/H+ljUGUy5ebtDK07ImrVpmsYpNyWyS4uInyx/avDnAgNAgN08tEjtr0OGIkbfcIqjclxj/F2J6o5Hs3e0wTj8G6UV7flMtx1GxTWpjdR1aciYUpIdOgvg1/A5NS4QJ0wMeM6rpvCyATHe/b4QQSEHTaBylozIz659dU5F6COUe9HrtJHzCDdfa6H/AAK9XueQycxmJ3OCYU45H0ecAktPeGARJEdZEx0UN/a6wNDJ3EeSLtXw3maQQ9vK4dBsPIaeRCEJIMgK1qd5ryYDhyuIDtgIM9dMJvS4cyq3mEd5kQTJBBwD1lQ0qYdTDdCMEDqDgwiuE0CATEAOjz0OUjfowFa8HBa4QebJHwIK5qWA5WAOdIkHGDqQemCndGlLnagB2D1kfRDtfDuXfVoztB184+CklQ1gTqb2MDREYiB5DP5sg6t6PaBp00mN9j5JtUoxk5PTpOoQFezmJwT8sJ7YpNSqhzuaRzCfPO6MaxpYW7uOT180A7hOZJMxoMTKgfQqS1u3PJO8DMCE0W/YGP38PY9nKNIAAxgt0hUlw5g5xHdGBGZPXwCt9rxNvM8EEBpmYPkfskdvXYe5q19Q+AEnTyiArza4r5Ejdg9Ws0mjLTyz3dswAJHwUts6oK577jT/AHDYwMBGXtQMcJbPKJEY8YC4tKT3e/A5yTA1G26jFNsZvQ+ptaZIj0+H2Qteg0S7WV3QteWmM4IyPGNVqsWspgFxgabyuxrWyKe9COrZtZJPUoSraxIGsbpnd0MB4zOfDqhX1HakCI9VxyVMqmLfZf6oDT+AR1asJiEFcVMgDRKEHnBBSDiVtBkYTmtWgoK/py2U6eqAJvbHwWLQf4LFDivgNj//AKX1WU21KpAJaQfGKbTVP/eKI9VUeI3xqVCSSe9nxzKs3A+HNpcPdVkh9SmdANHVeUCdY/4nGEi4RZtDnOefd06z+br3c740vuOdbY27L2TnPcTrAjwHTwVq4jw72bPat1Jhzesgw4fQ+YVV4PbVufmpyAdyfe/xWdly+szk5XczQZjQRufAYyuGTVUU3di3h/FS25A0Dmx6zj88VZCYyPVVu94SXN9o3FVnvN6746HdNeF34q0wfj5pKC2MDW1K6pVJB8YygHEkwTujaLtB+R90WBE7KkCYwPh8Udw2nL+YgyARPgYMBKv1UP5Z1x904c+OflMQwEeJAGFJq0x06JqVpzk43+UaLP8A8A5rQNDJ8spjYsJYCDn+9VNXueYEb/6hDHUdmlLegDh9seTlOsnPXJyiLelyyOpn5LQug2AesH+1NUqAR5rAskpU8ZQzmjm8vuEW12V3UtiBKr9O1oXlsW+zmYG8+aCvGTzDQjI/PNNGMieuyFc8akefxUJKh0yBswHdAMfP88lx+oaHwcEgkdES8M066QhK9EE4wWwp20MY2uOc4yW52wI/PRKOIWZJ/wCJv7gRHgm7bTvOfOYjwXNKk5rdRqmtsHQuqUnVHwTEAz4mESI5WubgjB89P9Xb2GCRr9Qom23dBA8x900HTA9jTh7wWEHOTHko+IWfOGxscidvwKC0aWmdka+5AyI8l0KalGmTpp6BLumGjlHugYzlKqrOUEZymlxkyUNfEH0UpbGQnrUxjqhqrEfc7JfWdEqfsYV12IarkQprtzpQtNxnKKexhNVbBKxE1qXeKxVpClnu7YMs6bB/6VIH1Yap+dVVx1ACkcZLpPiBp9E74vchrQwEFwbSHhH6ej4eCDsrbmE7EwZziP8AwuzyZf1GTgtDbhV81kugEEYODGMCNk77J13VX3TmRADYdEy8A90FVelwKcCoQ0nQAfEFO+F8QdRAaxoa1uYHnJLjuT9lzxqDthl/MqQ84lQ5Ws5mRIImMHMwT1klUx4NGq59MHl/c3xB1A6+A2V6ueKMrWrxMVPfjxAjHokVFzajZHn6oZHTtdAgtbBaV22pT5hr+fnwUlu88vRL69OHQzA36eKKpESOg19FGU01SKKOyZvdqknWPhj5oh/EYpio445p8YMtAPil1W8l3icBG3dNraBbPfxAiYMzP51Su6G9lh4ZxZoaGzHn8lJVuiS47Trtqqlb3riIOs58Uzo1JGuIU+bqmFoc29zJONcztKP5yW+KT2z4ajKVyMZVoPRNosHD6rYzEowkHoq0biFy+8MLoWRJCUH3xDXGEvcBKjNyo3VsBc05JsZIkfU0hcvq5lQ+1lQ1qsMOJOygOTOqkNKhfdEtBgkGFwa2BK37QaLWEke76LdWvyx4qJ1RaL5TJgCm3GFGXuyoKZmR0Ki/Vw4g6Rgp+WhaDDWxlCV7oAGYQda6iepS27rHVazUH+0BnqldzUHVC2/EyOYmMBKq/FcxOUnY9UMa7vFBOqQQl1bix0hCOvXEjzVFAFjOrElYtG2Jz4D6LF2/SJ8xBa8Sc0gkkgnJJnYf4rPw/iPSCNVRgZZ8Pp/iK4fxM0zByFssXLaNF+j0q3zlhgdNx1Tqxc32YYXQd8a6xqFReF8Wbq0p9b8eEZIXIp8exmrHN3yspPMcvdIJ6jwG0oHhT4adkJxHiXtWhjZMkE9IHVcPuy0QFNy9jJBFxVEmFCLyJ66fNC06biZdAQb+ItL4BwEit7GsaUaZ9o1+ByzjbKOv384lpyI/1K6V2IU9K4bv6LORqDKQI96J1EHCOp1eiUU64CmF7JSuQ1D6jXwpWNyM6JK26jKKbeGPRNyFoeVX4lRh8lKP1xOFM28jJRc7Aoh9YwMIVlzGFDVvFCbiVNyCkH/qVp1f4Ja+ouqV23IlLyDxDmPwuXVcqOlUEShq9eFuQaDvarl11CA/Uoa4vQEeQKGQvACoa1zJVedxUTqpm8RHVMpAcQ2vciUBdVsGSoql1lLL3iQ0GSm7N0D3z8904KXmnmSSSpXVZUZeFZaEZi0Stcy1KJj13hPZfnosdAy1YnXBuNsbb0gT/wDzbsdwCsXqwxycU6ONzdnzZQOD5fdRvC3bOysqFQvR0US21RwOCnVtcvIGUmt3Jla1lzZNjIc2928CAV0a7+qgtyCim5IHquVlEZUc8jUoWnaJlUEBapJVJozSAXFzVjbw9UyrUgQl9O2CKmq2amSN4iW6qV3FkI+mDnbZci3EqUpxZRRYzp8cG6Lb2gEapW2yBRVDh7dwFPnENMOo8ZbrOURT4nGuiV1OCM1bgqF3Dn47xKHOPpmSY+o8RDjqpLm+DclJKfD3jPNCIqcNJgudgbfdLy+QkrL11UwMDqjqJYwIA0yxuBJ2SavePDiCDKdb6AWt3FB6IWrxEKvio4gKKo13UoWah5V4ilN9xUdUsq03+JQ5tjGVWMV22Ls1UvjsuG8UeNCoqluQh3LqSixNjRnFHOEFc8yBtXZRYW0ujI7lcPC2tFJZXiRwtE59futkrh+o8Snjsm0Xev2i5OVoOlNg+FNsrFSLy6l7vP6YWL2o51GKRyPGJqOvwXVTU+axYuNdFH2SUUfYarFi55DocWmh80bS95aWLlY6OqxyFJSKxYkfRvZ046oO6PcKxYpFF2BUHYU9qe8sWKUiyG7NETS0WLFEUMboo62gWLErMTN2XNfT0KxYnMjT/wBvkheIt7q2sWMK2rsrFiLMaqBDVQsWIoIDWSusFixd2InI4oe8EcFixVYqNhcuWLEhRETlxPeb5raxUh2TkBVTkrFixdT7J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54" name="AutoShape 38" descr="data:image/jpeg;base64,/9j/4AAQSkZJRgABAQAAAQABAAD/2wCEAAkGBhQSERUUExQVFRQWFBoYFhgXGBYXFRgXFxQWFBQWFxcXHCYeFxojHBgVHy8gJCcpLCwsFR4xNTAqNSYrLCkBCQoKDgwOGg8PGiwkHCQsLCwpLCkpLCwpLCwsLCksLCwsLCwsLCksLCwpKSwsLCwsLCwsLCwsLCwsLCwsLCksLP/AABEIAMIBAwMBIgACEQEDEQH/xAAcAAACAgMBAQAAAAAAAAAAAAAEBQMGAAECBwj/xAA7EAABAwMCAwUHBQABAwQDAAABAAIRAwQhMUEFElEGImFxgRMykaGxwfAUQlLR4SMHovFTYnKSFTND/8QAGgEAAwEBAQEAAAAAAAAAAAAAAQIDAAQFBv/EAC0RAAICAgICAQEGBwEAAAAAAAABAhEDIRIxBEFREzJhcYHB8BQiI1KRodEF/9oADAMBAAIRAxEAPwDyF1yGe6M/yOvoNllrw+rW5i0EhuXOOg8ymDey7msa+o4An9vQdXH7I+j2lFCkadJjZOriJHTA0WbSAQ8DtLakS+seZzQYaW90n9oA/d64Q97xA1XABu5gNGZJ8PhCzhnCbi9rclNpe9xyfuTsF7T2Z7A2vC2CrXircRvkNPQBNwtcpukC66Kp2Q/6T1KjRWvD7GjqGfvd59FeavG6Vsz2NnTaxoxzAZPqhOJcXq3ToEgbNG/gE24V2Rls1u7p3P3TsZ2Gflsn3JUtIH4iC34bWuHaOdOp2E7k6AK0cM7IUqR/5f8Akfs0SGeRO/yTurVp0KcEhjRo0YlVDjnbkAEU8eO/qg5Rga2+i03fFGUWw4tYBo1uPoqtxXt6GCKYA8dVSL3jL6hOTlChpPiuWfkV0XhgcuxvedoK1Yklxj4BBVaJiTMH4KFzuUd4wNguG8WIaGHLJJAJmCdSOig8rlpujpWOMfVkT3t3XNO5AmJCndcA6gOHwI+C0PZHYj1x9FLg2/tFfqRr7JG6t+ZUlOn/AC/1d+0pjQ/f6qM3rBs4+oCpGCXbJOd9I6IRlhxE0zgkSC09CCIIPUJeb4bN+f8Ai5/VDp8/8VFKvYj2N+JU+Uhwy0oencH4/wDlTWHEmFvJUB5TvIlp6iQurrhLmAOHepn3XbH+j4ISjy3ES/TNU7komldpdBC7aSoMaxuy6HRdvYx2wSttVTNq4RTYCStw1s93BW7fidzQ915LehOFwaxC7bXCdZZIVxTHth20pugVmljv5BP3Uadwz9lZm0++PIjI9F5/WptcuLa5q0DNJ5b9F04/IJSxv0WDinYnU0TP/sdh3o7Q+sKsctW3f3eZjgcgyPiFabDtsHQyuIP8hg/FOrmhTuGDmAqN/a4Ye3yOo/MLo5Rn2JbXZUK3Ere9Z7O7phr4gVG4d5+Konar/p5Vt5qUj7ajrzNyR5hXzjXZN1Mc7e+zWR7zf/kBp5j5JZY8VqUDElzDq05H+puTiqltfvp/oCvaPIitL2Wrwrh9Umo6kA52SBpK2lrF/c/8Gt/B5P7R9TutnlGfAeJJ+pTzsj2LqX1YMpiQD3355G+v7iiOyXZatxWtyMaKNu097lBDQOknL3eJle0F1Hh9AW9qACBBO5O5KdRjjVv8l/01tnFpZW3CqPs6A5qpHediSfPZK6NtWuqmJc7XwA6nwRHCuDVLl5J0/c46D+z4K7WloyizlYOVu53cfNLTb5T7BdAXCuBMoZGak+9GAImAD9VBxvtPToA5l/VLO0vbAUwWMy76Lz27unVHS8yTsoTzfA0cbl2HcV7QVK7jkwlHIXf6iBRnX4KWqQwZydh/a4ZZWzvhiUeyBlqBk/ErRvBo0ev+KKpVc7VR+yU1d6KNo5r0nEyd90I5yYVKwMNnf4bLKnDWAxzaeWUuTJHGTc2LHVOi4dVlOWWDCcStm2pgxPwj+lOPkQYnMRta47FSNt3dE9FJkYP0W20x/L5LoU4g5sSNtXfk/wBKYWjo/wAKbi1JPvIgWLo6+Spyj8g5CNtE/kpjZ39SmCAe6dWnQ+YP1WzQM7oyz4c92g+P9J6S3Yt2D+1Dj0Wmq0WlCoyIcARu1lMfPllT1LFzzLnE+baZHzYlc8b9/wCjbKktOMKy8Q7Pe0IIIZAiAO75xOPRV2/4PVpZI5m9R9xsldegnDai4qP6IYXC17VAxMLo5lSi8QfMFFVcVuHwaw57wUVwvi1S3cC0y2ctSIvKlp3W3RNGUoitKR6jwnjlK4HdPK/caSgeN9mG1JcwBlT+OjXeX8T8vJUWjcZDmnld1CvfZztXTextKv72gf47ZXdjzXpkJQcdopVfhpa4tc0gg5B1WL1cWpPuuaRsY/xYrcYftoHMWv8AZcPoNtrYAGIJG53JQfBuCOrvJJ7oMvcfoPFa4Zw19xU88vd0CutOiymwNbhjfmepW98pdmejKdJtNga0crBp1PiVSe1na/VlM+BK32t7VzLGHzI+gVCfVLzhcuSd/gPjhbMc8uMzJU1GnB8VlOnCmeAwAu30G5XK7lt9HbFKJ1XPs2zufd/vxS7lJMlSVbovdJ+HQeClpW5footpvQzlQO6oBgZ+61Tt3O/of3oE5teB7u+H9n7BFOexggDmjQDT4f2pSypCK30B8Ps2d72jOeQIgxykaZ0I6j6LY4ZQpAve6Hfta0ySfEc3dHjCy6qVqnRo2jX5KClwwjLslBZov7TX6lFhkwcV27cw9FERT3+bUzNvGyioWPPUEjujJ89lzN44Rc3dIt/D20kDtswf2H/6wu/0A3ACshpd1DezXmQ/9KTdHW/AikJv0pGk/FdHiLm91NX0kOyxDnjoNV7ODKp7kcWXBwWgvhPDS8czt9B909p2gGiht2phQ19IVXKzkao5p2nyRDLceClYJ/PRSMaCYOEyQoM+3+uUHWoJq9sGPzVD16UjH5hZmKTx7s3Mvp907jY+iqrgZIIgjZep1qOFTO0/C574EOH5CrCV6ZirurQt07pp1JC3SqNIhzZncYOhjPmQfRBXFuRoulQoS7GotpGHAhRC0iZIOPH4pZbXxYZH+FOKNy2qMYO4/rqFRJMUCdRLc8yKtbucFY6ihnUTOBnoi4L0ayz2/aGuxoa1+BplYqyLghYkphqJ9D2Ng2izkb5uO5KqnbHtLyAsYc7x0TvtPxkUaZDdY/CvHeJ3rnvM7lWk3Ikl7ZlxclxWqMbId2ymcRTbzHU6Dr4+AU5QstGVBhrtYM5dsPuUC+oXGSc/miG9oSc5Px+iY2dpJzk9P7XHO26LppKzq1tuYjByIxr4klWTh7KdEDmHM6PtogGDlEN1Op/NkVQoQvO8jyli0i2LC8m30SV6hqHo3YBaZbAKYBac9eLLNPIz1IYowRz7NcuYsNRcPuQPFWx45+wto4dRnRHW9m1tOeYc0wW7+aDp1ZypTXU/JytReOgwjb5WEl2EGa0Fc3F62IB80I64Cj43iSbtlZ5VQTUuj4Inh11LS2G5cDMZx49EmfXRnCquV9FixyhE8vNNPRZKA0R9Cn9Uvt3fRMqLpH50VYnBIMpM0WnNWUz9Fj3K7qiaJKdX9piFC9i0Wrn2wU3vTCDXA1/N0i4xQkH82VhqwQfNJuJM1SvQUebX1vy1CB5/FQc5TXjNPvhLHsXp4pXFEJaYNcWgcJaMygw5zHbghMuaFlSk2o2NHTM/HB67fPXZ6Rkzuyvw/B976/6pqjdwkZaWnxTiwveccrsPH/cOvmsn6YTRa06gz5rF2+nlYmphstHaLjjqtVzpxt5KuU3F0mUVxINmGOnGTpnoFu1t8Ab7laKM0DhgaOZ2g+Z6BL61yXnX+o2Cn4peczuVvutwI36lbsbQulxEgRPmTASSd6Rloks7fc665+pTum8MbKEoUgMepPVRXtaTGwXPONvivzGTH9lTETuUZKr/AAy+jun0RNTiMmF4Gfw8ksjR6+LNBQsZOrKCvdhuuT0/tQ2NQOfBPr6bImvWa14a1sk9V1YfCjDvsnPyb6BS97zofgpmcNqHaPNEN4vy4e3l8sE/Fave0IDeXkcD1J/pdPBLpEPrNkV1ZFjZ5oKVurPdqcLdasH4e7lIP5jZSCmBAOh0KKxQe2tm+rIhbSJWOpkKSvSLDEYOvVY4xEZCqox9CvIyIRKmtq8GVL7FrwY2+KHZbahPxTE5MtVhcghM6L1SaF86nhNbTtIMhw2xtB2Ki8bEbLgytErHVVXaXG2n9yMp8Sb/ACCDb6FoavfhDVIUAvh1C5ddApWrCY6tB1QN/Wx6KW4qDqkvFb0NGqyi+jFe4oZf5IBzEc5vNndQvYuzHKlQkkBPprhohHQNEPVpqymJQPc0eZuAJnWfl0A3S90tPQjIKZtdBQ93S/dqne9mRLT4s0gcwdzbxELEr5T0+ixLyY1Fge7dZ+oim8dY+uVqqUO47KbyUX4HDGczvP4J2WhrABM+eOnMPmlQ7rTGuv8AiLtueoJd8eqVZYwVyYJYm+gpr4bKELtyiKzA1ucozhdvTe2CHOcJMDQAaSUITTuQkoVoWteWx/I/JdWtxJdB06/0mNUU2y8D3RMY10HzSu9y1rmYeTLo8dQfRSyTXQ0Uwhl4eWd5x5TqnVjw59QioTDdZgSehVSohz3Nzr3PKcfdem0QGtYwaNA+QhT5OKGasBv+CsFMvd72xcd/skrQHnmcDyM10yRGitV9WaSGmCNQPJVe+fzVnU57nLOFNOSDQK/2XO0tEtdqTqBOgHVFsY19QNIwJzIA3jySymOWk6AIa/PlqFK8j2YezJkH1KqptGcST2wBLSZGx9QIPoVFbW75eTHJGAfODC5dSPsg4Nh5OQMnwCMrTTa2cl2ITJ/IrBRQLROxAPlC7trwhpPKHQpeIU3CAMB0T12UlKyLf+Me7HePQ+H9eCr32KCVyeZrtATHXXH1RtOxEEAy8/IIttsyGnBaM+Z2UbaQdU5g6A2Yjf8AxJN1oKVkNSxHM0D4rulw5xcQDJ+i7bauAdDpLtOgKc2VrytH8hqeqm5tIPEHp8EqAHM9MoKo2q05mPVWelVxlbLpGQlUvuA0U59+4ZdMT6oHi1wx5aWT7veB2Mn7QfVWDjHDwZLfhCrVe2LSRCrGhWDh8KTmBURUZcmaoJ29ihLpwVMx8rV1b45gmTEYFUbmFgxgjVYXz5hdXJlsjZUU2mkLQMbUfxJ8Q4D5cpWLttxhYrUDkTPKhJUzTJU1ra87s6E/Ia/YepXBOoxc5dI9KO3SJeGWBcOd3oPDqmDxGAiH4AA0QNVxcQBuvCxc/Ky8n0dc+OOILXfLj0Gg2ymXAS/2nJTIHNDS47DVxA8FE+xpMy+oQBkz4RIjr4K09nLD2jBUdT5GgSJwXdB9yvpIrWjx5S2E8V7P0TTlgAf12wNxukXDOAt5pJjm94n4R4FM+PufyhzSRByB8vzxQnCLszzOgg5IGx/rRS4pO2FN0QcS7KfpuU4LXGQYySMkEK08Pp87A7YjfULdxw72zQS4uweTaDvjoQPoo+HViCQCCIGPLWEciSfWjRba+8VdoKhYQW5j7qvutnNfzvkkjbUAj/yrRxdvM8EDGkeO/wDUKG8tw0tZk4PN0BIwAB0JSxhy2h+VFbo2on2WvN3p9Ex4XbAhzOWHNH16eKZWvD2GoC1rgGQTocaEztnaeo2RFvbgVeaSG58ASZ1Hl1WaS7NysUcKBcKlMjvM0O+ZWjSHL3jL2nGNfLxymnCqDGVajtnN16Gd/ktOsOYF84aZBG8g/nogqa0Z2Q0mtcz2xEgGCIzIK3SpOFXmgOY5uk/D4SjrKyP6d2ZDnYnpygDyH2S6rw40qPMJ53OjEkxoIVGIc0uGctIt1IGEut+AVGMJBy4iBJx67a/JWa+pFtyxsYcIJ6Yyhq4qd9obzBu+kDP9FZ9m9AL6BpQ90hobJzJLhr5rdDjQPLAhpjJ6fm644rSqPpM5sBzg1szJBBh2NhutX9tyQ0FpbT0jSAMHOco8L0wcqHrXSfDqp2tGmUkp3z6TWDlLhUOIjHN08E/9m5rMCdp8d5CmoX0GwSpbycHzlJOJcNh3PtnAVidSIAAGShryj3SDkn8+C3BmsqNexbyn+RyOiBurEt070j5p8bMaTOf9UNSyPNKKkais8pB0Rv6oOZG6Z1LHBxlCmxkgxHVC1YKEle2zhcU3YIKb3dmRkaJa5krTk12LQqcCDCxGvsCTMhaXUs8KJ8WDM4iWzHTPknPDuLe1Ac4NaQAwBogQ0Yx1OTO6X9lOBi6q+zc4tHKTIiSdGjPVxaPVd8a4SbS4fTa6eR0T1jdDyfFlkwuCfZ0Y86jNNllo8Sa05AILHCTnlkESBu7WPGFE1gER/wDsdmNS3p8PukthLyC6JPujy3PgnPDrd7arohwES46l2NfDXHguTx/H+ljUGUy5ebtDK07ImrVpmsYpNyWyS4uInyx/avDnAgNAgN08tEjtr0OGIkbfcIqjclxj/F2J6o5Hs3e0wTj8G6UV7flMtx1GxTWpjdR1aciYUpIdOgvg1/A5NS4QJ0wMeM6rpvCyATHe/b4QQSEHTaBylozIz659dU5F6COUe9HrtJHzCDdfa6H/AAK9XueQycxmJ3OCYU45H0ecAktPeGARJEdZEx0UN/a6wNDJ3EeSLtXw3maQQ9vK4dBsPIaeRCEJIMgK1qd5ryYDhyuIDtgIM9dMJvS4cyq3mEd5kQTJBBwD1lQ0qYdTDdCMEDqDgwiuE0CATEAOjz0OUjfowFa8HBa4QebJHwIK5qWA5WAOdIkHGDqQemCndGlLnagB2D1kfRDtfDuXfVoztB184+CklQ1gTqb2MDREYiB5DP5sg6t6PaBp00mN9j5JtUoxk5PTpOoQFezmJwT8sJ7YpNSqhzuaRzCfPO6MaxpYW7uOT180A7hOZJMxoMTKgfQqS1u3PJO8DMCE0W/YGP38PY9nKNIAAxgt0hUlw5g5xHdGBGZPXwCt9rxNvM8EEBpmYPkfskdvXYe5q19Q+AEnTyiArza4r5Ejdg9Ws0mjLTyz3dswAJHwUts6oK577jT/AHDYwMBGXtQMcJbPKJEY8YC4tKT3e/A5yTA1G26jFNsZvQ+ptaZIj0+H2Qteg0S7WV3QteWmM4IyPGNVqsWspgFxgabyuxrWyKe9COrZtZJPUoSraxIGsbpnd0MB4zOfDqhX1HakCI9VxyVMqmLfZf6oDT+AR1asJiEFcVMgDRKEHnBBSDiVtBkYTmtWgoK/py2U6eqAJvbHwWLQf4LFDivgNj//AKX1WU21KpAJaQfGKbTVP/eKI9VUeI3xqVCSSe9nxzKs3A+HNpcPdVkh9SmdANHVeUCdY/4nGEi4RZtDnOefd06z+br3c740vuOdbY27L2TnPcTrAjwHTwVq4jw72bPat1Jhzesgw4fQ+YVV4PbVufmpyAdyfe/xWdly+szk5XczQZjQRufAYyuGTVUU3di3h/FS25A0Dmx6zj88VZCYyPVVu94SXN9o3FVnvN6746HdNeF34q0wfj5pKC2MDW1K6pVJB8YygHEkwTujaLtB+R90WBE7KkCYwPh8Udw2nL+YgyARPgYMBKv1UP5Z1x904c+OflMQwEeJAGFJq0x06JqVpzk43+UaLP8A8A5rQNDJ8spjYsJYCDn+9VNXueYEb/6hDHUdmlLegDh9seTlOsnPXJyiLelyyOpn5LQug2AesH+1NUqAR5rAskpU8ZQzmjm8vuEW12V3UtiBKr9O1oXlsW+zmYG8+aCvGTzDQjI/PNNGMieuyFc8akefxUJKh0yBswHdAMfP88lx+oaHwcEgkdES8M066QhK9EE4wWwp20MY2uOc4yW52wI/PRKOIWZJ/wCJv7gRHgm7bTvOfOYjwXNKk5rdRqmtsHQuqUnVHwTEAz4mESI5WubgjB89P9Xb2GCRr9Qom23dBA8x900HTA9jTh7wWEHOTHko+IWfOGxscidvwKC0aWmdka+5AyI8l0KalGmTpp6BLumGjlHugYzlKqrOUEZymlxkyUNfEH0UpbGQnrUxjqhqrEfc7JfWdEqfsYV12IarkQprtzpQtNxnKKexhNVbBKxE1qXeKxVpClnu7YMs6bB/6VIH1Yap+dVVx1ACkcZLpPiBp9E74vchrQwEFwbSHhH6ej4eCDsrbmE7EwZziP8AwuzyZf1GTgtDbhV81kugEEYODGMCNk77J13VX3TmRADYdEy8A90FVelwKcCoQ0nQAfEFO+F8QdRAaxoa1uYHnJLjuT9lzxqDthl/MqQ84lQ5Ws5mRIImMHMwT1klUx4NGq59MHl/c3xB1A6+A2V6ueKMrWrxMVPfjxAjHokVFzajZHn6oZHTtdAgtbBaV22pT5hr+fnwUlu88vRL69OHQzA36eKKpESOg19FGU01SKKOyZvdqknWPhj5oh/EYpio445p8YMtAPil1W8l3icBG3dNraBbPfxAiYMzP51Su6G9lh4ZxZoaGzHn8lJVuiS47Trtqqlb3riIOs58Uzo1JGuIU+bqmFoc29zJONcztKP5yW+KT2z4ajKVyMZVoPRNosHD6rYzEowkHoq0biFy+8MLoWRJCUH3xDXGEvcBKjNyo3VsBc05JsZIkfU0hcvq5lQ+1lQ1qsMOJOygOTOqkNKhfdEtBgkGFwa2BK37QaLWEke76LdWvyx4qJ1RaL5TJgCm3GFGXuyoKZmR0Ki/Vw4g6Rgp+WhaDDWxlCV7oAGYQda6iepS27rHVazUH+0BnqldzUHVC2/EyOYmMBKq/FcxOUnY9UMa7vFBOqQQl1bix0hCOvXEjzVFAFjOrElYtG2Jz4D6LF2/SJ8xBa8Sc0gkkgnJJnYf4rPw/iPSCNVRgZZ8Pp/iK4fxM0zByFssXLaNF+j0q3zlhgdNx1Tqxc32YYXQd8a6xqFReF8Wbq0p9b8eEZIXIp8exmrHN3yspPMcvdIJ6jwG0oHhT4adkJxHiXtWhjZMkE9IHVcPuy0QFNy9jJBFxVEmFCLyJ66fNC06biZdAQb+ItL4BwEit7GsaUaZ9o1+ByzjbKOv384lpyI/1K6V2IU9K4bv6LORqDKQI96J1EHCOp1eiUU64CmF7JSuQ1D6jXwpWNyM6JK26jKKbeGPRNyFoeVX4lRh8lKP1xOFM28jJRc7Aoh9YwMIVlzGFDVvFCbiVNyCkH/qVp1f4Ja+ouqV23IlLyDxDmPwuXVcqOlUEShq9eFuQaDvarl11CA/Uoa4vQEeQKGQvACoa1zJVedxUTqpm8RHVMpAcQ2vciUBdVsGSoql1lLL3iQ0GSm7N0D3z8904KXmnmSSSpXVZUZeFZaEZi0Stcy1KJj13hPZfnosdAy1YnXBuNsbb0gT/wDzbsdwCsXqwxycU6ONzdnzZQOD5fdRvC3bOysqFQvR0US21RwOCnVtcvIGUmt3Jla1lzZNjIc2928CAV0a7+qgtyCim5IHquVlEZUc8jUoWnaJlUEBapJVJozSAXFzVjbw9UyrUgQl9O2CKmq2amSN4iW6qV3FkI+mDnbZci3EqUpxZRRYzp8cG6Lb2gEapW2yBRVDh7dwFPnENMOo8ZbrOURT4nGuiV1OCM1bgqF3Dn47xKHOPpmSY+o8RDjqpLm+DclJKfD3jPNCIqcNJgudgbfdLy+QkrL11UwMDqjqJYwIA0yxuBJ2SavePDiCDKdb6AWt3FB6IWrxEKvio4gKKo13UoWah5V4ilN9xUdUsq03+JQ5tjGVWMV22Ls1UvjsuG8UeNCoqluQh3LqSixNjRnFHOEFc8yBtXZRYW0ujI7lcPC2tFJZXiRwtE59futkrh+o8Snjsm0Xev2i5OVoOlNg+FNsrFSLy6l7vP6YWL2o51GKRyPGJqOvwXVTU+axYuNdFH2SUUfYarFi55DocWmh80bS95aWLlY6OqxyFJSKxYkfRvZ046oO6PcKxYpFF2BUHYU9qe8sWKUiyG7NETS0WLFEUMboo62gWLErMTN2XNfT0KxYnMjT/wBvkheIt7q2sWMK2rsrFiLMaqBDVQsWIoIDWSusFixd2InI4oe8EcFixVYqNhcuWLEhRETlxPeb5raxUh2TkBVTkrFixdT7J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4856" name="Picture 40" descr="http://vkusnoe.info/uploads/posts/2010-12/1293436425_rybnyj-bulon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857364"/>
            <a:ext cx="2476518" cy="1857388"/>
          </a:xfrm>
          <a:prstGeom prst="rect">
            <a:avLst/>
          </a:prstGeom>
          <a:noFill/>
        </p:spPr>
      </p:pic>
      <p:pic>
        <p:nvPicPr>
          <p:cNvPr id="34858" name="Picture 42" descr="http://t0.gstatic.com/images?q=tbn:ANd9GcQP2Igg2jq2YnGocGJzbqOBB6peuvwH3GrfeEjBy4C5EfzKC497r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857364"/>
            <a:ext cx="2357422" cy="1857388"/>
          </a:xfrm>
          <a:prstGeom prst="rect">
            <a:avLst/>
          </a:prstGeom>
          <a:noFill/>
        </p:spPr>
      </p:pic>
      <p:sp>
        <p:nvSpPr>
          <p:cNvPr id="34862" name="AutoShape 46" descr="data:image/jpeg;base64,/9j/4AAQSkZJRgABAQAAAQABAAD/2wCEAAkGBhQSEBUUExQWFRUWGBgYFRgYFxcXFxgWFRcYFRcYFxgaHCYeFx0jGhcXHy8gIycpLCwsFR4xNTAqNSYrLCkBCQoKDgwOGg8PGiokHyQwLCwsLykqLCwvLCwuLCwsLCwqLCwsLCwsLCwsLCwsLCwsKSwsLCwsLCwsLCwsLCwsLP/AABEIAMIBAwMBIgACEQEDEQH/xAAcAAABBQEBAQAAAAAAAAAAAAAFAAIDBAYBBwj/xABBEAACAQMCBAQEBAQEBAYDAQABAhEAAyESMQQFQVEGImFxEzKBkQdCobEUUsHRI2Jy8IKS4fEVJDNDorIXU8Il/8QAGgEAAgMBAQAAAAAAAAAAAAAAAwQAAQIFBv/EACwRAAIBBAEDAgYCAwEAAAAAAAABAgMREiExBCJBE1EyYXGBofAUsUKRwSP/2gAMAwEAAhEDEQA/ANJat1LStW6mCZ2rnDQrIqV0mkixUgqiHLaxUwE1xVqW1aq7F3Eq10CrNu1SW1VFsiFup0FP+Gacq1CIaUp1SlK6LZqFkQt11UqdUpwSqsQjArmipdNPW3UsS5FprgFTFa6EqrFXItFLTU4WuRUsTIi0UitSaaQSqsTIg010rUpWu6aovIg001kqfRXClVYu5VdKb8GrLpTIqiyEpTClTxXClUWVGFRlRVt0qLRmoUV/hClU+ilVlAVUqZRTkQVIq0wwQ1R0qcWqatrrU9tKliDbaVOqUgoGdvWs54g8fWeH8qj4jzG8KCNxMEtHoI9ZxWZSUeTcYSlwjULbpwt15+fxNuqNf8OjocjSzqSO4J1A+uBVfhfxjYsNfDJp/wAt0hv/AJLB/SqjNS4CSozjyj00WqetusFxn4vWQsWLLvcxi4VtKO/mBYkjsB9ateH/AMWeGvwl4NYuzEZdD7Oo/cDfrW1vgG4tco2+inKlVOH51w7gFL9ppMCLiGT2Gd/Sr0Rk9N6hm5yKQWnI4YAggg5BGQQdiD1p6ipYzkRaacoqUrXNNXYrIZppaaq845snDWWuvJA2A+Zj0ArzXj/xC4pj8RXFpFI8gCnBMeYspJMSZED0oFStGDs+Q1KhOr8PB6rppaKznhPxonFD4bwt4dB8rj+ZJ/Vdx6jNaaKJFqSugU1KDxkM0UtNSEVyKuxm5FormmpSKbNViXcYBSK1m/E34hcNwcqSbrj5ktlTo/1mfL7ZPpWI478Y+IYxbs2rXXzEuSDjuonbEZ+mcNoPCjUntI9Xa3Tfh14l/wDkXmLFi3EfDGYi1a6R0NuRv1qqPHnHLJHF3fNPzC3gg4+ZfJInAj6iqug66ap8j3VkqJ1rA/h9414i/wAV8DibqXFZGa22lVfWpEp5QAfLqP8Aw4NeilagKUXB2ZX0UwirJFROtVYyVsUql+GO1KrIBxbqwluuIBU6imAKIuK4hLSF7jKiKJZmMACgvA+PeCuOEFxlJJAL23RSewLDHfMD9qz/AOKHMNQSwCJZgWzEKmSfSWKif8prL8LwQdfKMCFnoCeognVSzr2Tf7+3HKXTqau2bHxt4tIU27BDMRkgzoE6dRj8xMwOkE9p865hJuBVklYHcnuT7maO8u4NOHtsuksWbDHymQNwqnuT1NFOEAGBCsRjT5ZkxmInrIn8v2S9dRlkt/MehTwWKMpwD3bcQJWfMs4OciN59qv8fyNLl1fhAoWH+IrT5D3Dden196u3rLPfKFSFtnSvtG46dJn1FERaKMoOBAHlESB796qfU4u8eQrp3WzPJyG5baG0P0DSYBxMjfrWw4fwbY0KW/xGU6i0aUBGfy5O8xJn9KGcx5obZ0W9OZJb5vQR06f76Tco1XXIdmAaNbLOesRt1n0mq9Wbjk9fMp0tWIuO5VwwgNbGozpOkGRIU62zqIkYM9cdj3CWnZtLMYK5Yz5lUxpBJkQDtJETGxqzx3K7QI0angYmCCWAyD1ER9jUVjU1lyP5SR3iMj1/60GVWWkyowjJXX5KtrnlxS5t3XtBI0qpJUqAPytI2g4HX0o7y7x1dXN5UdRubYIcjowBOlvUY6n0rK3uHK2ySctMjrHb6wPtVjhhCKCASQZxiDnaIHSiQ6iUZckq9LBrg9E4PxbwzwPiBTnyuChEd9Qj9cwYmKKpcDCVII7ggiRjpXkVyyVtEjzY0KwyVPzDSemmFHsT3q7yfxxesWvhlUOcO3xG0qsDK6o7YTSB/LT1Hq1PUjm1eicfg2FvxF4klxb1ABbeoySPM9wKNhMkKR/xGsF8JLnlk6gWlQMAAEAEncyJketGvFPM2vu9wrplbXWVIU5Knqsk+oyDkUKfhVs3pJOlgGJGdPmJM5E5A++9I1ZZTk19jo9NDGmkWzyp/I1syYkaYxAkfad/evS/CfiX+JQpc0rfT51GNQ6OoPQ9uhx2JwfC8GYDWwChH5STM7kRt9KfxNxeG/8AMamV7fyMsE6o06SDgqZOD0rHS9RKnLfDK6ihGtG3nwesRSryTnH4w3mRRZtraJVdTnznUQC4RTgAHEnVtsKCjxxzAMpXibhY/lZLekz2UL+kDrnpXalUgjkx6Woz3SvNvxL8fNYHwOHbS5HneJKg7BZxJBn0EHrUXKvxTdLTrxaF7g2NpQOoBDgsIIkZXGdsZ8w47mBv8Qzvgu0mTIloE52GBjoB6UKUsuOP3Qbp+nan3kTEsrZODqgqIMZPmGZORjuM13+ANz/0lwD5iTMN/KW6nr7dq6LetyAQFG7ACPp64o9bsoiBRgBTqUdTkxq9RHtPpS86mKOq42ZV5fyqAS10MBMhAwjbVExq2A3intZs3G8qABQxLGQMZ9yZA7VZjyeY6VkKdIGNWTCyJIVYz3qvxHBEppVY6kbwB69aB6t3e5En5JOTeIvgcYl8Ir6AxIwkhwUnUQYhmH2NFOefiLxN1NVq/wDCzlbYUaQYAksCzb7g56RWa4rh2SyzCZBSCMEHUAD+sR0k1Uv3QbS3X+bGrOSJIMiM5z/wmmYxdlYXlGnKbugov4k8wstH8QXG8XERsHIyRqiPWt74W/FW1fKpxCi05IX4gJNkudgS3mtk9Jkf5q8ZfiAxcCd4HXH/AF3p72RpBnJBnG4x/emmvDFpUovcT6fMUq8k5H+MLWuHt27tr4roNJctlgCQs5ydMCesTSodn7CtmGua+P7aSthfiMMF2xbX2HzXD6CPeh/B+PuKdT5LTE7HSw05wdIbzEjpIiOtZji7YDEGYXHoWmWOBAHQdoorwjILcgREknrOk+vtjpSs+onjdHUXSU4pJ7ZS50xvP8W4dRggYAgAljgepPf+09hdKIdOSogdySTPpXblpgQCphhM7jzCIHrn9qM2uF1uCMARH2Gf3PakXN2sx2ooRSUUCeI4F7zKFnykmBvIg+mO+etWeG4QgruJ364yBjdd+tXuLARjb1fMuQN4JxqPY5Me3en2bAjUzEbH/hEk/p+/2zftUQTbILzAXQGJDY2JmTHp7CfT0zYucJqkNgCWAjYbYx2/pQ7hiXulmGo9JwE2Ax1bb2FFb14KCFyRviRPT0MfYVGsS5K2gDx+oXiQdOAAYaSB2JyRPXrBOaLeH+CYnUrhcZDCcT+XbOOmRVbjOXKPN5jOxI777hpyT29xRbkPLzi5GQIwYxEb9T/emeY6MSnrYW47gvhWQ2pZYEKAMw4+czB6RtGcb1VHEfCsaQJJMHt1ie39cUy+j3bm621kLDHUZzJ82czsM59TUvGcKFY21ZbjIASAZ0DZtQAhTtgmaw4PK6WjEXa0ZPnYK4tJGZJ/c/sI/SncbhbY7aZjrIIj+n+zVTmPHkELgZ83UH2PQbHO1X7lwMimfNOR0Ehvt9u9CxeVxqb0rEb8OPgEnJLlj0wAJj6Drj96pXOUBUY/mYuI/kgkZE7+tHfgW/hLBGpjLk5IjA9dIiO0+9B+M4oC0USPKAD0M4nOwq49vHkzG8pMGr5WKoSEH80H5YBkSVkx/wB6h4Rw1l00HLSpkqASATAA7eb6Uw2ywUjzAmTEn7neNjHQ1Yv2tKuoyDgZggwD9Qa3OauSMLuxd5bdIRU1tbcDKklJ9R0YH0/ShfiLmLi35nZiRCydQPTE7QMz3irycuT+H13XkqCPMqnTABkTvjrWf4Tg7N5i1z4qoMKU+GFH0fLZ6Aj+tXRoxdTJvRVSeEWlyd5INboBaUgsqjLajJ07kxue0CvRuM5elxDaS4CbZ8wwrQOiMOm+wNZ/lXA8PYgjikJIPw1uL8F5HlJ8x0GNp1xIoXzAXrh85NrS0aAPMoGTqnMkdcAyIp2p07qz7Vr3E/VUY7e/oR81VBqFsRbjDEyWCz0OSCQf9mgF/hj8UiPLJUsA2kAZJMbnfHeBRKwhuMqEkh5JJMXAiqDLEDzSShDb5PaifNbbJC4AEYGAOu0DJBB+1bnKNBYpFxTqSvcg4rg4RVBASNWBAH09/wDfWrXE8KdMxgY9JgQPoCCa7xNyeG2EzuJkhdhnaARtT+DBucM2++PSRJj3Yfea5blltjeLscXgxpQNAGvM9SQAPef6ipeNJtKQF1amIxELBjJ6dfalwN9XuGRE6XU/ylCSR+v6UR5jy7V5tWwBiMEgjeN5Ag/X0rcUsmpcGJXVjI+JYayXQkFT5o1aSh3C9CAYJnfG9Zi7dLW87kGMxiFgdoCjb1PpWi55xK/BhjoZoi2oxGBk77avr60Cu8QAoAAKefsDLCCZjpj7DaupQ+FIWa7ivzDh7aXV+EQQ1q0xAJOl3RdSgnJgz7atPSrNydIAAAmImWUAyFkdT17wdqD8IJY9cgDMd+vQAVe4jiyzZfVEDG309Bt9KZmmApONhnEghiJP1Bn9aVWQU6liesaY+k0qxkwmKNa/CaLjMZKxgE4kxiT/AGmrfCeZIA0gCDJGkSNhG59fWhn8c/EXCwBCL8oHQDck7SQP6Vf5VrYxkfmO2dM/9TXHnGVu4eTi1vkscxQ6FCk7ecTq22G3vjEyB1NWuV8yKeUZbscqBgAEjJI67bUN5mz5iVjO0Tt2/f1FQ8l44F1tzpBIGIH3M5wP1xUjTco3RqMoKNpBu6q7ltTs0sf5jsAB2EQO1TcaQ3kVgSQNIGfKRkwBnB7xnes9zznHw3K24EAjcycBYgZwM9pNWPD3iF2JAsu7RJIKIBGZJIGIP3Naj005RzASqpSDnB8ILYlwNtpyR0IaIkZz6muNetKNmUfmBMgNMxtnpWY8VeInd4zYtDyqJJJInUYCljmfTAyarcl8RcOoc39d/YKCGIUCQPnjpmYnMdKPHpXjkwLq7Nh4g55bVNMJABChbgLOxghojAlQPY/SrPJPEi8TbC2UCtbP+JJ0oN/qSRk43nPfybiHtPdLrcIBckqykCCfquB+1W/C7MpZNZCBshTAYnGSN9hFN/x1hb7i/qWkkHOb+In+NcVyzFXbbyrg6JEdMCJolyvm5W2B8Z7SuPMuhrmpt5BGAY6jPtms3zdRotnSdUlWaZkbid+mPpRLltwKAG2OSsnTMRODBP1nbtU7HFL+gzjIdxfPCHMoQNRhvMS2YB3x3+tadbXwlhryMoJLKskrJ23yMn/m+2a4q0jKTcJC7Abs2wgD8oH6zjvWc41XQwlwgPmPr1BJG37xWXS9R4r8hJNwjkz0Ph+chLlx220wuxyWBidgTJJ9hQvjSt1VuA6SQfLP+Y5HcT/vrQbl3ORoS3fU2mxDf+24GTqM7EAGJn7CjfMXtcRbD2Zt3JAMLFpwwE7GB+Y/T1oToKHxK39Eh1GTuvIrY+EUUtpBkywHkkCFO8DZp6E9M1bNowtw5yUYHYiTpn/N7f2rLc45tc1absaRgYiR0/pT7HiUtw7W5Y3A0WmERpcDWjk7xAjc+u1LvpHJXD+rZ3LHifi5C2Q3ymCBkAfNuBBzHXv3z3g+FBRDriG82ynTBOkT5SZOM9emxqct5eFUvdJCpE4kkk4AHf8A30NWr2m4JttISDpgqQCY869ifziRJGQcUzGmoxVOL+rBuTbyf+h90Brmp+pCqskBVGAmRgg7zVixe/wfhOCxEpbI+ZDJIVv5rLQDE4MFfmYEdc4gAQNyDCmZJHyqe0zAPQwNvlIImm4WU6mIVZgRAMycmCYX6LGOrLmqUbC+HqSu/cevLzZGoiC0521GNiR0EzAwBVjiOHLIQd139fUe/wDSu8ZxWvE6liJ6RtIHSSJ+1d4V4MN6A9sf9zXB6iq5O68HRhDEXLSDb0npOO+Ij7VLyy+LTlGHkIAx0GTq+h/eqy2tFwjoxEejf7/aih5cHhlkEZIGWX1A6iaXb38mGcV5LK8stqC+ob+QjOonYD6n96F3RpM22IIJAJhSAwGI2ZYjB7yKN2+WxakQRvIMiekf2oVz+23DK7gCCDqwAx0zsxyMnYbmKco5PSFpyV2eZc14vXfctqBB06T+UKI6nBJz9aja+umR64gfymP1/b1p1q015nueVZM/sAB+n2mmXPkAxM//AGAMD2H2mK7qSsl7CK8sp8GmfWc/pH7GpLyQSwMZBAMSZ7Ae89qXL7c5OwkkZzAJ6dOnpJq5zsSAwiJKpp2wQTvmfMM/oKLfuFlG9P8AJ2yfKN/uRSqS6ApK6ZjBKrqEjBzOaVDxD5M3NrxHbZCttVUHDHzRoUYCHT1I7bUG5f4mi+qCG1NpgO6bnbUMKcdj/UD7PiwpgWuh3bvI2CxFZ5WIIKkgrkEGDMd6xToLaa/fsLyq+zN74ivXLFkksjAssT8ygnAmfMNhsKy/Ac5X403rRdMwBqMlj0gCh1zUxGpizMYEkmJx1NGOW8BIQkfMJQDdba+Ut2ljge9b9NUob/BTqOctfkb4xvrrT4Sm2X3UnUMYncxn+tP4PWHK2NXTYZMCJP60M4i98bjGJMKuJjYAQSAN+tETxz6YQELiQDkk4Bcj1+lYlF4KKGaDjk5S+gS/8PUWSL1xdRfUfzNJBmQoJqk3L+Hba8ob1W4Afrpip+TsWRkgaWUwc7jIj/fWu8Ny4Op05I6HBj+tK01JSkrv7HTqyjgu3Qz/AMAJA0NbcnorqT9BM0G4zhHsvjykEAg4Ge/T6+tGLPDnZjGYz3BIyM9vtXLl0xoaGWZ0kYwJME5A0yI2zPrTFOcoy+Qt1FOM4O3KOPxZchWtMhkAkkRrzsdoLT9966vMCjFWDLByVMMp9m9/2qtechSpMrAGR5hGwJ9IGfQT1Jp/xEn/ABCdoDT22nvH9qO6FntHPj1D8sN3bskDVq9dt89esT9vu7lvC/GuzMAdY3I6Z9xn0PagyltzGkHcR+gBP9q1PhDgrrwLdx7aM2YaIE74jMQM/pWZ3pLJBc/V7R/GWQFIgycwJZjiAvqBMnFVuCtXbFgAKNOtsMuh1K9A/wCYZ+gxNafnVy8QELwBJZiSW09FBHmb3MfWKF8y5oURdQFxbinUDuGlgjIR8pB+4O20A9aVSynHTNRoqCyhLYCHOLrJcVApumBESUXIZwoziABq/m2mDVvgORFVTyXUyBLW4B1dvMSN+q0a/DjgV/hnuKZd7jhmIyQIhT9+netJdV1OQR6jIIgUV0tduiQlvuMpzHgRcZVVkK2p1Akgl9sTGqAN/cUL4/hShVkMAbGNp99wc9wcjOa3KctttIIwegME/wCkiCp7Z32rI87vBLj251KLrWg3U5I1ELgtsTpAkqKHTTV0/BqpJFHh1R76OYgLJGqIcMFUGdxuc/ljqDWpvi3CgALI8xHyxjyr0BM5Pb3mqNjgFRQQraPoTJmM7EkwAemcCKvXrJnMQxOBJALdusRj1iub1nU2Vl+oao0vL5Kgt6gCogEwQOhnf06fak1nS0kYmu8OnwjBJIJx7n/tRD+HF1GBxM+59vWa5Tlb6DtvcY1gOJjMQY69iO5G1WuAt4hjkbETMfSqXAyCFuTjAYZH1G80d4lgFB1IcbkjB/1gggf6q3CDfD4MVOzQG5nxZYBU1EiSSxgbdR1Prv8Aesv424m6vDhGbUA2+QQGDeU5zBn/AJvStDc44FmCAs8EMwyPdSTDdp/tWG8XcxuXrulgNO4OBq1CSfQSDjpmut0cHldiddpaQPsMgUypODBnYxg/fv39qqcURJPYMd/zNge/Sr/CahIUiGEGVByQQBLYAJA60M4hAfKoM7/8s4j3j7V04K7Fqr7SxwiBbayTLHYbkDYfU/8A1PpTuJuH4ltSpXJwT5Ymf0IM+1EbXDytsTqKEAKBgFjDamkRAE+7DsYpc40jiZUQJJE5Ocg4PWQYnFWuWVJJRX2IheYyZ6nbA3Ow6ClVzhbgKDy9/wAiHr60qE5O/ARRVuSo/CFYPcTPp/sVPwXC6jGPU9qkfiwOHZCssWUqeoGZ/p96fbsFLJIyzHSPfqO/b70wpPiQi4x5iVjwwZ2I+Uatuw+cj6EKP9VE34graLkwzY9lEhV22ET9AKrjhYskKZJZiTEeW2dIz2LFv07VW5lxgZUQDp/QSf0A+pobl6krG1TwjcHcuyXPUnH1Df10/rWy5H4Pa6huXDoDjyCMwR80dPSgXhbgg/EhSJHmJEkbbbe9en8Fw+3YQAOgG0Ciy2XRjYk4Dw8iBQASB0OB9R1qwnhq0TqjP2/aiPD2+lXbdv8A3FVhFu9jbqSWkwFd8KWGJLWxmJIJXbH5SB9ajv8AgewYKllImMgzIIghtxMGPStQtn0pPbgbVHSg1wV60+LnjH/hrWg1tiDoMN6lcCJ7gg57+lZ3jEAJOQfT9v8ArXo/iXiUXinGkOpCllmMiVaDuphR3GM9KyHP0t6y6CEyQMysDKmSTIMdcyD1FCoVmptSNVqKnTUkZ6wCboB2icxma9M8LpcVRCMVI/laMD22zXnxH+KpiPKGUddM4J7EzWn5Dw51g/mOJ3In1rfW9t0vAHpEmrs13HSwyCMD5oDbf7zWU8SW9IVTOqBPSPII9NzNaXl3Mna6q65UevQZIAPoIoNz1zdZtYmRIdRDADMRs2PrtmkqdZyknJDTp2i0vJY/DFv/AFkDjzOH+GVhgCsagdipiIg/J716CvDdCPpXhk3bF63csNLIdIgnIknQ4OQD9pMg9a9c8FeOLPMLegnReAyhPm9x/N7/AHArqJJo57lKLL9/l65xis7zvl4S9augsdOvIiVMfNB3ME5kdMiJrbGwQaB+KuB/wdQBOVHf5jp267/rQqse12DwqKWgPxAt37fxLRmJwDjHlbsdQXBDCYGOlRcDxesFTEjY9z/f+1UvA9vRxFyyzCWQXRmYZdKuv2K+2knINXeecne2Pj2oifOuCRJ3j9P71x+u6PNZw4/r5j3S1lfCfJHdsi55T/23wO/Q/SouFvlW0v8AMMdgexB71zguL+KIiG6xtIwfYz+9T3LIaQ+/6j3/AN/euNi4vFnUTXEgolvuJJEg7N9jhu/Q+tD+Z2A4gvEHqM/aorXFXUGlZIGwkEf8rTU3DWbl3ztEewkRiYAx+lOQhTsmnsA8ov5FIXrXD23e6xgyAx6wQOggZj7DesBxvGfHctJaAQCRHlyB9AM5PWtx4h4lAHyjeTSUJDSNUAEbMZM9cjvt53wtj3JkT3xXYpLGmJLuq/IulBgb5WYx+YE5z6ZoWQWuQBGTJAwJYt12EDr0FFmgAkRAMR2DCCY36ihnBZuPJABMt6xJgDrmcUek9MrqIq6SDfCW9F61n5h5hkxIIBxuewGTA3NCb7G5cJ6gn9T6YnP6HvRXiE0221AEkBW+UkvOphPSNpG0YO8CuViPMZM7Ykn09MEfap4bMW2oryGeG4F2QEAgEYAaMdMUquWeYgKATcBAAgWQRj1Lgn7ffelWd+5fd7f2BrXC466t9s+g9P8Ap0o5xjfwvD6AJu3VwZ/9NDliAOp7/wBs5rhOZ6WzkHBBx1nJ6iasHjFclnMk5IEz/pnZfU/7B3B22I5wlwPHG6UdRJGlVXoIDaifqf6mhdu2QwDb5+/ar/Blrl4C1b1ESYA3wSYnoB+00uZ2bgugvkkbwYkbwTvuKyrKVvLDJ3jf95C/hXTbuG4wMRpByRmCZgHtucb969A5XxCXPkIb/T5v2rJ+HeG+LagDTkEzkbQSPt+tFr3KV0MJltLQ2zKSpAIIyMwaW/lKLcZLyGdN/wCBsuGar9og9a8Y4y9dXhta3rgyMi48jB383pQjl/PePe4q2r3EO2TpDM5KopJOgyGhQTt0p2nJT4FqsXDcj6GKqOs+2B9yaxniTxyiKRYPxGOzCNA756mvPrni/iWslTfukydQ1TiNiAJjeZ9q0/hj8NW4uwb3xWtK2baMkkrHzEk4B3GNvehTlJ6QSChFZSZl+N5pryZ1/KSd2gAZxk4n6mqNlGvMUCaizLC5JJI0gQMmSBgZJKipeZWnsu1s6ZBKsYMmCRk79Ntq2X4LXeGbi2W4n/mAC1lifLA+eF6OAdzOJiMyfpcW8mY6xyjHXB57dRhxDKwhlOgjaCnlKxJ0wV26Vs+S2JKgE/Tfb2oHzrkz2+ZX0uHzC4zsQCZNxvibD0b2rQ8qAUz8eI2UoVJ9AzLpGwOT0oNepGXPkqhCSV0W7dsJdfOyMR66oX9iaE814gqJ+kdIYHP60bvcExs3H2JC4UgkicwQf27Vl+IadQ7kfoRQIxUm7MZleKWgPd4lhf8AKpZiSAomWLyAo7kkrHrFeg8B+GNlUtO2u1eW2gJtOR/iKMvJnzTjECBt1oN+HPJficxd2GLCEiR+d4VT9i5+1ewCwIzTE5PSiLwjH4pAOxzq7ZULeBvoPzgD4o9WVYD+6if8p3qze53w72zF1CGBgTk4xA3Jn61du8vFQJy6DMCc5AE53zUybVmalSg3eOjyDn/D8Xa4k8Sqm26atIYGGGQVPurHEidJjIrY8k8TW+IAKNqgD4iMCHt6sQQd16SJHvWl8S8rW7wl5Dn/AAyQexQa1I9QQPtXkCcrt6Ddtu6cQNbBkYADJhYHTA956iqzjTik/oZcXk3yeiXPDC6/icPcCNGoo06WJ6K22exqbh3hiLq6W66hp29flP3ivO+SfiHfVVW6qXlLLONDlT82kr5NUCJgbitYPxA4cI5Jv2ymSjIDImMQ5XbMGMTucUtV6CnOd1phodVPHu2vc0H8JbI1C313lCuO36ZqDiuIi02kaBBxu2xHXG01FyPxXwhT4vxrSK5I8+hPOsfMrkMGEj6EGIiM/wCJT/FcZ8Dh3Y6FD3rgOLcz5Qu2tsCdhBoX8JRknx++CLqb3MZ4mb/HWTGlJMASGcz02OPuSag4QAgHH7H6969Tt+AuFAhrQuMRJbJf1IM4OekY9hWV8U+CP4UfER9VssRpI8wxMyTnE9ttqNP4Ug/TySk/mZjjhOAYkZnrEdSaj4GyIY5LEA4iVGkNO4GQ0b7k7xTOP4iVAmTt65O/pif1q7ybhVUs25WCogeZp0xDbwenrmNq1BYw2aqSUqmirzMxbCA+mkktBLAErOxgdMQep2XAJhT1WWx6wBM9IG09RS50ZuomZwxkyZO4HbMx7Ve5bYJbGzIVYZGBtGDnYZn+2m9JA0u5vwWG5jaUxd+Jr/NpFtgexnrIg/WlTOYcsdrhJVQYUYcRhQAcmZIEn1JpVmyNrFgS3YH12GNp3PaYqNeDn0Ubxv6D1Jx960XNeVKpZrLSkyVO659cEY65zQ63w/mXOASQD/XPU0en1GSujnuhGyLnJEayAywHuEKk5hZlm322+1O8SurXbVu3kICP8zMSJJHcn96avGSTgm4cJgaQDEzmTttH9a5b5PcvXP8Ay9trtxELPpyQAwEqOpnSMZbMUJU5SqZP90EcoxgE/BvFxeXWfKwKRHcHAHvpo3zLj1GoL1xPviPvWLsBkY/lZTkfKQw/mUwVM9Io1x/GF0DhDBktEmGA3wIIn96X6ig3NSDU68WuShxjf4GgfzGf+GQP2NW/w6X4HGXuIC6jY4a4yr/NcuFLVtcbSzxNDmuFo7Zj61svBXKo4a7d0krev2rSk/ycPqvuTGwLAD3WKdof+d3+71/0x1NpxSNLyzhgyk3f8S5cYtdc7uxiR6JEALsAoHedjyq1pWNwcjv6zWN5S8u3uD/f261seWXfy1UXsHWpqMbI8y/GDk8PbuqN5T92A+5P6155yPmR4bjLF8Y+HdQnp5dUMD7qSPqa9x/Ebghc4NyROjzD/h3/AEmvA+K2Mev7ViEmqjSDRSn0+/BseecV/wD6HENGrzqh/wBSIqkn01Aj71be2q6Y87ETKkHJ6EHqJOaE8hQXX+Neki4zO8YBLMWaDPQn3qxzTiuGR4Vy0HMSR7YFAhPF4WbsZaTXJpeMPwk0t83wVPqDJ9cnPSs0t5bvz/N/OPmgd+/T1xTOec1Fy5bVCPLbUEeYZgEg9o1fpTOSAlsKJY6ABt5vL9dzmtwppQy8m51Xe3g3/gvlYsqxI80qrnIJlRd/QXAo9FrYKKzPhnmKm7dsE+ZdLZ/N5Qh+2gfRvStLaMY6USluKbBVPZEqLFda0OlPUV0mKNYXvsH814lbVp3b5VUkjvjb67V4lf4clTdZVV7jSQMAIAdgO5P2Feu+KeWPxNo2LZ87gkHp/h+fJ6AsFWf81eeWfw849j/6bDVg6jnHc6tsDrQ5KXMTalTvabMSeCNq5qRQVJJAJJWB5XtmM4J6HYgz1FllZyDcOs/DlI1GRJBWCBJEQ3oDntvrv4Q8S9hs21dfNbRmJ1N1BIwkiRMncbbjDcbwrqzIQysvz228ty02JkQBmJDDBEHpRlk1d6BqpFOydwI3LbgIGkkNGhW1Yk+XTJGqenv3rQ/h1ZNrmOhg/nt3FcREFdLA9YAiJxBNNs8w0gA5MEaXwvrpeZSd4yMb9aD2ua/CvG/bYrcViUki55mVlbUxEMpDGR1npW2m0V2raPf73FER/lMjuI6f6ZPX+goP4z4tRwF53g7nP8+sAQIxOrr3ihXh3xqnEWEYuqN8rh2VYcQTBMEiIMqB830AL8UvEVsqtq0Q2qC5UmGC6SgWJkSJM4x32UffLBoOpKKyRhWDAmIhScnI1SiHT0JAb17xRZeFYQWDFifLI0rklmlWAkEmPYH2qtyjgSV80+wnygw2JxkTnpv60R4sP8MEsxzcdR1CJEtMZLef20kdMSby0hun27bAKuHvEkwogE7wAMkDrmcetavk9iWQkEKBr0/zOveCNpwDG09qy/KeFLERElsD1MnbqB/atv8AwQtDSYMTIwMk6jBPy/KfXaCCTNNXevBnJqNnywLxGvW2lgFJJAMEiTMH1pVR4riyXY7ZOFEAewMkfeu0DuHFGNuDRcd4S41BiwHWPyOrt9h5m9orP8bw1+3HxLVxMY1oyiIjBIgV9Bf+Hjua4OAaMH+ldJUaad0ea/kVbWZ4TyHlfEcUSvD29/mePIveX2Htv2Br2Lwb4STg7WgHW7Q11zuzAQAOyiTA9SdzRW3wbAxHt2orYt6RH3oyxgtcg5TlU0+ATxPBI5/xLaMR/Oiscf6gar8V4d4a6hR7FuD1VQjD1DpDKfUGtGbYbcTS/hF7fqavOL5QPBrhnnDfhRbBJtXnAJ2uqtyB6ONJ++r3rXcR4aUcB8C0BKLNqf8A9inUCT/maZ9HNGU4QTvjtVisuMbWQRSle7Z5jyVpbUAQCPr6g+oOCOhFajlzy4qlzLk15eJuMiBkuNqGkqCp0Kp1BiNyu4nea5w169YuAXOHuFTs9sC6AezC2Sw99MetJYtPg6jrwlHbVwp4hsh7FxTsVYfoa+fn5ezOyqpJkgACTvAEDJO23WvfeYcPd4lNCKbYJEs4jyzmE+Yk7ZjfepeQeDrHCnUo1XP5yAI6eUDC/qfWtxpSlK4CPUqnDFbZ5N/+KuNt2k8nxFI1FFcBrbECVZGIDR3UnbpvSueDmtAl7F633bQxDT6gQPaep7Y92013TR5Uk+GLRrSXKPne/wAo+JcfTljmMEz6ruOv96k4K2bDLKOGwFxnUZWVXdmBmB3Ar2rxN4XXjFSWNu5bbVbcCSJwykdVYbiRkA9Kpcq8Cpavi9cuG6yZtgqFCtEFtyWIzEnE980P0n8PgKqsX3eRvh3wWicP/jrN+4S7vMXFZgAAHXMqB3iSxG9T/wAFet4YfFXo6wGj/Onf1WQey7Vo6VFdONrAlVknczo4yDpMg7gEEGPYiadaFy4fIpH+ZgQo+mC3sPuKPaBMxnaesdqdVen8zbrvwinwXLtB1MdTkRMRA3gDMTic9B2q3prtKiJJKyAN5O7GMKw/4rcArcGLoRTdt3E0NHnUNKsFbcAgxv1npW7oH404PXwN8RJVfiAdzaIugD1OmPrWjFrO586twQKKzy+qcatM5Eekgfvmabyjl1q5zDhrZSLbX0Dh4+QXBqDE4PlBmiPAWV/iFDE6PPBGYQ6jI7YPTrHvVPxVwxsnGwh7TiAY3g9exE5x6ikIzedmdmdOLp3j7AjiOMR+Jv3rVq2gZ2a2NKaLVsuSCE7gaQBG5PUipOC5adcBSxggL0ErIE9S0SY71Xs2hbOT3n/VBE+pB6elXk5lpVNM6gWJM5YuPN98Z9PsxObk9cC1KCirvkNWuKsgsHB1SQSwgzpmFAOdR8o3ABHeqHPuL1IxUGJAmMLIY6BH+Zj7BTv15f538RSoChTBI0SRG0GZiY3O7UN5vxYJAnzXGBjcrbUQsk5BPbso70FR2OSklELeG2DcSsk5OkbHcEe2dvcij1xSOHW8xl7tw6YA+VYQAAQMR+vWs/yawjLHmDzMqJaIkiBv3iR8u/cvzG+9u0qFlZApCERMeVlkfl26TJXpil8ltf6CtO6M+9xZMqSf9Uf0pVCu2d/9+lcqWLdTZ9OCpFqEGpUp44JMtPWolNSJUISipVqINUoNWiDq7XK7W0zJxlmmGzUlKtFNJjVSnUqVQiVhUqVKoWKlSpVCCpUqVQgqVKlUIKlSpVCCrjLIrtKoQ+e/F3JG4PiWtgHSDqtnvbaRE94Gn3U+ldtqnG2XE/4v5Q0fIBJAk5M/ufWvZPFvhpeKtRgMvykiYmJB9DA9iAe4PhPPeS3+Cul9DKFIJ7qOhnqJ2Yf1ilatG7yH+n6jWDewDzrlL2oOoODJBBJI2w3Y/wBqD/Gj+u1bSx4tV7ei9LDZVKpAkEHIEncxjoO1D71qxBbSDnA1AAHI/llhABgH+tYVS2mhh0Lq8WAbXEzsM++/qa5xCH47TkpEnoTGY+/6VPfvBZK/McYECJEQB3qC+txLzi6rI+NSsCrDyjcHIkQaIlfYvUeNk2FOGOpZzsdj3jSD22iR3ohxLM1oAsNCSM4ZjIJIGfaT0rO2mYCOh+xqa5eIUeaZ7mY/3NLSjvR0adRNXZe4dZUGJ3/elWq5N4Y4c8PbN3i7auV1FQUMBvMoJ1jOkiexmu1r05+F+GIPqFfk9qWnioFepQ1NnPLCGpFqshqZGqiycVKpqFTTg9QhOK7NRq1PmruUOmlXK7W0yhUqVKtEFSpUqhBUqVKoQVKlSqEFSrhYCm/EFQg+lULcRHT7kD+tVOI5wiTre2kd2/vFV9CBGlWV4rx3wy4N6f8ASJ+mAf3oVxX4hIfksXHHdsD9SQKjdi7G7a+o3I++ftQnnPJrPELpuWw69mWM91JiPoawfE/iHxEQi2bY9yx/+P8AagXG+KuIY+biHAOPIgX280g1nNLz+/exeFyXxL+ElksXsu9gE51FHtj20kEfeszd8C2UB+JzBTHREn/+z+1T8TxYb5iz/wCtyf2j96qvxQ/KFHsoP6tJobnB8R/fz/ZtSktZFzlP8Dwh+Iq3LzrEO8Qp7rsEPrBPrQHxPdTirxu20KMVAMeYMy4BJjGIFWOI49jvJ9yY+1VQzVec2rJJFJK93yAWLLhsR0I2/tUvDIXMDbq0bDrRQjViJ+k102I+ZvoMn+wrLj7hfWklZEovqMQP1/vXKi+Ko/8AbH1LE/XNdqYAT6MSpUrtKtGSZKetKlUISmu2qVKoWTCnUqVWUSCu0qVQh2lSpURFCpUqVWQVKlSqEFVcnNKlULQ5lAEgQaE81vMEaGIz3PcUqVXTKZ51z/mN3UR8R4k41N396D8KNTic++aVKq6t2NR4LPMPJ8vl9sftQ5jOTmlSpSfCNxK900O4tsfUfuKVKtxKkV+IOacf6H967SrZnwMOxqtcNKlUXBFySXsIIxO9QDrSpVUOC2QE0qVKjI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64" name="AutoShape 48" descr="data:image/jpeg;base64,/9j/4AAQSkZJRgABAQAAAQABAAD/2wCEAAkGBhQSEBUUExQWFRUWGBgYFRgYFxcXFxgWFRcYFRcYFxgaHCYeFx0jGhcXHy8gIycpLCwsFR4xNTAqNSYrLCkBCQoKDgwOGg8PGiokHyQwLCwsLykqLCwvLCwuLCwsLCwqLCwsLCwsLCwsLCwsLCwsKSwsLCwsLCwsLCwsLCwsLP/AABEIAMIBAwMBIgACEQEDEQH/xAAcAAABBQEBAQAAAAAAAAAAAAAFAAIDBAYBBwj/xABBEAACAQMCBAQEBAQEBAYDAQABAhEAAyESMQQFQVEGImFxEzKBkQdCobEUUsHRI2Jy8IKS4fEVJDNDorIXU8Il/8QAGgEAAgMBAQAAAAAAAAAAAAAAAwQAAQIFBv/EACwRAAIBBAEDAgYCAwEAAAAAAAABAgMREiExBCJBE1EyYXGBofAUsUKRwSP/2gAMAwEAAhEDEQA/ANJat1LStW6mCZ2rnDQrIqV0mkixUgqiHLaxUwE1xVqW1aq7F3Eq10CrNu1SW1VFsiFup0FP+Gacq1CIaUp1SlK6LZqFkQt11UqdUpwSqsQjArmipdNPW3UsS5FprgFTFa6EqrFXItFLTU4WuRUsTIi0UitSaaQSqsTIg010rUpWu6aovIg001kqfRXClVYu5VdKb8GrLpTIqiyEpTClTxXClUWVGFRlRVt0qLRmoUV/hClU+ilVlAVUqZRTkQVIq0wwQ1R0qcWqatrrU9tKliDbaVOqUgoGdvWs54g8fWeH8qj4jzG8KCNxMEtHoI9ZxWZSUeTcYSlwjULbpwt15+fxNuqNf8OjocjSzqSO4J1A+uBVfhfxjYsNfDJp/wAt0hv/AJLB/SqjNS4CSozjyj00WqetusFxn4vWQsWLLvcxi4VtKO/mBYkjsB9ateH/AMWeGvwl4NYuzEZdD7Oo/cDfrW1vgG4tco2+inKlVOH51w7gFL9ppMCLiGT2Gd/Sr0Rk9N6hm5yKQWnI4YAggg5BGQQdiD1p6ipYzkRaacoqUrXNNXYrIZppaaq845snDWWuvJA2A+Zj0ArzXj/xC4pj8RXFpFI8gCnBMeYspJMSZED0oFStGDs+Q1KhOr8PB6rppaKznhPxonFD4bwt4dB8rj+ZJ/Vdx6jNaaKJFqSugU1KDxkM0UtNSEVyKuxm5FormmpSKbNViXcYBSK1m/E34hcNwcqSbrj5ktlTo/1mfL7ZPpWI478Y+IYxbs2rXXzEuSDjuonbEZ+mcNoPCjUntI9Xa3Tfh14l/wDkXmLFi3EfDGYi1a6R0NuRv1qqPHnHLJHF3fNPzC3gg4+ZfJInAj6iqug66ap8j3VkqJ1rA/h9414i/wAV8DibqXFZGa22lVfWpEp5QAfLqP8Aw4NeilagKUXB2ZX0UwirJFROtVYyVsUql+GO1KrIBxbqwluuIBU6imAKIuK4hLSF7jKiKJZmMACgvA+PeCuOEFxlJJAL23RSewLDHfMD9qz/AOKHMNQSwCJZgWzEKmSfSWKif8prL8LwQdfKMCFnoCeognVSzr2Tf7+3HKXTqau2bHxt4tIU27BDMRkgzoE6dRj8xMwOkE9p865hJuBVklYHcnuT7maO8u4NOHtsuksWbDHymQNwqnuT1NFOEAGBCsRjT5ZkxmInrIn8v2S9dRlkt/MehTwWKMpwD3bcQJWfMs4OciN59qv8fyNLl1fhAoWH+IrT5D3Dden196u3rLPfKFSFtnSvtG46dJn1FERaKMoOBAHlESB796qfU4u8eQrp3WzPJyG5baG0P0DSYBxMjfrWw4fwbY0KW/xGU6i0aUBGfy5O8xJn9KGcx5obZ0W9OZJb5vQR06f76Tco1XXIdmAaNbLOesRt1n0mq9Wbjk9fMp0tWIuO5VwwgNbGozpOkGRIU62zqIkYM9cdj3CWnZtLMYK5Yz5lUxpBJkQDtJETGxqzx3K7QI0angYmCCWAyD1ER9jUVjU1lyP5SR3iMj1/60GVWWkyowjJXX5KtrnlxS5t3XtBI0qpJUqAPytI2g4HX0o7y7x1dXN5UdRubYIcjowBOlvUY6n0rK3uHK2ySctMjrHb6wPtVjhhCKCASQZxiDnaIHSiQ6iUZckq9LBrg9E4PxbwzwPiBTnyuChEd9Qj9cwYmKKpcDCVII7ggiRjpXkVyyVtEjzY0KwyVPzDSemmFHsT3q7yfxxesWvhlUOcO3xG0qsDK6o7YTSB/LT1Hq1PUjm1eicfg2FvxF4klxb1ABbeoySPM9wKNhMkKR/xGsF8JLnlk6gWlQMAAEAEncyJketGvFPM2vu9wrplbXWVIU5Knqsk+oyDkUKfhVs3pJOlgGJGdPmJM5E5A++9I1ZZTk19jo9NDGmkWzyp/I1syYkaYxAkfad/evS/CfiX+JQpc0rfT51GNQ6OoPQ9uhx2JwfC8GYDWwChH5STM7kRt9KfxNxeG/8AMamV7fyMsE6o06SDgqZOD0rHS9RKnLfDK6ihGtG3nwesRSryTnH4w3mRRZtraJVdTnznUQC4RTgAHEnVtsKCjxxzAMpXibhY/lZLekz2UL+kDrnpXalUgjkx6Woz3SvNvxL8fNYHwOHbS5HneJKg7BZxJBn0EHrUXKvxTdLTrxaF7g2NpQOoBDgsIIkZXGdsZ8w47mBv8Qzvgu0mTIloE52GBjoB6UKUsuOP3Qbp+nan3kTEsrZODqgqIMZPmGZORjuM13+ANz/0lwD5iTMN/KW6nr7dq6LetyAQFG7ACPp64o9bsoiBRgBTqUdTkxq9RHtPpS86mKOq42ZV5fyqAS10MBMhAwjbVExq2A3intZs3G8qABQxLGQMZ9yZA7VZjyeY6VkKdIGNWTCyJIVYz3qvxHBEppVY6kbwB69aB6t3e5En5JOTeIvgcYl8Ir6AxIwkhwUnUQYhmH2NFOefiLxN1NVq/wDCzlbYUaQYAksCzb7g56RWa4rh2SyzCZBSCMEHUAD+sR0k1Uv3QbS3X+bGrOSJIMiM5z/wmmYxdlYXlGnKbugov4k8wstH8QXG8XERsHIyRqiPWt74W/FW1fKpxCi05IX4gJNkudgS3mtk9Jkf5q8ZfiAxcCd4HXH/AF3p72RpBnJBnG4x/emmvDFpUovcT6fMUq8k5H+MLWuHt27tr4roNJctlgCQs5ydMCesTSodn7CtmGua+P7aSthfiMMF2xbX2HzXD6CPeh/B+PuKdT5LTE7HSw05wdIbzEjpIiOtZji7YDEGYXHoWmWOBAHQdoorwjILcgREknrOk+vtjpSs+onjdHUXSU4pJ7ZS50xvP8W4dRggYAgAljgepPf+09hdKIdOSogdySTPpXblpgQCphhM7jzCIHrn9qM2uF1uCMARH2Gf3PakXN2sx2ooRSUUCeI4F7zKFnykmBvIg+mO+etWeG4QgruJ364yBjdd+tXuLARjb1fMuQN4JxqPY5Me3en2bAjUzEbH/hEk/p+/2zftUQTbILzAXQGJDY2JmTHp7CfT0zYucJqkNgCWAjYbYx2/pQ7hiXulmGo9JwE2Ax1bb2FFb14KCFyRviRPT0MfYVGsS5K2gDx+oXiQdOAAYaSB2JyRPXrBOaLeH+CYnUrhcZDCcT+XbOOmRVbjOXKPN5jOxI777hpyT29xRbkPLzi5GQIwYxEb9T/emeY6MSnrYW47gvhWQ2pZYEKAMw4+czB6RtGcb1VHEfCsaQJJMHt1ie39cUy+j3bm621kLDHUZzJ82czsM59TUvGcKFY21ZbjIASAZ0DZtQAhTtgmaw4PK6WjEXa0ZPnYK4tJGZJ/c/sI/SncbhbY7aZjrIIj+n+zVTmPHkELgZ83UH2PQbHO1X7lwMimfNOR0Ehvt9u9CxeVxqb0rEb8OPgEnJLlj0wAJj6Drj96pXOUBUY/mYuI/kgkZE7+tHfgW/hLBGpjLk5IjA9dIiO0+9B+M4oC0USPKAD0M4nOwq49vHkzG8pMGr5WKoSEH80H5YBkSVkx/wB6h4Rw1l00HLSpkqASATAA7eb6Uw2ywUjzAmTEn7neNjHQ1Yv2tKuoyDgZggwD9Qa3OauSMLuxd5bdIRU1tbcDKklJ9R0YH0/ShfiLmLi35nZiRCydQPTE7QMz3irycuT+H13XkqCPMqnTABkTvjrWf4Tg7N5i1z4qoMKU+GFH0fLZ6Aj+tXRoxdTJvRVSeEWlyd5INboBaUgsqjLajJ07kxue0CvRuM5elxDaS4CbZ8wwrQOiMOm+wNZ/lXA8PYgjikJIPw1uL8F5HlJ8x0GNp1xIoXzAXrh85NrS0aAPMoGTqnMkdcAyIp2p07qz7Vr3E/VUY7e/oR81VBqFsRbjDEyWCz0OSCQf9mgF/hj8UiPLJUsA2kAZJMbnfHeBRKwhuMqEkh5JJMXAiqDLEDzSShDb5PaifNbbJC4AEYGAOu0DJBB+1bnKNBYpFxTqSvcg4rg4RVBASNWBAH09/wDfWrXE8KdMxgY9JgQPoCCa7xNyeG2EzuJkhdhnaARtT+DBucM2++PSRJj3Yfea5blltjeLscXgxpQNAGvM9SQAPef6ipeNJtKQF1amIxELBjJ6dfalwN9XuGRE6XU/ylCSR+v6UR5jy7V5tWwBiMEgjeN5Ag/X0rcUsmpcGJXVjI+JYayXQkFT5o1aSh3C9CAYJnfG9Zi7dLW87kGMxiFgdoCjb1PpWi55xK/BhjoZoi2oxGBk77avr60Cu8QAoAAKefsDLCCZjpj7DaupQ+FIWa7ivzDh7aXV+EQQ1q0xAJOl3RdSgnJgz7atPSrNydIAAAmImWUAyFkdT17wdqD8IJY9cgDMd+vQAVe4jiyzZfVEDG309Bt9KZmmApONhnEghiJP1Bn9aVWQU6liesaY+k0qxkwmKNa/CaLjMZKxgE4kxiT/AGmrfCeZIA0gCDJGkSNhG59fWhn8c/EXCwBCL8oHQDck7SQP6Vf5VrYxkfmO2dM/9TXHnGVu4eTi1vkscxQ6FCk7ecTq22G3vjEyB1NWuV8yKeUZbscqBgAEjJI67bUN5mz5iVjO0Tt2/f1FQ8l44F1tzpBIGIH3M5wP1xUjTco3RqMoKNpBu6q7ltTs0sf5jsAB2EQO1TcaQ3kVgSQNIGfKRkwBnB7xnes9zznHw3K24EAjcycBYgZwM9pNWPD3iF2JAsu7RJIKIBGZJIGIP3Naj005RzASqpSDnB8ILYlwNtpyR0IaIkZz6muNetKNmUfmBMgNMxtnpWY8VeInd4zYtDyqJJJInUYCljmfTAyarcl8RcOoc39d/YKCGIUCQPnjpmYnMdKPHpXjkwLq7Nh4g55bVNMJABChbgLOxghojAlQPY/SrPJPEi8TbC2UCtbP+JJ0oN/qSRk43nPfybiHtPdLrcIBckqykCCfquB+1W/C7MpZNZCBshTAYnGSN9hFN/x1hb7i/qWkkHOb+In+NcVyzFXbbyrg6JEdMCJolyvm5W2B8Z7SuPMuhrmpt5BGAY6jPtms3zdRotnSdUlWaZkbid+mPpRLltwKAG2OSsnTMRODBP1nbtU7HFL+gzjIdxfPCHMoQNRhvMS2YB3x3+tadbXwlhryMoJLKskrJ23yMn/m+2a4q0jKTcJC7Abs2wgD8oH6zjvWc41XQwlwgPmPr1BJG37xWXS9R4r8hJNwjkz0Ph+chLlx220wuxyWBidgTJJ9hQvjSt1VuA6SQfLP+Y5HcT/vrQbl3ORoS3fU2mxDf+24GTqM7EAGJn7CjfMXtcRbD2Zt3JAMLFpwwE7GB+Y/T1oToKHxK39Eh1GTuvIrY+EUUtpBkywHkkCFO8DZp6E9M1bNowtw5yUYHYiTpn/N7f2rLc45tc1absaRgYiR0/pT7HiUtw7W5Y3A0WmERpcDWjk7xAjc+u1LvpHJXD+rZ3LHifi5C2Q3ymCBkAfNuBBzHXv3z3g+FBRDriG82ynTBOkT5SZOM9emxqct5eFUvdJCpE4kkk4AHf8A30NWr2m4JttISDpgqQCY869ifziRJGQcUzGmoxVOL+rBuTbyf+h90Brmp+pCqskBVGAmRgg7zVixe/wfhOCxEpbI+ZDJIVv5rLQDE4MFfmYEdc4gAQNyDCmZJHyqe0zAPQwNvlIImm4WU6mIVZgRAMycmCYX6LGOrLmqUbC+HqSu/cevLzZGoiC0521GNiR0EzAwBVjiOHLIQd139fUe/wDSu8ZxWvE6liJ6RtIHSSJ+1d4V4MN6A9sf9zXB6iq5O68HRhDEXLSDb0npOO+Ij7VLyy+LTlGHkIAx0GTq+h/eqy2tFwjoxEejf7/aih5cHhlkEZIGWX1A6iaXb38mGcV5LK8stqC+ob+QjOonYD6n96F3RpM22IIJAJhSAwGI2ZYjB7yKN2+WxakQRvIMiekf2oVz+23DK7gCCDqwAx0zsxyMnYbmKco5PSFpyV2eZc14vXfctqBB06T+UKI6nBJz9aja+umR64gfymP1/b1p1q015nueVZM/sAB+n2mmXPkAxM//AGAMD2H2mK7qSsl7CK8sp8GmfWc/pH7GpLyQSwMZBAMSZ7Ae89qXL7c5OwkkZzAJ6dOnpJq5zsSAwiJKpp2wQTvmfMM/oKLfuFlG9P8AJ2yfKN/uRSqS6ApK6ZjBKrqEjBzOaVDxD5M3NrxHbZCttVUHDHzRoUYCHT1I7bUG5f4mi+qCG1NpgO6bnbUMKcdj/UD7PiwpgWuh3bvI2CxFZ5WIIKkgrkEGDMd6xToLaa/fsLyq+zN74ivXLFkksjAssT8ygnAmfMNhsKy/Ac5X403rRdMwBqMlj0gCh1zUxGpizMYEkmJx1NGOW8BIQkfMJQDdba+Ut2ljge9b9NUob/BTqOctfkb4xvrrT4Sm2X3UnUMYncxn+tP4PWHK2NXTYZMCJP60M4i98bjGJMKuJjYAQSAN+tETxz6YQELiQDkk4Bcj1+lYlF4KKGaDjk5S+gS/8PUWSL1xdRfUfzNJBmQoJqk3L+Hba8ob1W4Afrpip+TsWRkgaWUwc7jIj/fWu8Ny4Op05I6HBj+tK01JSkrv7HTqyjgu3Qz/AMAJA0NbcnorqT9BM0G4zhHsvjykEAg4Ge/T6+tGLPDnZjGYz3BIyM9vtXLl0xoaGWZ0kYwJME5A0yI2zPrTFOcoy+Qt1FOM4O3KOPxZchWtMhkAkkRrzsdoLT9966vMCjFWDLByVMMp9m9/2qtechSpMrAGR5hGwJ9IGfQT1Jp/xEn/ABCdoDT22nvH9qO6FntHPj1D8sN3bskDVq9dt89esT9vu7lvC/GuzMAdY3I6Z9xn0PagyltzGkHcR+gBP9q1PhDgrrwLdx7aM2YaIE74jMQM/pWZ3pLJBc/V7R/GWQFIgycwJZjiAvqBMnFVuCtXbFgAKNOtsMuh1K9A/wCYZ+gxNafnVy8QELwBJZiSW09FBHmb3MfWKF8y5oURdQFxbinUDuGlgjIR8pB+4O20A9aVSynHTNRoqCyhLYCHOLrJcVApumBESUXIZwoziABq/m2mDVvgORFVTyXUyBLW4B1dvMSN+q0a/DjgV/hnuKZd7jhmIyQIhT9+netJdV1OQR6jIIgUV0tduiQlvuMpzHgRcZVVkK2p1Akgl9sTGqAN/cUL4/hShVkMAbGNp99wc9wcjOa3KctttIIwegME/wCkiCp7Z32rI87vBLj251KLrWg3U5I1ELgtsTpAkqKHTTV0/BqpJFHh1R76OYgLJGqIcMFUGdxuc/ljqDWpvi3CgALI8xHyxjyr0BM5Pb3mqNjgFRQQraPoTJmM7EkwAemcCKvXrJnMQxOBJALdusRj1iub1nU2Vl+oao0vL5Kgt6gCogEwQOhnf06fak1nS0kYmu8OnwjBJIJx7n/tRD+HF1GBxM+59vWa5Tlb6DtvcY1gOJjMQY69iO5G1WuAt4hjkbETMfSqXAyCFuTjAYZH1G80d4lgFB1IcbkjB/1gggf6q3CDfD4MVOzQG5nxZYBU1EiSSxgbdR1Prv8Aesv424m6vDhGbUA2+QQGDeU5zBn/AJvStDc44FmCAs8EMwyPdSTDdp/tWG8XcxuXrulgNO4OBq1CSfQSDjpmut0cHldiddpaQPsMgUypODBnYxg/fv39qqcURJPYMd/zNge/Sr/CahIUiGEGVByQQBLYAJA60M4hAfKoM7/8s4j3j7V04K7Fqr7SxwiBbayTLHYbkDYfU/8A1PpTuJuH4ltSpXJwT5Ymf0IM+1EbXDytsTqKEAKBgFjDamkRAE+7DsYpc40jiZUQJJE5Ocg4PWQYnFWuWVJJRX2IheYyZ6nbA3Ow6ClVzhbgKDy9/wAiHr60qE5O/ARRVuSo/CFYPcTPp/sVPwXC6jGPU9qkfiwOHZCssWUqeoGZ/p96fbsFLJIyzHSPfqO/b70wpPiQi4x5iVjwwZ2I+Uatuw+cj6EKP9VE34graLkwzY9lEhV22ET9AKrjhYskKZJZiTEeW2dIz2LFv07VW5lxgZUQDp/QSf0A+pobl6krG1TwjcHcuyXPUnH1Df10/rWy5H4Pa6huXDoDjyCMwR80dPSgXhbgg/EhSJHmJEkbbbe9en8Fw+3YQAOgG0Ciy2XRjYk4Dw8iBQASB0OB9R1qwnhq0TqjP2/aiPD2+lXbdv8A3FVhFu9jbqSWkwFd8KWGJLWxmJIJXbH5SB9ajv8AgewYKllImMgzIIghtxMGPStQtn0pPbgbVHSg1wV60+LnjH/hrWg1tiDoMN6lcCJ7gg57+lZ3jEAJOQfT9v8ArXo/iXiUXinGkOpCllmMiVaDuphR3GM9KyHP0t6y6CEyQMysDKmSTIMdcyD1FCoVmptSNVqKnTUkZ6wCboB2icxma9M8LpcVRCMVI/laMD22zXnxH+KpiPKGUddM4J7EzWn5Dw51g/mOJ3In1rfW9t0vAHpEmrs13HSwyCMD5oDbf7zWU8SW9IVTOqBPSPII9NzNaXl3Mna6q65UevQZIAPoIoNz1zdZtYmRIdRDADMRs2PrtmkqdZyknJDTp2i0vJY/DFv/AFkDjzOH+GVhgCsagdipiIg/J716CvDdCPpXhk3bF63csNLIdIgnIknQ4OQD9pMg9a9c8FeOLPMLegnReAyhPm9x/N7/AHArqJJo57lKLL9/l65xis7zvl4S9augsdOvIiVMfNB3ME5kdMiJrbGwQaB+KuB/wdQBOVHf5jp267/rQqse12DwqKWgPxAt37fxLRmJwDjHlbsdQXBDCYGOlRcDxesFTEjY9z/f+1UvA9vRxFyyzCWQXRmYZdKuv2K+2knINXeecne2Pj2oifOuCRJ3j9P71x+u6PNZw4/r5j3S1lfCfJHdsi55T/23wO/Q/SouFvlW0v8AMMdgexB71zguL+KIiG6xtIwfYz+9T3LIaQ+/6j3/AN/euNi4vFnUTXEgolvuJJEg7N9jhu/Q+tD+Z2A4gvEHqM/aorXFXUGlZIGwkEf8rTU3DWbl3ztEewkRiYAx+lOQhTsmnsA8ov5FIXrXD23e6xgyAx6wQOggZj7DesBxvGfHctJaAQCRHlyB9AM5PWtx4h4lAHyjeTSUJDSNUAEbMZM9cjvt53wtj3JkT3xXYpLGmJLuq/IulBgb5WYx+YE5z6ZoWQWuQBGTJAwJYt12EDr0FFmgAkRAMR2DCCY36ihnBZuPJABMt6xJgDrmcUek9MrqIq6SDfCW9F61n5h5hkxIIBxuewGTA3NCb7G5cJ6gn9T6YnP6HvRXiE0221AEkBW+UkvOphPSNpG0YO8CuViPMZM7Ykn09MEfap4bMW2oryGeG4F2QEAgEYAaMdMUquWeYgKATcBAAgWQRj1Lgn7ffelWd+5fd7f2BrXC466t9s+g9P8Ap0o5xjfwvD6AJu3VwZ/9NDliAOp7/wBs5rhOZ6WzkHBBx1nJ6iasHjFclnMk5IEz/pnZfU/7B3B22I5wlwPHG6UdRJGlVXoIDaifqf6mhdu2QwDb5+/ar/Blrl4C1b1ESYA3wSYnoB+00uZ2bgugvkkbwYkbwTvuKyrKVvLDJ3jf95C/hXTbuG4wMRpByRmCZgHtucb969A5XxCXPkIb/T5v2rJ+HeG+LagDTkEzkbQSPt+tFr3KV0MJltLQ2zKSpAIIyMwaW/lKLcZLyGdN/wCBsuGar9og9a8Y4y9dXhta3rgyMi48jB383pQjl/PePe4q2r3EO2TpDM5KopJOgyGhQTt0p2nJT4FqsXDcj6GKqOs+2B9yaxniTxyiKRYPxGOzCNA756mvPrni/iWslTfukydQ1TiNiAJjeZ9q0/hj8NW4uwb3xWtK2baMkkrHzEk4B3GNvehTlJ6QSChFZSZl+N5pryZ1/KSd2gAZxk4n6mqNlGvMUCaizLC5JJI0gQMmSBgZJKipeZWnsu1s6ZBKsYMmCRk79Ntq2X4LXeGbi2W4n/mAC1lifLA+eF6OAdzOJiMyfpcW8mY6xyjHXB57dRhxDKwhlOgjaCnlKxJ0wV26Vs+S2JKgE/Tfb2oHzrkz2+ZX0uHzC4zsQCZNxvibD0b2rQ8qAUz8eI2UoVJ9AzLpGwOT0oNepGXPkqhCSV0W7dsJdfOyMR66oX9iaE814gqJ+kdIYHP60bvcExs3H2JC4UgkicwQf27Vl+IadQ7kfoRQIxUm7MZleKWgPd4lhf8AKpZiSAomWLyAo7kkrHrFeg8B+GNlUtO2u1eW2gJtOR/iKMvJnzTjECBt1oN+HPJficxd2GLCEiR+d4VT9i5+1ewCwIzTE5PSiLwjH4pAOxzq7ZULeBvoPzgD4o9WVYD+6if8p3qze53w72zF1CGBgTk4xA3Jn61du8vFQJy6DMCc5AE53zUybVmalSg3eOjyDn/D8Xa4k8Sqm26atIYGGGQVPurHEidJjIrY8k8TW+IAKNqgD4iMCHt6sQQd16SJHvWl8S8rW7wl5Dn/AAyQexQa1I9QQPtXkCcrt6Ddtu6cQNbBkYADJhYHTA956iqzjTik/oZcXk3yeiXPDC6/icPcCNGoo06WJ6K22exqbh3hiLq6W66hp29flP3ivO+SfiHfVVW6qXlLLONDlT82kr5NUCJgbitYPxA4cI5Jv2ymSjIDImMQ5XbMGMTucUtV6CnOd1phodVPHu2vc0H8JbI1C313lCuO36ZqDiuIi02kaBBxu2xHXG01FyPxXwhT4vxrSK5I8+hPOsfMrkMGEj6EGIiM/wCJT/FcZ8Dh3Y6FD3rgOLcz5Qu2tsCdhBoX8JRknx++CLqb3MZ4mb/HWTGlJMASGcz02OPuSag4QAgHH7H6969Tt+AuFAhrQuMRJbJf1IM4OekY9hWV8U+CP4UfER9VssRpI8wxMyTnE9ttqNP4Ug/TySk/mZjjhOAYkZnrEdSaj4GyIY5LEA4iVGkNO4GQ0b7k7xTOP4iVAmTt65O/pif1q7ybhVUs25WCogeZp0xDbwenrmNq1BYw2aqSUqmirzMxbCA+mkktBLAErOxgdMQep2XAJhT1WWx6wBM9IG09RS50ZuomZwxkyZO4HbMx7Ve5bYJbGzIVYZGBtGDnYZn+2m9JA0u5vwWG5jaUxd+Jr/NpFtgexnrIg/WlTOYcsdrhJVQYUYcRhQAcmZIEn1JpVmyNrFgS3YH12GNp3PaYqNeDn0Ubxv6D1Jx960XNeVKpZrLSkyVO659cEY65zQ63w/mXOASQD/XPU0en1GSujnuhGyLnJEayAywHuEKk5hZlm322+1O8SurXbVu3kICP8zMSJJHcn96avGSTgm4cJgaQDEzmTttH9a5b5PcvXP8Ay9trtxELPpyQAwEqOpnSMZbMUJU5SqZP90EcoxgE/BvFxeXWfKwKRHcHAHvpo3zLj1GoL1xPviPvWLsBkY/lZTkfKQw/mUwVM9Io1x/GF0DhDBktEmGA3wIIn96X6ig3NSDU68WuShxjf4GgfzGf+GQP2NW/w6X4HGXuIC6jY4a4yr/NcuFLVtcbSzxNDmuFo7Zj61svBXKo4a7d0krev2rSk/ycPqvuTGwLAD3WKdof+d3+71/0x1NpxSNLyzhgyk3f8S5cYtdc7uxiR6JEALsAoHedjyq1pWNwcjv6zWN5S8u3uD/f261seWXfy1UXsHWpqMbI8y/GDk8PbuqN5T92A+5P6155yPmR4bjLF8Y+HdQnp5dUMD7qSPqa9x/Ebghc4NyROjzD/h3/AEmvA+K2Mev7ViEmqjSDRSn0+/BseecV/wD6HENGrzqh/wBSIqkn01Aj71be2q6Y87ETKkHJ6EHqJOaE8hQXX+Neki4zO8YBLMWaDPQn3qxzTiuGR4Vy0HMSR7YFAhPF4WbsZaTXJpeMPwk0t83wVPqDJ9cnPSs0t5bvz/N/OPmgd+/T1xTOec1Fy5bVCPLbUEeYZgEg9o1fpTOSAlsKJY6ABt5vL9dzmtwppQy8m51Xe3g3/gvlYsqxI80qrnIJlRd/QXAo9FrYKKzPhnmKm7dsE+ZdLZ/N5Qh+2gfRvStLaMY6USluKbBVPZEqLFda0OlPUV0mKNYXvsH814lbVp3b5VUkjvjb67V4lf4clTdZVV7jSQMAIAdgO5P2Feu+KeWPxNo2LZ87gkHp/h+fJ6AsFWf81eeWfw849j/6bDVg6jnHc6tsDrQ5KXMTalTvabMSeCNq5qRQVJJAJJWB5XtmM4J6HYgz1FllZyDcOs/DlI1GRJBWCBJEQ3oDntvrv4Q8S9hs21dfNbRmJ1N1BIwkiRMncbbjDcbwrqzIQysvz228ty02JkQBmJDDBEHpRlk1d6BqpFOydwI3LbgIGkkNGhW1Yk+XTJGqenv3rQ/h1ZNrmOhg/nt3FcREFdLA9YAiJxBNNs8w0gA5MEaXwvrpeZSd4yMb9aD2ua/CvG/bYrcViUki55mVlbUxEMpDGR1npW2m0V2raPf73FER/lMjuI6f6ZPX+goP4z4tRwF53g7nP8+sAQIxOrr3ihXh3xqnEWEYuqN8rh2VYcQTBMEiIMqB830AL8UvEVsqtq0Q2qC5UmGC6SgWJkSJM4x32UffLBoOpKKyRhWDAmIhScnI1SiHT0JAb17xRZeFYQWDFifLI0rklmlWAkEmPYH2qtyjgSV80+wnygw2JxkTnpv60R4sP8MEsxzcdR1CJEtMZLef20kdMSby0hun27bAKuHvEkwogE7wAMkDrmcetavk9iWQkEKBr0/zOveCNpwDG09qy/KeFLERElsD1MnbqB/atv8AwQtDSYMTIwMk6jBPy/KfXaCCTNNXevBnJqNnywLxGvW2lgFJJAMEiTMH1pVR4riyXY7ZOFEAewMkfeu0DuHFGNuDRcd4S41BiwHWPyOrt9h5m9orP8bw1+3HxLVxMY1oyiIjBIgV9Bf+Hjua4OAaMH+ldJUaad0ea/kVbWZ4TyHlfEcUSvD29/mePIveX2Htv2Br2Lwb4STg7WgHW7Q11zuzAQAOyiTA9SdzRW3wbAxHt2orYt6RH3oyxgtcg5TlU0+ATxPBI5/xLaMR/Oiscf6gar8V4d4a6hR7FuD1VQjD1DpDKfUGtGbYbcTS/hF7fqavOL5QPBrhnnDfhRbBJtXnAJ2uqtyB6ONJ++r3rXcR4aUcB8C0BKLNqf8A9inUCT/maZ9HNGU4QTvjtVisuMbWQRSle7Z5jyVpbUAQCPr6g+oOCOhFajlzy4qlzLk15eJuMiBkuNqGkqCp0Kp1BiNyu4nea5w169YuAXOHuFTs9sC6AezC2Sw99MetJYtPg6jrwlHbVwp4hsh7FxTsVYfoa+fn5ezOyqpJkgACTvAEDJO23WvfeYcPd4lNCKbYJEs4jyzmE+Yk7ZjfepeQeDrHCnUo1XP5yAI6eUDC/qfWtxpSlK4CPUqnDFbZ5N/+KuNt2k8nxFI1FFcBrbECVZGIDR3UnbpvSueDmtAl7F633bQxDT6gQPaep7Y92013TR5Uk+GLRrSXKPne/wAo+JcfTljmMEz6ruOv96k4K2bDLKOGwFxnUZWVXdmBmB3Ar2rxN4XXjFSWNu5bbVbcCSJwykdVYbiRkA9Kpcq8Cpavi9cuG6yZtgqFCtEFtyWIzEnE980P0n8PgKqsX3eRvh3wWicP/jrN+4S7vMXFZgAAHXMqB3iSxG9T/wAFet4YfFXo6wGj/Onf1WQey7Vo6VFdONrAlVknczo4yDpMg7gEEGPYiadaFy4fIpH+ZgQo+mC3sPuKPaBMxnaesdqdVen8zbrvwinwXLtB1MdTkRMRA3gDMTic9B2q3prtKiJJKyAN5O7GMKw/4rcArcGLoRTdt3E0NHnUNKsFbcAgxv1npW7oH404PXwN8RJVfiAdzaIugD1OmPrWjFrO586twQKKzy+qcatM5Eekgfvmabyjl1q5zDhrZSLbX0Dh4+QXBqDE4PlBmiPAWV/iFDE6PPBGYQ6jI7YPTrHvVPxVwxsnGwh7TiAY3g9exE5x6ikIzedmdmdOLp3j7AjiOMR+Jv3rVq2gZ2a2NKaLVsuSCE7gaQBG5PUipOC5adcBSxggL0ErIE9S0SY71Xs2hbOT3n/VBE+pB6elXk5lpVNM6gWJM5YuPN98Z9PsxObk9cC1KCirvkNWuKsgsHB1SQSwgzpmFAOdR8o3ABHeqHPuL1IxUGJAmMLIY6BH+Zj7BTv15f538RSoChTBI0SRG0GZiY3O7UN5vxYJAnzXGBjcrbUQsk5BPbso70FR2OSklELeG2DcSsk5OkbHcEe2dvcij1xSOHW8xl7tw6YA+VYQAAQMR+vWs/yawjLHmDzMqJaIkiBv3iR8u/cvzG+9u0qFlZApCERMeVlkfl26TJXpil8ltf6CtO6M+9xZMqSf9Uf0pVCu2d/9+lcqWLdTZ9OCpFqEGpUp44JMtPWolNSJUISipVqINUoNWiDq7XK7W0zJxlmmGzUlKtFNJjVSnUqVQiVhUqVKoWKlSpVCCpUqVQgqVKlUIKlSpVCCrjLIrtKoQ+e/F3JG4PiWtgHSDqtnvbaRE94Gn3U+ldtqnG2XE/4v5Q0fIBJAk5M/ufWvZPFvhpeKtRgMvykiYmJB9DA9iAe4PhPPeS3+Cul9DKFIJ7qOhnqJ2Yf1ilatG7yH+n6jWDewDzrlL2oOoODJBBJI2w3Y/wBqD/Gj+u1bSx4tV7ei9LDZVKpAkEHIEncxjoO1D71qxBbSDnA1AAHI/llhABgH+tYVS2mhh0Lq8WAbXEzsM++/qa5xCH47TkpEnoTGY+/6VPfvBZK/McYECJEQB3qC+txLzi6rI+NSsCrDyjcHIkQaIlfYvUeNk2FOGOpZzsdj3jSD22iR3ohxLM1oAsNCSM4ZjIJIGfaT0rO2mYCOh+xqa5eIUeaZ7mY/3NLSjvR0adRNXZe4dZUGJ3/elWq5N4Y4c8PbN3i7auV1FQUMBvMoJ1jOkiexmu1r05+F+GIPqFfk9qWnioFepQ1NnPLCGpFqshqZGqiycVKpqFTTg9QhOK7NRq1PmruUOmlXK7W0yhUqVKtEFSpUqhBUqVKoQVKlSqEFSrhYCm/EFQg+lULcRHT7kD+tVOI5wiTre2kd2/vFV9CBGlWV4rx3wy4N6f8ASJ+mAf3oVxX4hIfksXHHdsD9SQKjdi7G7a+o3I++ftQnnPJrPELpuWw69mWM91JiPoawfE/iHxEQi2bY9yx/+P8AagXG+KuIY+biHAOPIgX280g1nNLz+/exeFyXxL+ElksXsu9gE51FHtj20kEfeszd8C2UB+JzBTHREn/+z+1T8TxYb5iz/wCtyf2j96qvxQ/KFHsoP6tJobnB8R/fz/ZtSktZFzlP8Dwh+Iq3LzrEO8Qp7rsEPrBPrQHxPdTirxu20KMVAMeYMy4BJjGIFWOI49jvJ9yY+1VQzVec2rJJFJK93yAWLLhsR0I2/tUvDIXMDbq0bDrRQjViJ+k102I+ZvoMn+wrLj7hfWklZEovqMQP1/vXKi+Ko/8AbH1LE/XNdqYAT6MSpUrtKtGSZKetKlUISmu2qVKoWTCnUqVWUSCu0qVQh2lSpURFCpUqVWQVKlSqEFVcnNKlULQ5lAEgQaE81vMEaGIz3PcUqVXTKZ51z/mN3UR8R4k41N396D8KNTic++aVKq6t2NR4LPMPJ8vl9sftQ5jOTmlSpSfCNxK900O4tsfUfuKVKtxKkV+IOacf6H967SrZnwMOxqtcNKlUXBFySXsIIxO9QDrSpVUOC2QE0qVKjI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66" name="AutoShape 50" descr="data:image/jpeg;base64,/9j/4AAQSkZJRgABAQAAAQABAAD/2wCEAAkGBhQSEBUUExQWFRUWGBgYFRgYFxcXFxgWFRcYFRcYFxgaHCYeFx0jGhcXHy8gIycpLCwsFR4xNTAqNSYrLCkBCQoKDgwOGg8PGiokHyQwLCwsLykqLCwvLCwuLCwsLCwqLCwsLCwsLCwsLCwsLCwsKSwsLCwsLCwsLCwsLCwsLP/AABEIAMIBAwMBIgACEQEDEQH/xAAcAAABBQEBAQAAAAAAAAAAAAAFAAIDBAYBBwj/xABBEAACAQMCBAQEBAQEBAYDAQABAhEAAyESMQQFQVEGImFxEzKBkQdCobEUUsHRI2Jy8IKS4fEVJDNDorIXU8Il/8QAGgEAAgMBAQAAAAAAAAAAAAAAAwQAAQIFBv/EACwRAAIBBAEDAgYCAwEAAAAAAAABAgMREiExBCJBE1EyYXGBofAUsUKRwSP/2gAMAwEAAhEDEQA/ANJat1LStW6mCZ2rnDQrIqV0mkixUgqiHLaxUwE1xVqW1aq7F3Eq10CrNu1SW1VFsiFup0FP+Gacq1CIaUp1SlK6LZqFkQt11UqdUpwSqsQjArmipdNPW3UsS5FprgFTFa6EqrFXItFLTU4WuRUsTIi0UitSaaQSqsTIg010rUpWu6aovIg001kqfRXClVYu5VdKb8GrLpTIqiyEpTClTxXClUWVGFRlRVt0qLRmoUV/hClU+ilVlAVUqZRTkQVIq0wwQ1R0qcWqatrrU9tKliDbaVOqUgoGdvWs54g8fWeH8qj4jzG8KCNxMEtHoI9ZxWZSUeTcYSlwjULbpwt15+fxNuqNf8OjocjSzqSO4J1A+uBVfhfxjYsNfDJp/wAt0hv/AJLB/SqjNS4CSozjyj00WqetusFxn4vWQsWLLvcxi4VtKO/mBYkjsB9ateH/AMWeGvwl4NYuzEZdD7Oo/cDfrW1vgG4tco2+inKlVOH51w7gFL9ppMCLiGT2Gd/Sr0Rk9N6hm5yKQWnI4YAggg5BGQQdiD1p6ipYzkRaacoqUrXNNXYrIZppaaq845snDWWuvJA2A+Zj0ArzXj/xC4pj8RXFpFI8gCnBMeYspJMSZED0oFStGDs+Q1KhOr8PB6rppaKznhPxonFD4bwt4dB8rj+ZJ/Vdx6jNaaKJFqSugU1KDxkM0UtNSEVyKuxm5FormmpSKbNViXcYBSK1m/E34hcNwcqSbrj5ktlTo/1mfL7ZPpWI478Y+IYxbs2rXXzEuSDjuonbEZ+mcNoPCjUntI9Xa3Tfh14l/wDkXmLFi3EfDGYi1a6R0NuRv1qqPHnHLJHF3fNPzC3gg4+ZfJInAj6iqug66ap8j3VkqJ1rA/h9414i/wAV8DibqXFZGa22lVfWpEp5QAfLqP8Aw4NeilagKUXB2ZX0UwirJFROtVYyVsUql+GO1KrIBxbqwluuIBU6imAKIuK4hLSF7jKiKJZmMACgvA+PeCuOEFxlJJAL23RSewLDHfMD9qz/AOKHMNQSwCJZgWzEKmSfSWKif8prL8LwQdfKMCFnoCeognVSzr2Tf7+3HKXTqau2bHxt4tIU27BDMRkgzoE6dRj8xMwOkE9p865hJuBVklYHcnuT7maO8u4NOHtsuksWbDHymQNwqnuT1NFOEAGBCsRjT5ZkxmInrIn8v2S9dRlkt/MehTwWKMpwD3bcQJWfMs4OciN59qv8fyNLl1fhAoWH+IrT5D3Dden196u3rLPfKFSFtnSvtG46dJn1FERaKMoOBAHlESB796qfU4u8eQrp3WzPJyG5baG0P0DSYBxMjfrWw4fwbY0KW/xGU6i0aUBGfy5O8xJn9KGcx5obZ0W9OZJb5vQR06f76Tco1XXIdmAaNbLOesRt1n0mq9Wbjk9fMp0tWIuO5VwwgNbGozpOkGRIU62zqIkYM9cdj3CWnZtLMYK5Yz5lUxpBJkQDtJETGxqzx3K7QI0angYmCCWAyD1ER9jUVjU1lyP5SR3iMj1/60GVWWkyowjJXX5KtrnlxS5t3XtBI0qpJUqAPytI2g4HX0o7y7x1dXN5UdRubYIcjowBOlvUY6n0rK3uHK2ySctMjrHb6wPtVjhhCKCASQZxiDnaIHSiQ6iUZckq9LBrg9E4PxbwzwPiBTnyuChEd9Qj9cwYmKKpcDCVII7ggiRjpXkVyyVtEjzY0KwyVPzDSemmFHsT3q7yfxxesWvhlUOcO3xG0qsDK6o7YTSB/LT1Hq1PUjm1eicfg2FvxF4klxb1ABbeoySPM9wKNhMkKR/xGsF8JLnlk6gWlQMAAEAEncyJketGvFPM2vu9wrplbXWVIU5Knqsk+oyDkUKfhVs3pJOlgGJGdPmJM5E5A++9I1ZZTk19jo9NDGmkWzyp/I1syYkaYxAkfad/evS/CfiX+JQpc0rfT51GNQ6OoPQ9uhx2JwfC8GYDWwChH5STM7kRt9KfxNxeG/8AMamV7fyMsE6o06SDgqZOD0rHS9RKnLfDK6ihGtG3nwesRSryTnH4w3mRRZtraJVdTnznUQC4RTgAHEnVtsKCjxxzAMpXibhY/lZLekz2UL+kDrnpXalUgjkx6Woz3SvNvxL8fNYHwOHbS5HneJKg7BZxJBn0EHrUXKvxTdLTrxaF7g2NpQOoBDgsIIkZXGdsZ8w47mBv8Qzvgu0mTIloE52GBjoB6UKUsuOP3Qbp+nan3kTEsrZODqgqIMZPmGZORjuM13+ANz/0lwD5iTMN/KW6nr7dq6LetyAQFG7ACPp64o9bsoiBRgBTqUdTkxq9RHtPpS86mKOq42ZV5fyqAS10MBMhAwjbVExq2A3intZs3G8qABQxLGQMZ9yZA7VZjyeY6VkKdIGNWTCyJIVYz3qvxHBEppVY6kbwB69aB6t3e5En5JOTeIvgcYl8Ir6AxIwkhwUnUQYhmH2NFOefiLxN1NVq/wDCzlbYUaQYAksCzb7g56RWa4rh2SyzCZBSCMEHUAD+sR0k1Uv3QbS3X+bGrOSJIMiM5z/wmmYxdlYXlGnKbugov4k8wstH8QXG8XERsHIyRqiPWt74W/FW1fKpxCi05IX4gJNkudgS3mtk9Jkf5q8ZfiAxcCd4HXH/AF3p72RpBnJBnG4x/emmvDFpUovcT6fMUq8k5H+MLWuHt27tr4roNJctlgCQs5ydMCesTSodn7CtmGua+P7aSthfiMMF2xbX2HzXD6CPeh/B+PuKdT5LTE7HSw05wdIbzEjpIiOtZji7YDEGYXHoWmWOBAHQdoorwjILcgREknrOk+vtjpSs+onjdHUXSU4pJ7ZS50xvP8W4dRggYAgAljgepPf+09hdKIdOSogdySTPpXblpgQCphhM7jzCIHrn9qM2uF1uCMARH2Gf3PakXN2sx2ooRSUUCeI4F7zKFnykmBvIg+mO+etWeG4QgruJ364yBjdd+tXuLARjb1fMuQN4JxqPY5Me3en2bAjUzEbH/hEk/p+/2zftUQTbILzAXQGJDY2JmTHp7CfT0zYucJqkNgCWAjYbYx2/pQ7hiXulmGo9JwE2Ax1bb2FFb14KCFyRviRPT0MfYVGsS5K2gDx+oXiQdOAAYaSB2JyRPXrBOaLeH+CYnUrhcZDCcT+XbOOmRVbjOXKPN5jOxI777hpyT29xRbkPLzi5GQIwYxEb9T/emeY6MSnrYW47gvhWQ2pZYEKAMw4+czB6RtGcb1VHEfCsaQJJMHt1ie39cUy+j3bm621kLDHUZzJ82czsM59TUvGcKFY21ZbjIASAZ0DZtQAhTtgmaw4PK6WjEXa0ZPnYK4tJGZJ/c/sI/SncbhbY7aZjrIIj+n+zVTmPHkELgZ83UH2PQbHO1X7lwMimfNOR0Ehvt9u9CxeVxqb0rEb8OPgEnJLlj0wAJj6Drj96pXOUBUY/mYuI/kgkZE7+tHfgW/hLBGpjLk5IjA9dIiO0+9B+M4oC0USPKAD0M4nOwq49vHkzG8pMGr5WKoSEH80H5YBkSVkx/wB6h4Rw1l00HLSpkqASATAA7eb6Uw2ywUjzAmTEn7neNjHQ1Yv2tKuoyDgZggwD9Qa3OauSMLuxd5bdIRU1tbcDKklJ9R0YH0/ShfiLmLi35nZiRCydQPTE7QMz3irycuT+H13XkqCPMqnTABkTvjrWf4Tg7N5i1z4qoMKU+GFH0fLZ6Aj+tXRoxdTJvRVSeEWlyd5INboBaUgsqjLajJ07kxue0CvRuM5elxDaS4CbZ8wwrQOiMOm+wNZ/lXA8PYgjikJIPw1uL8F5HlJ8x0GNp1xIoXzAXrh85NrS0aAPMoGTqnMkdcAyIp2p07qz7Vr3E/VUY7e/oR81VBqFsRbjDEyWCz0OSCQf9mgF/hj8UiPLJUsA2kAZJMbnfHeBRKwhuMqEkh5JJMXAiqDLEDzSShDb5PaifNbbJC4AEYGAOu0DJBB+1bnKNBYpFxTqSvcg4rg4RVBASNWBAH09/wDfWrXE8KdMxgY9JgQPoCCa7xNyeG2EzuJkhdhnaARtT+DBucM2++PSRJj3Yfea5blltjeLscXgxpQNAGvM9SQAPef6ipeNJtKQF1amIxELBjJ6dfalwN9XuGRE6XU/ylCSR+v6UR5jy7V5tWwBiMEgjeN5Ag/X0rcUsmpcGJXVjI+JYayXQkFT5o1aSh3C9CAYJnfG9Zi7dLW87kGMxiFgdoCjb1PpWi55xK/BhjoZoi2oxGBk77avr60Cu8QAoAAKefsDLCCZjpj7DaupQ+FIWa7ivzDh7aXV+EQQ1q0xAJOl3RdSgnJgz7atPSrNydIAAAmImWUAyFkdT17wdqD8IJY9cgDMd+vQAVe4jiyzZfVEDG309Bt9KZmmApONhnEghiJP1Bn9aVWQU6liesaY+k0qxkwmKNa/CaLjMZKxgE4kxiT/AGmrfCeZIA0gCDJGkSNhG59fWhn8c/EXCwBCL8oHQDck7SQP6Vf5VrYxkfmO2dM/9TXHnGVu4eTi1vkscxQ6FCk7ecTq22G3vjEyB1NWuV8yKeUZbscqBgAEjJI67bUN5mz5iVjO0Tt2/f1FQ8l44F1tzpBIGIH3M5wP1xUjTco3RqMoKNpBu6q7ltTs0sf5jsAB2EQO1TcaQ3kVgSQNIGfKRkwBnB7xnes9zznHw3K24EAjcycBYgZwM9pNWPD3iF2JAsu7RJIKIBGZJIGIP3Naj005RzASqpSDnB8ILYlwNtpyR0IaIkZz6muNetKNmUfmBMgNMxtnpWY8VeInd4zYtDyqJJJInUYCljmfTAyarcl8RcOoc39d/YKCGIUCQPnjpmYnMdKPHpXjkwLq7Nh4g55bVNMJABChbgLOxghojAlQPY/SrPJPEi8TbC2UCtbP+JJ0oN/qSRk43nPfybiHtPdLrcIBckqykCCfquB+1W/C7MpZNZCBshTAYnGSN9hFN/x1hb7i/qWkkHOb+In+NcVyzFXbbyrg6JEdMCJolyvm5W2B8Z7SuPMuhrmpt5BGAY6jPtms3zdRotnSdUlWaZkbid+mPpRLltwKAG2OSsnTMRODBP1nbtU7HFL+gzjIdxfPCHMoQNRhvMS2YB3x3+tadbXwlhryMoJLKskrJ23yMn/m+2a4q0jKTcJC7Abs2wgD8oH6zjvWc41XQwlwgPmPr1BJG37xWXS9R4r8hJNwjkz0Ph+chLlx220wuxyWBidgTJJ9hQvjSt1VuA6SQfLP+Y5HcT/vrQbl3ORoS3fU2mxDf+24GTqM7EAGJn7CjfMXtcRbD2Zt3JAMLFpwwE7GB+Y/T1oToKHxK39Eh1GTuvIrY+EUUtpBkywHkkCFO8DZp6E9M1bNowtw5yUYHYiTpn/N7f2rLc45tc1absaRgYiR0/pT7HiUtw7W5Y3A0WmERpcDWjk7xAjc+u1LvpHJXD+rZ3LHifi5C2Q3ymCBkAfNuBBzHXv3z3g+FBRDriG82ynTBOkT5SZOM9emxqct5eFUvdJCpE4kkk4AHf8A30NWr2m4JttISDpgqQCY869ifziRJGQcUzGmoxVOL+rBuTbyf+h90Brmp+pCqskBVGAmRgg7zVixe/wfhOCxEpbI+ZDJIVv5rLQDE4MFfmYEdc4gAQNyDCmZJHyqe0zAPQwNvlIImm4WU6mIVZgRAMycmCYX6LGOrLmqUbC+HqSu/cevLzZGoiC0521GNiR0EzAwBVjiOHLIQd139fUe/wDSu8ZxWvE6liJ6RtIHSSJ+1d4V4MN6A9sf9zXB6iq5O68HRhDEXLSDb0npOO+Ij7VLyy+LTlGHkIAx0GTq+h/eqy2tFwjoxEejf7/aih5cHhlkEZIGWX1A6iaXb38mGcV5LK8stqC+ob+QjOonYD6n96F3RpM22IIJAJhSAwGI2ZYjB7yKN2+WxakQRvIMiekf2oVz+23DK7gCCDqwAx0zsxyMnYbmKco5PSFpyV2eZc14vXfctqBB06T+UKI6nBJz9aja+umR64gfymP1/b1p1q015nueVZM/sAB+n2mmXPkAxM//AGAMD2H2mK7qSsl7CK8sp8GmfWc/pH7GpLyQSwMZBAMSZ7Ae89qXL7c5OwkkZzAJ6dOnpJq5zsSAwiJKpp2wQTvmfMM/oKLfuFlG9P8AJ2yfKN/uRSqS6ApK6ZjBKrqEjBzOaVDxD5M3NrxHbZCttVUHDHzRoUYCHT1I7bUG5f4mi+qCG1NpgO6bnbUMKcdj/UD7PiwpgWuh3bvI2CxFZ5WIIKkgrkEGDMd6xToLaa/fsLyq+zN74ivXLFkksjAssT8ygnAmfMNhsKy/Ac5X403rRdMwBqMlj0gCh1zUxGpizMYEkmJx1NGOW8BIQkfMJQDdba+Ut2ljge9b9NUob/BTqOctfkb4xvrrT4Sm2X3UnUMYncxn+tP4PWHK2NXTYZMCJP60M4i98bjGJMKuJjYAQSAN+tETxz6YQELiQDkk4Bcj1+lYlF4KKGaDjk5S+gS/8PUWSL1xdRfUfzNJBmQoJqk3L+Hba8ob1W4Afrpip+TsWRkgaWUwc7jIj/fWu8Ny4Op05I6HBj+tK01JSkrv7HTqyjgu3Qz/AMAJA0NbcnorqT9BM0G4zhHsvjykEAg4Ge/T6+tGLPDnZjGYz3BIyM9vtXLl0xoaGWZ0kYwJME5A0yI2zPrTFOcoy+Qt1FOM4O3KOPxZchWtMhkAkkRrzsdoLT9966vMCjFWDLByVMMp9m9/2qtechSpMrAGR5hGwJ9IGfQT1Jp/xEn/ABCdoDT22nvH9qO6FntHPj1D8sN3bskDVq9dt89esT9vu7lvC/GuzMAdY3I6Z9xn0PagyltzGkHcR+gBP9q1PhDgrrwLdx7aM2YaIE74jMQM/pWZ3pLJBc/V7R/GWQFIgycwJZjiAvqBMnFVuCtXbFgAKNOtsMuh1K9A/wCYZ+gxNafnVy8QELwBJZiSW09FBHmb3MfWKF8y5oURdQFxbinUDuGlgjIR8pB+4O20A9aVSynHTNRoqCyhLYCHOLrJcVApumBESUXIZwoziABq/m2mDVvgORFVTyXUyBLW4B1dvMSN+q0a/DjgV/hnuKZd7jhmIyQIhT9+netJdV1OQR6jIIgUV0tduiQlvuMpzHgRcZVVkK2p1Akgl9sTGqAN/cUL4/hShVkMAbGNp99wc9wcjOa3KctttIIwegME/wCkiCp7Z32rI87vBLj251KLrWg3U5I1ELgtsTpAkqKHTTV0/BqpJFHh1R76OYgLJGqIcMFUGdxuc/ljqDWpvi3CgALI8xHyxjyr0BM5Pb3mqNjgFRQQraPoTJmM7EkwAemcCKvXrJnMQxOBJALdusRj1iub1nU2Vl+oao0vL5Kgt6gCogEwQOhnf06fak1nS0kYmu8OnwjBJIJx7n/tRD+HF1GBxM+59vWa5Tlb6DtvcY1gOJjMQY69iO5G1WuAt4hjkbETMfSqXAyCFuTjAYZH1G80d4lgFB1IcbkjB/1gggf6q3CDfD4MVOzQG5nxZYBU1EiSSxgbdR1Prv8Aesv424m6vDhGbUA2+QQGDeU5zBn/AJvStDc44FmCAs8EMwyPdSTDdp/tWG8XcxuXrulgNO4OBq1CSfQSDjpmut0cHldiddpaQPsMgUypODBnYxg/fv39qqcURJPYMd/zNge/Sr/CahIUiGEGVByQQBLYAJA60M4hAfKoM7/8s4j3j7V04K7Fqr7SxwiBbayTLHYbkDYfU/8A1PpTuJuH4ltSpXJwT5Ymf0IM+1EbXDytsTqKEAKBgFjDamkRAE+7DsYpc40jiZUQJJE5Ocg4PWQYnFWuWVJJRX2IheYyZ6nbA3Ow6ClVzhbgKDy9/wAiHr60qE5O/ARRVuSo/CFYPcTPp/sVPwXC6jGPU9qkfiwOHZCssWUqeoGZ/p96fbsFLJIyzHSPfqO/b70wpPiQi4x5iVjwwZ2I+Uatuw+cj6EKP9VE34graLkwzY9lEhV22ET9AKrjhYskKZJZiTEeW2dIz2LFv07VW5lxgZUQDp/QSf0A+pobl6krG1TwjcHcuyXPUnH1Df10/rWy5H4Pa6huXDoDjyCMwR80dPSgXhbgg/EhSJHmJEkbbbe9en8Fw+3YQAOgG0Ciy2XRjYk4Dw8iBQASB0OB9R1qwnhq0TqjP2/aiPD2+lXbdv8A3FVhFu9jbqSWkwFd8KWGJLWxmJIJXbH5SB9ajv8AgewYKllImMgzIIghtxMGPStQtn0pPbgbVHSg1wV60+LnjH/hrWg1tiDoMN6lcCJ7gg57+lZ3jEAJOQfT9v8ArXo/iXiUXinGkOpCllmMiVaDuphR3GM9KyHP0t6y6CEyQMysDKmSTIMdcyD1FCoVmptSNVqKnTUkZ6wCboB2icxma9M8LpcVRCMVI/laMD22zXnxH+KpiPKGUddM4J7EzWn5Dw51g/mOJ3In1rfW9t0vAHpEmrs13HSwyCMD5oDbf7zWU8SW9IVTOqBPSPII9NzNaXl3Mna6q65UevQZIAPoIoNz1zdZtYmRIdRDADMRs2PrtmkqdZyknJDTp2i0vJY/DFv/AFkDjzOH+GVhgCsagdipiIg/J716CvDdCPpXhk3bF63csNLIdIgnIknQ4OQD9pMg9a9c8FeOLPMLegnReAyhPm9x/N7/AHArqJJo57lKLL9/l65xis7zvl4S9augsdOvIiVMfNB3ME5kdMiJrbGwQaB+KuB/wdQBOVHf5jp267/rQqse12DwqKWgPxAt37fxLRmJwDjHlbsdQXBDCYGOlRcDxesFTEjY9z/f+1UvA9vRxFyyzCWQXRmYZdKuv2K+2knINXeecne2Pj2oifOuCRJ3j9P71x+u6PNZw4/r5j3S1lfCfJHdsi55T/23wO/Q/SouFvlW0v8AMMdgexB71zguL+KIiG6xtIwfYz+9T3LIaQ+/6j3/AN/euNi4vFnUTXEgolvuJJEg7N9jhu/Q+tD+Z2A4gvEHqM/aorXFXUGlZIGwkEf8rTU3DWbl3ztEewkRiYAx+lOQhTsmnsA8ov5FIXrXD23e6xgyAx6wQOggZj7DesBxvGfHctJaAQCRHlyB9AM5PWtx4h4lAHyjeTSUJDSNUAEbMZM9cjvt53wtj3JkT3xXYpLGmJLuq/IulBgb5WYx+YE5z6ZoWQWuQBGTJAwJYt12EDr0FFmgAkRAMR2DCCY36ihnBZuPJABMt6xJgDrmcUek9MrqIq6SDfCW9F61n5h5hkxIIBxuewGTA3NCb7G5cJ6gn9T6YnP6HvRXiE0221AEkBW+UkvOphPSNpG0YO8CuViPMZM7Ykn09MEfap4bMW2oryGeG4F2QEAgEYAaMdMUquWeYgKATcBAAgWQRj1Lgn7ffelWd+5fd7f2BrXC466t9s+g9P8Ap0o5xjfwvD6AJu3VwZ/9NDliAOp7/wBs5rhOZ6WzkHBBx1nJ6iasHjFclnMk5IEz/pnZfU/7B3B22I5wlwPHG6UdRJGlVXoIDaifqf6mhdu2QwDb5+/ar/Blrl4C1b1ESYA3wSYnoB+00uZ2bgugvkkbwYkbwTvuKyrKVvLDJ3jf95C/hXTbuG4wMRpByRmCZgHtucb969A5XxCXPkIb/T5v2rJ+HeG+LagDTkEzkbQSPt+tFr3KV0MJltLQ2zKSpAIIyMwaW/lKLcZLyGdN/wCBsuGar9og9a8Y4y9dXhta3rgyMi48jB383pQjl/PePe4q2r3EO2TpDM5KopJOgyGhQTt0p2nJT4FqsXDcj6GKqOs+2B9yaxniTxyiKRYPxGOzCNA756mvPrni/iWslTfukydQ1TiNiAJjeZ9q0/hj8NW4uwb3xWtK2baMkkrHzEk4B3GNvehTlJ6QSChFZSZl+N5pryZ1/KSd2gAZxk4n6mqNlGvMUCaizLC5JJI0gQMmSBgZJKipeZWnsu1s6ZBKsYMmCRk79Ntq2X4LXeGbi2W4n/mAC1lifLA+eF6OAdzOJiMyfpcW8mY6xyjHXB57dRhxDKwhlOgjaCnlKxJ0wV26Vs+S2JKgE/Tfb2oHzrkz2+ZX0uHzC4zsQCZNxvibD0b2rQ8qAUz8eI2UoVJ9AzLpGwOT0oNepGXPkqhCSV0W7dsJdfOyMR66oX9iaE814gqJ+kdIYHP60bvcExs3H2JC4UgkicwQf27Vl+IadQ7kfoRQIxUm7MZleKWgPd4lhf8AKpZiSAomWLyAo7kkrHrFeg8B+GNlUtO2u1eW2gJtOR/iKMvJnzTjECBt1oN+HPJficxd2GLCEiR+d4VT9i5+1ewCwIzTE5PSiLwjH4pAOxzq7ZULeBvoPzgD4o9WVYD+6if8p3qze53w72zF1CGBgTk4xA3Jn61du8vFQJy6DMCc5AE53zUybVmalSg3eOjyDn/D8Xa4k8Sqm26atIYGGGQVPurHEidJjIrY8k8TW+IAKNqgD4iMCHt6sQQd16SJHvWl8S8rW7wl5Dn/AAyQexQa1I9QQPtXkCcrt6Ddtu6cQNbBkYADJhYHTA956iqzjTik/oZcXk3yeiXPDC6/icPcCNGoo06WJ6K22exqbh3hiLq6W66hp29flP3ivO+SfiHfVVW6qXlLLONDlT82kr5NUCJgbitYPxA4cI5Jv2ymSjIDImMQ5XbMGMTucUtV6CnOd1phodVPHu2vc0H8JbI1C313lCuO36ZqDiuIi02kaBBxu2xHXG01FyPxXwhT4vxrSK5I8+hPOsfMrkMGEj6EGIiM/wCJT/FcZ8Dh3Y6FD3rgOLcz5Qu2tsCdhBoX8JRknx++CLqb3MZ4mb/HWTGlJMASGcz02OPuSag4QAgHH7H6969Tt+AuFAhrQuMRJbJf1IM4OekY9hWV8U+CP4UfER9VssRpI8wxMyTnE9ttqNP4Ug/TySk/mZjjhOAYkZnrEdSaj4GyIY5LEA4iVGkNO4GQ0b7k7xTOP4iVAmTt65O/pif1q7ybhVUs25WCogeZp0xDbwenrmNq1BYw2aqSUqmirzMxbCA+mkktBLAErOxgdMQep2XAJhT1WWx6wBM9IG09RS50ZuomZwxkyZO4HbMx7Ve5bYJbGzIVYZGBtGDnYZn+2m9JA0u5vwWG5jaUxd+Jr/NpFtgexnrIg/WlTOYcsdrhJVQYUYcRhQAcmZIEn1JpVmyNrFgS3YH12GNp3PaYqNeDn0Ubxv6D1Jx960XNeVKpZrLSkyVO659cEY65zQ63w/mXOASQD/XPU0en1GSujnuhGyLnJEayAywHuEKk5hZlm322+1O8SurXbVu3kICP8zMSJJHcn96avGSTgm4cJgaQDEzmTttH9a5b5PcvXP8Ay9trtxELPpyQAwEqOpnSMZbMUJU5SqZP90EcoxgE/BvFxeXWfKwKRHcHAHvpo3zLj1GoL1xPviPvWLsBkY/lZTkfKQw/mUwVM9Io1x/GF0DhDBktEmGA3wIIn96X6ig3NSDU68WuShxjf4GgfzGf+GQP2NW/w6X4HGXuIC6jY4a4yr/NcuFLVtcbSzxNDmuFo7Zj61svBXKo4a7d0krev2rSk/ycPqvuTGwLAD3WKdof+d3+71/0x1NpxSNLyzhgyk3f8S5cYtdc7uxiR6JEALsAoHedjyq1pWNwcjv6zWN5S8u3uD/f261seWXfy1UXsHWpqMbI8y/GDk8PbuqN5T92A+5P6155yPmR4bjLF8Y+HdQnp5dUMD7qSPqa9x/Ebghc4NyROjzD/h3/AEmvA+K2Mev7ViEmqjSDRSn0+/BseecV/wD6HENGrzqh/wBSIqkn01Aj71be2q6Y87ETKkHJ6EHqJOaE8hQXX+Neki4zO8YBLMWaDPQn3qxzTiuGR4Vy0HMSR7YFAhPF4WbsZaTXJpeMPwk0t83wVPqDJ9cnPSs0t5bvz/N/OPmgd+/T1xTOec1Fy5bVCPLbUEeYZgEg9o1fpTOSAlsKJY6ABt5vL9dzmtwppQy8m51Xe3g3/gvlYsqxI80qrnIJlRd/QXAo9FrYKKzPhnmKm7dsE+ZdLZ/N5Qh+2gfRvStLaMY6USluKbBVPZEqLFda0OlPUV0mKNYXvsH814lbVp3b5VUkjvjb67V4lf4clTdZVV7jSQMAIAdgO5P2Feu+KeWPxNo2LZ87gkHp/h+fJ6AsFWf81eeWfw849j/6bDVg6jnHc6tsDrQ5KXMTalTvabMSeCNq5qRQVJJAJJWB5XtmM4J6HYgz1FllZyDcOs/DlI1GRJBWCBJEQ3oDntvrv4Q8S9hs21dfNbRmJ1N1BIwkiRMncbbjDcbwrqzIQysvz228ty02JkQBmJDDBEHpRlk1d6BqpFOydwI3LbgIGkkNGhW1Yk+XTJGqenv3rQ/h1ZNrmOhg/nt3FcREFdLA9YAiJxBNNs8w0gA5MEaXwvrpeZSd4yMb9aD2ua/CvG/bYrcViUki55mVlbUxEMpDGR1npW2m0V2raPf73FER/lMjuI6f6ZPX+goP4z4tRwF53g7nP8+sAQIxOrr3ihXh3xqnEWEYuqN8rh2VYcQTBMEiIMqB830AL8UvEVsqtq0Q2qC5UmGC6SgWJkSJM4x32UffLBoOpKKyRhWDAmIhScnI1SiHT0JAb17xRZeFYQWDFifLI0rklmlWAkEmPYH2qtyjgSV80+wnygw2JxkTnpv60R4sP8MEsxzcdR1CJEtMZLef20kdMSby0hun27bAKuHvEkwogE7wAMkDrmcetavk9iWQkEKBr0/zOveCNpwDG09qy/KeFLERElsD1MnbqB/atv8AwQtDSYMTIwMk6jBPy/KfXaCCTNNXevBnJqNnywLxGvW2lgFJJAMEiTMH1pVR4riyXY7ZOFEAewMkfeu0DuHFGNuDRcd4S41BiwHWPyOrt9h5m9orP8bw1+3HxLVxMY1oyiIjBIgV9Bf+Hjua4OAaMH+ldJUaad0ea/kVbWZ4TyHlfEcUSvD29/mePIveX2Htv2Br2Lwb4STg7WgHW7Q11zuzAQAOyiTA9SdzRW3wbAxHt2orYt6RH3oyxgtcg5TlU0+ATxPBI5/xLaMR/Oiscf6gar8V4d4a6hR7FuD1VQjD1DpDKfUGtGbYbcTS/hF7fqavOL5QPBrhnnDfhRbBJtXnAJ2uqtyB6ONJ++r3rXcR4aUcB8C0BKLNqf8A9inUCT/maZ9HNGU4QTvjtVisuMbWQRSle7Z5jyVpbUAQCPr6g+oOCOhFajlzy4qlzLk15eJuMiBkuNqGkqCp0Kp1BiNyu4nea5w169YuAXOHuFTs9sC6AezC2Sw99MetJYtPg6jrwlHbVwp4hsh7FxTsVYfoa+fn5ezOyqpJkgACTvAEDJO23WvfeYcPd4lNCKbYJEs4jyzmE+Yk7ZjfepeQeDrHCnUo1XP5yAI6eUDC/qfWtxpSlK4CPUqnDFbZ5N/+KuNt2k8nxFI1FFcBrbECVZGIDR3UnbpvSueDmtAl7F633bQxDT6gQPaep7Y92013TR5Uk+GLRrSXKPne/wAo+JcfTljmMEz6ruOv96k4K2bDLKOGwFxnUZWVXdmBmB3Ar2rxN4XXjFSWNu5bbVbcCSJwykdVYbiRkA9Kpcq8Cpavi9cuG6yZtgqFCtEFtyWIzEnE980P0n8PgKqsX3eRvh3wWicP/jrN+4S7vMXFZgAAHXMqB3iSxG9T/wAFet4YfFXo6wGj/Onf1WQey7Vo6VFdONrAlVknczo4yDpMg7gEEGPYiadaFy4fIpH+ZgQo+mC3sPuKPaBMxnaesdqdVen8zbrvwinwXLtB1MdTkRMRA3gDMTic9B2q3prtKiJJKyAN5O7GMKw/4rcArcGLoRTdt3E0NHnUNKsFbcAgxv1npW7oH404PXwN8RJVfiAdzaIugD1OmPrWjFrO586twQKKzy+qcatM5Eekgfvmabyjl1q5zDhrZSLbX0Dh4+QXBqDE4PlBmiPAWV/iFDE6PPBGYQ6jI7YPTrHvVPxVwxsnGwh7TiAY3g9exE5x6ikIzedmdmdOLp3j7AjiOMR+Jv3rVq2gZ2a2NKaLVsuSCE7gaQBG5PUipOC5adcBSxggL0ErIE9S0SY71Xs2hbOT3n/VBE+pB6elXk5lpVNM6gWJM5YuPN98Z9PsxObk9cC1KCirvkNWuKsgsHB1SQSwgzpmFAOdR8o3ABHeqHPuL1IxUGJAmMLIY6BH+Zj7BTv15f538RSoChTBI0SRG0GZiY3O7UN5vxYJAnzXGBjcrbUQsk5BPbso70FR2OSklELeG2DcSsk5OkbHcEe2dvcij1xSOHW8xl7tw6YA+VYQAAQMR+vWs/yawjLHmDzMqJaIkiBv3iR8u/cvzG+9u0qFlZApCERMeVlkfl26TJXpil8ltf6CtO6M+9xZMqSf9Uf0pVCu2d/9+lcqWLdTZ9OCpFqEGpUp44JMtPWolNSJUISipVqINUoNWiDq7XK7W0zJxlmmGzUlKtFNJjVSnUqVQiVhUqVKoWKlSpVCCpUqVQgqVKlUIKlSpVCCrjLIrtKoQ+e/F3JG4PiWtgHSDqtnvbaRE94Gn3U+ldtqnG2XE/4v5Q0fIBJAk5M/ufWvZPFvhpeKtRgMvykiYmJB9DA9iAe4PhPPeS3+Cul9DKFIJ7qOhnqJ2Yf1ilatG7yH+n6jWDewDzrlL2oOoODJBBJI2w3Y/wBqD/Gj+u1bSx4tV7ei9LDZVKpAkEHIEncxjoO1D71qxBbSDnA1AAHI/llhABgH+tYVS2mhh0Lq8WAbXEzsM++/qa5xCH47TkpEnoTGY+/6VPfvBZK/McYECJEQB3qC+txLzi6rI+NSsCrDyjcHIkQaIlfYvUeNk2FOGOpZzsdj3jSD22iR3ohxLM1oAsNCSM4ZjIJIGfaT0rO2mYCOh+xqa5eIUeaZ7mY/3NLSjvR0adRNXZe4dZUGJ3/elWq5N4Y4c8PbN3i7auV1FQUMBvMoJ1jOkiexmu1r05+F+GIPqFfk9qWnioFepQ1NnPLCGpFqshqZGqiycVKpqFTTg9QhOK7NRq1PmruUOmlXK7W0yhUqVKtEFSpUqhBUqVKoQVKlSqEFSrhYCm/EFQg+lULcRHT7kD+tVOI5wiTre2kd2/vFV9CBGlWV4rx3wy4N6f8ASJ+mAf3oVxX4hIfksXHHdsD9SQKjdi7G7a+o3I++ftQnnPJrPELpuWw69mWM91JiPoawfE/iHxEQi2bY9yx/+P8AagXG+KuIY+biHAOPIgX280g1nNLz+/exeFyXxL+ElksXsu9gE51FHtj20kEfeszd8C2UB+JzBTHREn/+z+1T8TxYb5iz/wCtyf2j96qvxQ/KFHsoP6tJobnB8R/fz/ZtSktZFzlP8Dwh+Iq3LzrEO8Qp7rsEPrBPrQHxPdTirxu20KMVAMeYMy4BJjGIFWOI49jvJ9yY+1VQzVec2rJJFJK93yAWLLhsR0I2/tUvDIXMDbq0bDrRQjViJ+k102I+ZvoMn+wrLj7hfWklZEovqMQP1/vXKi+Ko/8AbH1LE/XNdqYAT6MSpUrtKtGSZKetKlUISmu2qVKoWTCnUqVWUSCu0qVQh2lSpURFCpUqVWQVKlSqEFVcnNKlULQ5lAEgQaE81vMEaGIz3PcUqVXTKZ51z/mN3UR8R4k41N396D8KNTic++aVKq6t2NR4LPMPJ8vl9sftQ5jOTmlSpSfCNxK900O4tsfUfuKVKtxKkV+IOacf6H967SrZnwMOxqtcNKlUXBFySXsIIxO9QDrSpVUOC2QE0qVKjI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68" name="AutoShape 52" descr="data:image/jpeg;base64,/9j/4AAQSkZJRgABAQAAAQABAAD/2wCEAAkGBhQSEBUUExQWFRUWGBgYFRgYFxcXFxgWFRcYFRcYFxgaHCYeFx0jGhcXHy8gIycpLCwsFR4xNTAqNSYrLCkBCQoKDgwOGg8PGiokHyQwLCwsLykqLCwvLCwuLCwsLCwqLCwsLCwsLCwsLCwsLCwsKSwsLCwsLCwsLCwsLCwsLP/AABEIAMIBAwMBIgACEQEDEQH/xAAcAAABBQEBAQAAAAAAAAAAAAAFAAIDBAYBBwj/xABBEAACAQMCBAQEBAQEBAYDAQABAhEAAyESMQQFQVEGImFxEzKBkQdCobEUUsHRI2Jy8IKS4fEVJDNDorIXU8Il/8QAGgEAAgMBAQAAAAAAAAAAAAAAAwQAAQIFBv/EACwRAAIBBAEDAgYCAwEAAAAAAAABAgMREiExBCJBE1EyYXGBofAUsUKRwSP/2gAMAwEAAhEDEQA/ANJat1LStW6mCZ2rnDQrIqV0mkixUgqiHLaxUwE1xVqW1aq7F3Eq10CrNu1SW1VFsiFup0FP+Gacq1CIaUp1SlK6LZqFkQt11UqdUpwSqsQjArmipdNPW3UsS5FprgFTFa6EqrFXItFLTU4WuRUsTIi0UitSaaQSqsTIg010rUpWu6aovIg001kqfRXClVYu5VdKb8GrLpTIqiyEpTClTxXClUWVGFRlRVt0qLRmoUV/hClU+ilVlAVUqZRTkQVIq0wwQ1R0qcWqatrrU9tKliDbaVOqUgoGdvWs54g8fWeH8qj4jzG8KCNxMEtHoI9ZxWZSUeTcYSlwjULbpwt15+fxNuqNf8OjocjSzqSO4J1A+uBVfhfxjYsNfDJp/wAt0hv/AJLB/SqjNS4CSozjyj00WqetusFxn4vWQsWLLvcxi4VtKO/mBYkjsB9ateH/AMWeGvwl4NYuzEZdD7Oo/cDfrW1vgG4tco2+inKlVOH51w7gFL9ppMCLiGT2Gd/Sr0Rk9N6hm5yKQWnI4YAggg5BGQQdiD1p6ipYzkRaacoqUrXNNXYrIZppaaq845snDWWuvJA2A+Zj0ArzXj/xC4pj8RXFpFI8gCnBMeYspJMSZED0oFStGDs+Q1KhOr8PB6rppaKznhPxonFD4bwt4dB8rj+ZJ/Vdx6jNaaKJFqSugU1KDxkM0UtNSEVyKuxm5FormmpSKbNViXcYBSK1m/E34hcNwcqSbrj5ktlTo/1mfL7ZPpWI478Y+IYxbs2rXXzEuSDjuonbEZ+mcNoPCjUntI9Xa3Tfh14l/wDkXmLFi3EfDGYi1a6R0NuRv1qqPHnHLJHF3fNPzC3gg4+ZfJInAj6iqug66ap8j3VkqJ1rA/h9414i/wAV8DibqXFZGa22lVfWpEp5QAfLqP8Aw4NeilagKUXB2ZX0UwirJFROtVYyVsUql+GO1KrIBxbqwluuIBU6imAKIuK4hLSF7jKiKJZmMACgvA+PeCuOEFxlJJAL23RSewLDHfMD9qz/AOKHMNQSwCJZgWzEKmSfSWKif8prL8LwQdfKMCFnoCeognVSzr2Tf7+3HKXTqau2bHxt4tIU27BDMRkgzoE6dRj8xMwOkE9p865hJuBVklYHcnuT7maO8u4NOHtsuksWbDHymQNwqnuT1NFOEAGBCsRjT5ZkxmInrIn8v2S9dRlkt/MehTwWKMpwD3bcQJWfMs4OciN59qv8fyNLl1fhAoWH+IrT5D3Dden196u3rLPfKFSFtnSvtG46dJn1FERaKMoOBAHlESB796qfU4u8eQrp3WzPJyG5baG0P0DSYBxMjfrWw4fwbY0KW/xGU6i0aUBGfy5O8xJn9KGcx5obZ0W9OZJb5vQR06f76Tco1XXIdmAaNbLOesRt1n0mq9Wbjk9fMp0tWIuO5VwwgNbGozpOkGRIU62zqIkYM9cdj3CWnZtLMYK5Yz5lUxpBJkQDtJETGxqzx3K7QI0angYmCCWAyD1ER9jUVjU1lyP5SR3iMj1/60GVWWkyowjJXX5KtrnlxS5t3XtBI0qpJUqAPytI2g4HX0o7y7x1dXN5UdRubYIcjowBOlvUY6n0rK3uHK2ySctMjrHb6wPtVjhhCKCASQZxiDnaIHSiQ6iUZckq9LBrg9E4PxbwzwPiBTnyuChEd9Qj9cwYmKKpcDCVII7ggiRjpXkVyyVtEjzY0KwyVPzDSemmFHsT3q7yfxxesWvhlUOcO3xG0qsDK6o7YTSB/LT1Hq1PUjm1eicfg2FvxF4klxb1ABbeoySPM9wKNhMkKR/xGsF8JLnlk6gWlQMAAEAEncyJketGvFPM2vu9wrplbXWVIU5Knqsk+oyDkUKfhVs3pJOlgGJGdPmJM5E5A++9I1ZZTk19jo9NDGmkWzyp/I1syYkaYxAkfad/evS/CfiX+JQpc0rfT51GNQ6OoPQ9uhx2JwfC8GYDWwChH5STM7kRt9KfxNxeG/8AMamV7fyMsE6o06SDgqZOD0rHS9RKnLfDK6ihGtG3nwesRSryTnH4w3mRRZtraJVdTnznUQC4RTgAHEnVtsKCjxxzAMpXibhY/lZLekz2UL+kDrnpXalUgjkx6Woz3SvNvxL8fNYHwOHbS5HneJKg7BZxJBn0EHrUXKvxTdLTrxaF7g2NpQOoBDgsIIkZXGdsZ8w47mBv8Qzvgu0mTIloE52GBjoB6UKUsuOP3Qbp+nan3kTEsrZODqgqIMZPmGZORjuM13+ANz/0lwD5iTMN/KW6nr7dq6LetyAQFG7ACPp64o9bsoiBRgBTqUdTkxq9RHtPpS86mKOq42ZV5fyqAS10MBMhAwjbVExq2A3intZs3G8qABQxLGQMZ9yZA7VZjyeY6VkKdIGNWTCyJIVYz3qvxHBEppVY6kbwB69aB6t3e5En5JOTeIvgcYl8Ir6AxIwkhwUnUQYhmH2NFOefiLxN1NVq/wDCzlbYUaQYAksCzb7g56RWa4rh2SyzCZBSCMEHUAD+sR0k1Uv3QbS3X+bGrOSJIMiM5z/wmmYxdlYXlGnKbugov4k8wstH8QXG8XERsHIyRqiPWt74W/FW1fKpxCi05IX4gJNkudgS3mtk9Jkf5q8ZfiAxcCd4HXH/AF3p72RpBnJBnG4x/emmvDFpUovcT6fMUq8k5H+MLWuHt27tr4roNJctlgCQs5ydMCesTSodn7CtmGua+P7aSthfiMMF2xbX2HzXD6CPeh/B+PuKdT5LTE7HSw05wdIbzEjpIiOtZji7YDEGYXHoWmWOBAHQdoorwjILcgREknrOk+vtjpSs+onjdHUXSU4pJ7ZS50xvP8W4dRggYAgAljgepPf+09hdKIdOSogdySTPpXblpgQCphhM7jzCIHrn9qM2uF1uCMARH2Gf3PakXN2sx2ooRSUUCeI4F7zKFnykmBvIg+mO+etWeG4QgruJ364yBjdd+tXuLARjb1fMuQN4JxqPY5Me3en2bAjUzEbH/hEk/p+/2zftUQTbILzAXQGJDY2JmTHp7CfT0zYucJqkNgCWAjYbYx2/pQ7hiXulmGo9JwE2Ax1bb2FFb14KCFyRviRPT0MfYVGsS5K2gDx+oXiQdOAAYaSB2JyRPXrBOaLeH+CYnUrhcZDCcT+XbOOmRVbjOXKPN5jOxI777hpyT29xRbkPLzi5GQIwYxEb9T/emeY6MSnrYW47gvhWQ2pZYEKAMw4+czB6RtGcb1VHEfCsaQJJMHt1ie39cUy+j3bm621kLDHUZzJ82czsM59TUvGcKFY21ZbjIASAZ0DZtQAhTtgmaw4PK6WjEXa0ZPnYK4tJGZJ/c/sI/SncbhbY7aZjrIIj+n+zVTmPHkELgZ83UH2PQbHO1X7lwMimfNOR0Ehvt9u9CxeVxqb0rEb8OPgEnJLlj0wAJj6Drj96pXOUBUY/mYuI/kgkZE7+tHfgW/hLBGpjLk5IjA9dIiO0+9B+M4oC0USPKAD0M4nOwq49vHkzG8pMGr5WKoSEH80H5YBkSVkx/wB6h4Rw1l00HLSpkqASATAA7eb6Uw2ywUjzAmTEn7neNjHQ1Yv2tKuoyDgZggwD9Qa3OauSMLuxd5bdIRU1tbcDKklJ9R0YH0/ShfiLmLi35nZiRCydQPTE7QMz3irycuT+H13XkqCPMqnTABkTvjrWf4Tg7N5i1z4qoMKU+GFH0fLZ6Aj+tXRoxdTJvRVSeEWlyd5INboBaUgsqjLajJ07kxue0CvRuM5elxDaS4CbZ8wwrQOiMOm+wNZ/lXA8PYgjikJIPw1uL8F5HlJ8x0GNp1xIoXzAXrh85NrS0aAPMoGTqnMkdcAyIp2p07qz7Vr3E/VUY7e/oR81VBqFsRbjDEyWCz0OSCQf9mgF/hj8UiPLJUsA2kAZJMbnfHeBRKwhuMqEkh5JJMXAiqDLEDzSShDb5PaifNbbJC4AEYGAOu0DJBB+1bnKNBYpFxTqSvcg4rg4RVBASNWBAH09/wDfWrXE8KdMxgY9JgQPoCCa7xNyeG2EzuJkhdhnaARtT+DBucM2++PSRJj3Yfea5blltjeLscXgxpQNAGvM9SQAPef6ipeNJtKQF1amIxELBjJ6dfalwN9XuGRE6XU/ylCSR+v6UR5jy7V5tWwBiMEgjeN5Ag/X0rcUsmpcGJXVjI+JYayXQkFT5o1aSh3C9CAYJnfG9Zi7dLW87kGMxiFgdoCjb1PpWi55xK/BhjoZoi2oxGBk77avr60Cu8QAoAAKefsDLCCZjpj7DaupQ+FIWa7ivzDh7aXV+EQQ1q0xAJOl3RdSgnJgz7atPSrNydIAAAmImWUAyFkdT17wdqD8IJY9cgDMd+vQAVe4jiyzZfVEDG309Bt9KZmmApONhnEghiJP1Bn9aVWQU6liesaY+k0qxkwmKNa/CaLjMZKxgE4kxiT/AGmrfCeZIA0gCDJGkSNhG59fWhn8c/EXCwBCL8oHQDck7SQP6Vf5VrYxkfmO2dM/9TXHnGVu4eTi1vkscxQ6FCk7ecTq22G3vjEyB1NWuV8yKeUZbscqBgAEjJI67bUN5mz5iVjO0Tt2/f1FQ8l44F1tzpBIGIH3M5wP1xUjTco3RqMoKNpBu6q7ltTs0sf5jsAB2EQO1TcaQ3kVgSQNIGfKRkwBnB7xnes9zznHw3K24EAjcycBYgZwM9pNWPD3iF2JAsu7RJIKIBGZJIGIP3Naj005RzASqpSDnB8ILYlwNtpyR0IaIkZz6muNetKNmUfmBMgNMxtnpWY8VeInd4zYtDyqJJJInUYCljmfTAyarcl8RcOoc39d/YKCGIUCQPnjpmYnMdKPHpXjkwLq7Nh4g55bVNMJABChbgLOxghojAlQPY/SrPJPEi8TbC2UCtbP+JJ0oN/qSRk43nPfybiHtPdLrcIBckqykCCfquB+1W/C7MpZNZCBshTAYnGSN9hFN/x1hb7i/qWkkHOb+In+NcVyzFXbbyrg6JEdMCJolyvm5W2B8Z7SuPMuhrmpt5BGAY6jPtms3zdRotnSdUlWaZkbid+mPpRLltwKAG2OSsnTMRODBP1nbtU7HFL+gzjIdxfPCHMoQNRhvMS2YB3x3+tadbXwlhryMoJLKskrJ23yMn/m+2a4q0jKTcJC7Abs2wgD8oH6zjvWc41XQwlwgPmPr1BJG37xWXS9R4r8hJNwjkz0Ph+chLlx220wuxyWBidgTJJ9hQvjSt1VuA6SQfLP+Y5HcT/vrQbl3ORoS3fU2mxDf+24GTqM7EAGJn7CjfMXtcRbD2Zt3JAMLFpwwE7GB+Y/T1oToKHxK39Eh1GTuvIrY+EUUtpBkywHkkCFO8DZp6E9M1bNowtw5yUYHYiTpn/N7f2rLc45tc1absaRgYiR0/pT7HiUtw7W5Y3A0WmERpcDWjk7xAjc+u1LvpHJXD+rZ3LHifi5C2Q3ymCBkAfNuBBzHXv3z3g+FBRDriG82ynTBOkT5SZOM9emxqct5eFUvdJCpE4kkk4AHf8A30NWr2m4JttISDpgqQCY869ifziRJGQcUzGmoxVOL+rBuTbyf+h90Brmp+pCqskBVGAmRgg7zVixe/wfhOCxEpbI+ZDJIVv5rLQDE4MFfmYEdc4gAQNyDCmZJHyqe0zAPQwNvlIImm4WU6mIVZgRAMycmCYX6LGOrLmqUbC+HqSu/cevLzZGoiC0521GNiR0EzAwBVjiOHLIQd139fUe/wDSu8ZxWvE6liJ6RtIHSSJ+1d4V4MN6A9sf9zXB6iq5O68HRhDEXLSDb0npOO+Ij7VLyy+LTlGHkIAx0GTq+h/eqy2tFwjoxEejf7/aih5cHhlkEZIGWX1A6iaXb38mGcV5LK8stqC+ob+QjOonYD6n96F3RpM22IIJAJhSAwGI2ZYjB7yKN2+WxakQRvIMiekf2oVz+23DK7gCCDqwAx0zsxyMnYbmKco5PSFpyV2eZc14vXfctqBB06T+UKI6nBJz9aja+umR64gfymP1/b1p1q015nueVZM/sAB+n2mmXPkAxM//AGAMD2H2mK7qSsl7CK8sp8GmfWc/pH7GpLyQSwMZBAMSZ7Ae89qXL7c5OwkkZzAJ6dOnpJq5zsSAwiJKpp2wQTvmfMM/oKLfuFlG9P8AJ2yfKN/uRSqS6ApK6ZjBKrqEjBzOaVDxD5M3NrxHbZCttVUHDHzRoUYCHT1I7bUG5f4mi+qCG1NpgO6bnbUMKcdj/UD7PiwpgWuh3bvI2CxFZ5WIIKkgrkEGDMd6xToLaa/fsLyq+zN74ivXLFkksjAssT8ygnAmfMNhsKy/Ac5X403rRdMwBqMlj0gCh1zUxGpizMYEkmJx1NGOW8BIQkfMJQDdba+Ut2ljge9b9NUob/BTqOctfkb4xvrrT4Sm2X3UnUMYncxn+tP4PWHK2NXTYZMCJP60M4i98bjGJMKuJjYAQSAN+tETxz6YQELiQDkk4Bcj1+lYlF4KKGaDjk5S+gS/8PUWSL1xdRfUfzNJBmQoJqk3L+Hba8ob1W4Afrpip+TsWRkgaWUwc7jIj/fWu8Ny4Op05I6HBj+tK01JSkrv7HTqyjgu3Qz/AMAJA0NbcnorqT9BM0G4zhHsvjykEAg4Ge/T6+tGLPDnZjGYz3BIyM9vtXLl0xoaGWZ0kYwJME5A0yI2zPrTFOcoy+Qt1FOM4O3KOPxZchWtMhkAkkRrzsdoLT9966vMCjFWDLByVMMp9m9/2qtechSpMrAGR5hGwJ9IGfQT1Jp/xEn/ABCdoDT22nvH9qO6FntHPj1D8sN3bskDVq9dt89esT9vu7lvC/GuzMAdY3I6Z9xn0PagyltzGkHcR+gBP9q1PhDgrrwLdx7aM2YaIE74jMQM/pWZ3pLJBc/V7R/GWQFIgycwJZjiAvqBMnFVuCtXbFgAKNOtsMuh1K9A/wCYZ+gxNafnVy8QELwBJZiSW09FBHmb3MfWKF8y5oURdQFxbinUDuGlgjIR8pB+4O20A9aVSynHTNRoqCyhLYCHOLrJcVApumBESUXIZwoziABq/m2mDVvgORFVTyXUyBLW4B1dvMSN+q0a/DjgV/hnuKZd7jhmIyQIhT9+netJdV1OQR6jIIgUV0tduiQlvuMpzHgRcZVVkK2p1Akgl9sTGqAN/cUL4/hShVkMAbGNp99wc9wcjOa3KctttIIwegME/wCkiCp7Z32rI87vBLj251KLrWg3U5I1ELgtsTpAkqKHTTV0/BqpJFHh1R76OYgLJGqIcMFUGdxuc/ljqDWpvi3CgALI8xHyxjyr0BM5Pb3mqNjgFRQQraPoTJmM7EkwAemcCKvXrJnMQxOBJALdusRj1iub1nU2Vl+oao0vL5Kgt6gCogEwQOhnf06fak1nS0kYmu8OnwjBJIJx7n/tRD+HF1GBxM+59vWa5Tlb6DtvcY1gOJjMQY69iO5G1WuAt4hjkbETMfSqXAyCFuTjAYZH1G80d4lgFB1IcbkjB/1gggf6q3CDfD4MVOzQG5nxZYBU1EiSSxgbdR1Prv8Aesv424m6vDhGbUA2+QQGDeU5zBn/AJvStDc44FmCAs8EMwyPdSTDdp/tWG8XcxuXrulgNO4OBq1CSfQSDjpmut0cHldiddpaQPsMgUypODBnYxg/fv39qqcURJPYMd/zNge/Sr/CahIUiGEGVByQQBLYAJA60M4hAfKoM7/8s4j3j7V04K7Fqr7SxwiBbayTLHYbkDYfU/8A1PpTuJuH4ltSpXJwT5Ymf0IM+1EbXDytsTqKEAKBgFjDamkRAE+7DsYpc40jiZUQJJE5Ocg4PWQYnFWuWVJJRX2IheYyZ6nbA3Ow6ClVzhbgKDy9/wAiHr60qE5O/ARRVuSo/CFYPcTPp/sVPwXC6jGPU9qkfiwOHZCssWUqeoGZ/p96fbsFLJIyzHSPfqO/b70wpPiQi4x5iVjwwZ2I+Uatuw+cj6EKP9VE34graLkwzY9lEhV22ET9AKrjhYskKZJZiTEeW2dIz2LFv07VW5lxgZUQDp/QSf0A+pobl6krG1TwjcHcuyXPUnH1Df10/rWy5H4Pa6huXDoDjyCMwR80dPSgXhbgg/EhSJHmJEkbbbe9en8Fw+3YQAOgG0Ciy2XRjYk4Dw8iBQASB0OB9R1qwnhq0TqjP2/aiPD2+lXbdv8A3FVhFu9jbqSWkwFd8KWGJLWxmJIJXbH5SB9ajv8AgewYKllImMgzIIghtxMGPStQtn0pPbgbVHSg1wV60+LnjH/hrWg1tiDoMN6lcCJ7gg57+lZ3jEAJOQfT9v8ArXo/iXiUXinGkOpCllmMiVaDuphR3GM9KyHP0t6y6CEyQMysDKmSTIMdcyD1FCoVmptSNVqKnTUkZ6wCboB2icxma9M8LpcVRCMVI/laMD22zXnxH+KpiPKGUddM4J7EzWn5Dw51g/mOJ3In1rfW9t0vAHpEmrs13HSwyCMD5oDbf7zWU8SW9IVTOqBPSPII9NzNaXl3Mna6q65UevQZIAPoIoNz1zdZtYmRIdRDADMRs2PrtmkqdZyknJDTp2i0vJY/DFv/AFkDjzOH+GVhgCsagdipiIg/J716CvDdCPpXhk3bF63csNLIdIgnIknQ4OQD9pMg9a9c8FeOLPMLegnReAyhPm9x/N7/AHArqJJo57lKLL9/l65xis7zvl4S9augsdOvIiVMfNB3ME5kdMiJrbGwQaB+KuB/wdQBOVHf5jp267/rQqse12DwqKWgPxAt37fxLRmJwDjHlbsdQXBDCYGOlRcDxesFTEjY9z/f+1UvA9vRxFyyzCWQXRmYZdKuv2K+2knINXeecne2Pj2oifOuCRJ3j9P71x+u6PNZw4/r5j3S1lfCfJHdsi55T/23wO/Q/SouFvlW0v8AMMdgexB71zguL+KIiG6xtIwfYz+9T3LIaQ+/6j3/AN/euNi4vFnUTXEgolvuJJEg7N9jhu/Q+tD+Z2A4gvEHqM/aorXFXUGlZIGwkEf8rTU3DWbl3ztEewkRiYAx+lOQhTsmnsA8ov5FIXrXD23e6xgyAx6wQOggZj7DesBxvGfHctJaAQCRHlyB9AM5PWtx4h4lAHyjeTSUJDSNUAEbMZM9cjvt53wtj3JkT3xXYpLGmJLuq/IulBgb5WYx+YE5z6ZoWQWuQBGTJAwJYt12EDr0FFmgAkRAMR2DCCY36ihnBZuPJABMt6xJgDrmcUek9MrqIq6SDfCW9F61n5h5hkxIIBxuewGTA3NCb7G5cJ6gn9T6YnP6HvRXiE0221AEkBW+UkvOphPSNpG0YO8CuViPMZM7Ykn09MEfap4bMW2oryGeG4F2QEAgEYAaMdMUquWeYgKATcBAAgWQRj1Lgn7ffelWd+5fd7f2BrXC466t9s+g9P8Ap0o5xjfwvD6AJu3VwZ/9NDliAOp7/wBs5rhOZ6WzkHBBx1nJ6iasHjFclnMk5IEz/pnZfU/7B3B22I5wlwPHG6UdRJGlVXoIDaifqf6mhdu2QwDb5+/ar/Blrl4C1b1ESYA3wSYnoB+00uZ2bgugvkkbwYkbwTvuKyrKVvLDJ3jf95C/hXTbuG4wMRpByRmCZgHtucb969A5XxCXPkIb/T5v2rJ+HeG+LagDTkEzkbQSPt+tFr3KV0MJltLQ2zKSpAIIyMwaW/lKLcZLyGdN/wCBsuGar9og9a8Y4y9dXhta3rgyMi48jB383pQjl/PePe4q2r3EO2TpDM5KopJOgyGhQTt0p2nJT4FqsXDcj6GKqOs+2B9yaxniTxyiKRYPxGOzCNA756mvPrni/iWslTfukydQ1TiNiAJjeZ9q0/hj8NW4uwb3xWtK2baMkkrHzEk4B3GNvehTlJ6QSChFZSZl+N5pryZ1/KSd2gAZxk4n6mqNlGvMUCaizLC5JJI0gQMmSBgZJKipeZWnsu1s6ZBKsYMmCRk79Ntq2X4LXeGbi2W4n/mAC1lifLA+eF6OAdzOJiMyfpcW8mY6xyjHXB57dRhxDKwhlOgjaCnlKxJ0wV26Vs+S2JKgE/Tfb2oHzrkz2+ZX0uHzC4zsQCZNxvibD0b2rQ8qAUz8eI2UoVJ9AzLpGwOT0oNepGXPkqhCSV0W7dsJdfOyMR66oX9iaE814gqJ+kdIYHP60bvcExs3H2JC4UgkicwQf27Vl+IadQ7kfoRQIxUm7MZleKWgPd4lhf8AKpZiSAomWLyAo7kkrHrFeg8B+GNlUtO2u1eW2gJtOR/iKMvJnzTjECBt1oN+HPJficxd2GLCEiR+d4VT9i5+1ewCwIzTE5PSiLwjH4pAOxzq7ZULeBvoPzgD4o9WVYD+6if8p3qze53w72zF1CGBgTk4xA3Jn61du8vFQJy6DMCc5AE53zUybVmalSg3eOjyDn/D8Xa4k8Sqm26atIYGGGQVPurHEidJjIrY8k8TW+IAKNqgD4iMCHt6sQQd16SJHvWl8S8rW7wl5Dn/AAyQexQa1I9QQPtXkCcrt6Ddtu6cQNbBkYADJhYHTA956iqzjTik/oZcXk3yeiXPDC6/icPcCNGoo06WJ6K22exqbh3hiLq6W66hp29flP3ivO+SfiHfVVW6qXlLLONDlT82kr5NUCJgbitYPxA4cI5Jv2ymSjIDImMQ5XbMGMTucUtV6CnOd1phodVPHu2vc0H8JbI1C313lCuO36ZqDiuIi02kaBBxu2xHXG01FyPxXwhT4vxrSK5I8+hPOsfMrkMGEj6EGIiM/wCJT/FcZ8Dh3Y6FD3rgOLcz5Qu2tsCdhBoX8JRknx++CLqb3MZ4mb/HWTGlJMASGcz02OPuSag4QAgHH7H6969Tt+AuFAhrQuMRJbJf1IM4OekY9hWV8U+CP4UfER9VssRpI8wxMyTnE9ttqNP4Ug/TySk/mZjjhOAYkZnrEdSaj4GyIY5LEA4iVGkNO4GQ0b7k7xTOP4iVAmTt65O/pif1q7ybhVUs25WCogeZp0xDbwenrmNq1BYw2aqSUqmirzMxbCA+mkktBLAErOxgdMQep2XAJhT1WWx6wBM9IG09RS50ZuomZwxkyZO4HbMx7Ve5bYJbGzIVYZGBtGDnYZn+2m9JA0u5vwWG5jaUxd+Jr/NpFtgexnrIg/WlTOYcsdrhJVQYUYcRhQAcmZIEn1JpVmyNrFgS3YH12GNp3PaYqNeDn0Ubxv6D1Jx960XNeVKpZrLSkyVO659cEY65zQ63w/mXOASQD/XPU0en1GSujnuhGyLnJEayAywHuEKk5hZlm322+1O8SurXbVu3kICP8zMSJJHcn96avGSTgm4cJgaQDEzmTttH9a5b5PcvXP8Ay9trtxELPpyQAwEqOpnSMZbMUJU5SqZP90EcoxgE/BvFxeXWfKwKRHcHAHvpo3zLj1GoL1xPviPvWLsBkY/lZTkfKQw/mUwVM9Io1x/GF0DhDBktEmGA3wIIn96X6ig3NSDU68WuShxjf4GgfzGf+GQP2NW/w6X4HGXuIC6jY4a4yr/NcuFLVtcbSzxNDmuFo7Zj61svBXKo4a7d0krev2rSk/ycPqvuTGwLAD3WKdof+d3+71/0x1NpxSNLyzhgyk3f8S5cYtdc7uxiR6JEALsAoHedjyq1pWNwcjv6zWN5S8u3uD/f261seWXfy1UXsHWpqMbI8y/GDk8PbuqN5T92A+5P6155yPmR4bjLF8Y+HdQnp5dUMD7qSPqa9x/Ebghc4NyROjzD/h3/AEmvA+K2Mev7ViEmqjSDRSn0+/BseecV/wD6HENGrzqh/wBSIqkn01Aj71be2q6Y87ETKkHJ6EHqJOaE8hQXX+Neki4zO8YBLMWaDPQn3qxzTiuGR4Vy0HMSR7YFAhPF4WbsZaTXJpeMPwk0t83wVPqDJ9cnPSs0t5bvz/N/OPmgd+/T1xTOec1Fy5bVCPLbUEeYZgEg9o1fpTOSAlsKJY6ABt5vL9dzmtwppQy8m51Xe3g3/gvlYsqxI80qrnIJlRd/QXAo9FrYKKzPhnmKm7dsE+ZdLZ/N5Qh+2gfRvStLaMY6USluKbBVPZEqLFda0OlPUV0mKNYXvsH814lbVp3b5VUkjvjb67V4lf4clTdZVV7jSQMAIAdgO5P2Feu+KeWPxNo2LZ87gkHp/h+fJ6AsFWf81eeWfw849j/6bDVg6jnHc6tsDrQ5KXMTalTvabMSeCNq5qRQVJJAJJWB5XtmM4J6HYgz1FllZyDcOs/DlI1GRJBWCBJEQ3oDntvrv4Q8S9hs21dfNbRmJ1N1BIwkiRMncbbjDcbwrqzIQysvz228ty02JkQBmJDDBEHpRlk1d6BqpFOydwI3LbgIGkkNGhW1Yk+XTJGqenv3rQ/h1ZNrmOhg/nt3FcREFdLA9YAiJxBNNs8w0gA5MEaXwvrpeZSd4yMb9aD2ua/CvG/bYrcViUki55mVlbUxEMpDGR1npW2m0V2raPf73FER/lMjuI6f6ZPX+goP4z4tRwF53g7nP8+sAQIxOrr3ihXh3xqnEWEYuqN8rh2VYcQTBMEiIMqB830AL8UvEVsqtq0Q2qC5UmGC6SgWJkSJM4x32UffLBoOpKKyRhWDAmIhScnI1SiHT0JAb17xRZeFYQWDFifLI0rklmlWAkEmPYH2qtyjgSV80+wnygw2JxkTnpv60R4sP8MEsxzcdR1CJEtMZLef20kdMSby0hun27bAKuHvEkwogE7wAMkDrmcetavk9iWQkEKBr0/zOveCNpwDG09qy/KeFLERElsD1MnbqB/atv8AwQtDSYMTIwMk6jBPy/KfXaCCTNNXevBnJqNnywLxGvW2lgFJJAMEiTMH1pVR4riyXY7ZOFEAewMkfeu0DuHFGNuDRcd4S41BiwHWPyOrt9h5m9orP8bw1+3HxLVxMY1oyiIjBIgV9Bf+Hjua4OAaMH+ldJUaad0ea/kVbWZ4TyHlfEcUSvD29/mePIveX2Htv2Br2Lwb4STg7WgHW7Q11zuzAQAOyiTA9SdzRW3wbAxHt2orYt6RH3oyxgtcg5TlU0+ATxPBI5/xLaMR/Oiscf6gar8V4d4a6hR7FuD1VQjD1DpDKfUGtGbYbcTS/hF7fqavOL5QPBrhnnDfhRbBJtXnAJ2uqtyB6ONJ++r3rXcR4aUcB8C0BKLNqf8A9inUCT/maZ9HNGU4QTvjtVisuMbWQRSle7Z5jyVpbUAQCPr6g+oOCOhFajlzy4qlzLk15eJuMiBkuNqGkqCp0Kp1BiNyu4nea5w169YuAXOHuFTs9sC6AezC2Sw99MetJYtPg6jrwlHbVwp4hsh7FxTsVYfoa+fn5ezOyqpJkgACTvAEDJO23WvfeYcPd4lNCKbYJEs4jyzmE+Yk7ZjfepeQeDrHCnUo1XP5yAI6eUDC/qfWtxpSlK4CPUqnDFbZ5N/+KuNt2k8nxFI1FFcBrbECVZGIDR3UnbpvSueDmtAl7F633bQxDT6gQPaep7Y92013TR5Uk+GLRrSXKPne/wAo+JcfTljmMEz6ruOv96k4K2bDLKOGwFxnUZWVXdmBmB3Ar2rxN4XXjFSWNu5bbVbcCSJwykdVYbiRkA9Kpcq8Cpavi9cuG6yZtgqFCtEFtyWIzEnE980P0n8PgKqsX3eRvh3wWicP/jrN+4S7vMXFZgAAHXMqB3iSxG9T/wAFet4YfFXo6wGj/Onf1WQey7Vo6VFdONrAlVknczo4yDpMg7gEEGPYiadaFy4fIpH+ZgQo+mC3sPuKPaBMxnaesdqdVen8zbrvwinwXLtB1MdTkRMRA3gDMTic9B2q3prtKiJJKyAN5O7GMKw/4rcArcGLoRTdt3E0NHnUNKsFbcAgxv1npW7oH404PXwN8RJVfiAdzaIugD1OmPrWjFrO586twQKKzy+qcatM5Eekgfvmabyjl1q5zDhrZSLbX0Dh4+QXBqDE4PlBmiPAWV/iFDE6PPBGYQ6jI7YPTrHvVPxVwxsnGwh7TiAY3g9exE5x6ikIzedmdmdOLp3j7AjiOMR+Jv3rVq2gZ2a2NKaLVsuSCE7gaQBG5PUipOC5adcBSxggL0ErIE9S0SY71Xs2hbOT3n/VBE+pB6elXk5lpVNM6gWJM5YuPN98Z9PsxObk9cC1KCirvkNWuKsgsHB1SQSwgzpmFAOdR8o3ABHeqHPuL1IxUGJAmMLIY6BH+Zj7BTv15f538RSoChTBI0SRG0GZiY3O7UN5vxYJAnzXGBjcrbUQsk5BPbso70FR2OSklELeG2DcSsk5OkbHcEe2dvcij1xSOHW8xl7tw6YA+VYQAAQMR+vWs/yawjLHmDzMqJaIkiBv3iR8u/cvzG+9u0qFlZApCERMeVlkfl26TJXpil8ltf6CtO6M+9xZMqSf9Uf0pVCu2d/9+lcqWLdTZ9OCpFqEGpUp44JMtPWolNSJUISipVqINUoNWiDq7XK7W0zJxlmmGzUlKtFNJjVSnUqVQiVhUqVKoWKlSpVCCpUqVQgqVKlUIKlSpVCCrjLIrtKoQ+e/F3JG4PiWtgHSDqtnvbaRE94Gn3U+ldtqnG2XE/4v5Q0fIBJAk5M/ufWvZPFvhpeKtRgMvykiYmJB9DA9iAe4PhPPeS3+Cul9DKFIJ7qOhnqJ2Yf1ilatG7yH+n6jWDewDzrlL2oOoODJBBJI2w3Y/wBqD/Gj+u1bSx4tV7ei9LDZVKpAkEHIEncxjoO1D71qxBbSDnA1AAHI/llhABgH+tYVS2mhh0Lq8WAbXEzsM++/qa5xCH47TkpEnoTGY+/6VPfvBZK/McYECJEQB3qC+txLzi6rI+NSsCrDyjcHIkQaIlfYvUeNk2FOGOpZzsdj3jSD22iR3ohxLM1oAsNCSM4ZjIJIGfaT0rO2mYCOh+xqa5eIUeaZ7mY/3NLSjvR0adRNXZe4dZUGJ3/elWq5N4Y4c8PbN3i7auV1FQUMBvMoJ1jOkiexmu1r05+F+GIPqFfk9qWnioFepQ1NnPLCGpFqshqZGqiycVKpqFTTg9QhOK7NRq1PmruUOmlXK7W0yhUqVKtEFSpUqhBUqVKoQVKlSqEFSrhYCm/EFQg+lULcRHT7kD+tVOI5wiTre2kd2/vFV9CBGlWV4rx3wy4N6f8ASJ+mAf3oVxX4hIfksXHHdsD9SQKjdi7G7a+o3I++ftQnnPJrPELpuWw69mWM91JiPoawfE/iHxEQi2bY9yx/+P8AagXG+KuIY+biHAOPIgX280g1nNLz+/exeFyXxL+ElksXsu9gE51FHtj20kEfeszd8C2UB+JzBTHREn/+z+1T8TxYb5iz/wCtyf2j96qvxQ/KFHsoP6tJobnB8R/fz/ZtSktZFzlP8Dwh+Iq3LzrEO8Qp7rsEPrBPrQHxPdTirxu20KMVAMeYMy4BJjGIFWOI49jvJ9yY+1VQzVec2rJJFJK93yAWLLhsR0I2/tUvDIXMDbq0bDrRQjViJ+k102I+ZvoMn+wrLj7hfWklZEovqMQP1/vXKi+Ko/8AbH1LE/XNdqYAT6MSpUrtKtGSZKetKlUISmu2qVKoWTCnUqVWUSCu0qVQh2lSpURFCpUqVWQVKlSqEFVcnNKlULQ5lAEgQaE81vMEaGIz3PcUqVXTKZ51z/mN3UR8R4k41N396D8KNTic++aVKq6t2NR4LPMPJ8vl9sftQ5jOTmlSpSfCNxK900O4tsfUfuKVKtxKkV+IOacf6H967SrZnwMOxqtcNKlUXBFySXsIIxO9QDrSpVUOC2QE0qVKjI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70" name="AutoShape 54" descr="data:image/jpeg;base64,/9j/4AAQSkZJRgABAQAAAQABAAD/2wCEAAkGBhQSEBUUExQWFRUWGBgYFRgYFxcXFxgWFRcYFRcYFxgaHCYeFx0jGhcXHy8gIycpLCwsFR4xNTAqNSYrLCkBCQoKDgwOGg8PGiokHyQwLCwsLykqLCwvLCwuLCwsLCwqLCwsLCwsLCwsLCwsLCwsKSwsLCwsLCwsLCwsLCwsLP/AABEIAMIBAwMBIgACEQEDEQH/xAAcAAABBQEBAQAAAAAAAAAAAAAFAAIDBAYBBwj/xABBEAACAQMCBAQEBAQEBAYDAQABAhEAAyESMQQFQVEGImFxEzKBkQdCobEUUsHRI2Jy8IKS4fEVJDNDorIXU8Il/8QAGgEAAgMBAQAAAAAAAAAAAAAAAwQAAQIFBv/EACwRAAIBBAEDAgYCAwEAAAAAAAABAgMREiExBCJBE1EyYXGBofAUsUKRwSP/2gAMAwEAAhEDEQA/ANJat1LStW6mCZ2rnDQrIqV0mkixUgqiHLaxUwE1xVqW1aq7F3Eq10CrNu1SW1VFsiFup0FP+Gacq1CIaUp1SlK6LZqFkQt11UqdUpwSqsQjArmipdNPW3UsS5FprgFTFa6EqrFXItFLTU4WuRUsTIi0UitSaaQSqsTIg010rUpWu6aovIg001kqfRXClVYu5VdKb8GrLpTIqiyEpTClTxXClUWVGFRlRVt0qLRmoUV/hClU+ilVlAVUqZRTkQVIq0wwQ1R0qcWqatrrU9tKliDbaVOqUgoGdvWs54g8fWeH8qj4jzG8KCNxMEtHoI9ZxWZSUeTcYSlwjULbpwt15+fxNuqNf8OjocjSzqSO4J1A+uBVfhfxjYsNfDJp/wAt0hv/AJLB/SqjNS4CSozjyj00WqetusFxn4vWQsWLLvcxi4VtKO/mBYkjsB9ateH/AMWeGvwl4NYuzEZdD7Oo/cDfrW1vgG4tco2+inKlVOH51w7gFL9ppMCLiGT2Gd/Sr0Rk9N6hm5yKQWnI4YAggg5BGQQdiD1p6ipYzkRaacoqUrXNNXYrIZppaaq845snDWWuvJA2A+Zj0ArzXj/xC4pj8RXFpFI8gCnBMeYspJMSZED0oFStGDs+Q1KhOr8PB6rppaKznhPxonFD4bwt4dB8rj+ZJ/Vdx6jNaaKJFqSugU1KDxkM0UtNSEVyKuxm5FormmpSKbNViXcYBSK1m/E34hcNwcqSbrj5ktlTo/1mfL7ZPpWI478Y+IYxbs2rXXzEuSDjuonbEZ+mcNoPCjUntI9Xa3Tfh14l/wDkXmLFi3EfDGYi1a6R0NuRv1qqPHnHLJHF3fNPzC3gg4+ZfJInAj6iqug66ap8j3VkqJ1rA/h9414i/wAV8DibqXFZGa22lVfWpEp5QAfLqP8Aw4NeilagKUXB2ZX0UwirJFROtVYyVsUql+GO1KrIBxbqwluuIBU6imAKIuK4hLSF7jKiKJZmMACgvA+PeCuOEFxlJJAL23RSewLDHfMD9qz/AOKHMNQSwCJZgWzEKmSfSWKif8prL8LwQdfKMCFnoCeognVSzr2Tf7+3HKXTqau2bHxt4tIU27BDMRkgzoE6dRj8xMwOkE9p865hJuBVklYHcnuT7maO8u4NOHtsuksWbDHymQNwqnuT1NFOEAGBCsRjT5ZkxmInrIn8v2S9dRlkt/MehTwWKMpwD3bcQJWfMs4OciN59qv8fyNLl1fhAoWH+IrT5D3Dden196u3rLPfKFSFtnSvtG46dJn1FERaKMoOBAHlESB796qfU4u8eQrp3WzPJyG5baG0P0DSYBxMjfrWw4fwbY0KW/xGU6i0aUBGfy5O8xJn9KGcx5obZ0W9OZJb5vQR06f76Tco1XXIdmAaNbLOesRt1n0mq9Wbjk9fMp0tWIuO5VwwgNbGozpOkGRIU62zqIkYM9cdj3CWnZtLMYK5Yz5lUxpBJkQDtJETGxqzx3K7QI0angYmCCWAyD1ER9jUVjU1lyP5SR3iMj1/60GVWWkyowjJXX5KtrnlxS5t3XtBI0qpJUqAPytI2g4HX0o7y7x1dXN5UdRubYIcjowBOlvUY6n0rK3uHK2ySctMjrHb6wPtVjhhCKCASQZxiDnaIHSiQ6iUZckq9LBrg9E4PxbwzwPiBTnyuChEd9Qj9cwYmKKpcDCVII7ggiRjpXkVyyVtEjzY0KwyVPzDSemmFHsT3q7yfxxesWvhlUOcO3xG0qsDK6o7YTSB/LT1Hq1PUjm1eicfg2FvxF4klxb1ABbeoySPM9wKNhMkKR/xGsF8JLnlk6gWlQMAAEAEncyJketGvFPM2vu9wrplbXWVIU5Knqsk+oyDkUKfhVs3pJOlgGJGdPmJM5E5A++9I1ZZTk19jo9NDGmkWzyp/I1syYkaYxAkfad/evS/CfiX+JQpc0rfT51GNQ6OoPQ9uhx2JwfC8GYDWwChH5STM7kRt9KfxNxeG/8AMamV7fyMsE6o06SDgqZOD0rHS9RKnLfDK6ihGtG3nwesRSryTnH4w3mRRZtraJVdTnznUQC4RTgAHEnVtsKCjxxzAMpXibhY/lZLekz2UL+kDrnpXalUgjkx6Woz3SvNvxL8fNYHwOHbS5HneJKg7BZxJBn0EHrUXKvxTdLTrxaF7g2NpQOoBDgsIIkZXGdsZ8w47mBv8Qzvgu0mTIloE52GBjoB6UKUsuOP3Qbp+nan3kTEsrZODqgqIMZPmGZORjuM13+ANz/0lwD5iTMN/KW6nr7dq6LetyAQFG7ACPp64o9bsoiBRgBTqUdTkxq9RHtPpS86mKOq42ZV5fyqAS10MBMhAwjbVExq2A3intZs3G8qABQxLGQMZ9yZA7VZjyeY6VkKdIGNWTCyJIVYz3qvxHBEppVY6kbwB69aB6t3e5En5JOTeIvgcYl8Ir6AxIwkhwUnUQYhmH2NFOefiLxN1NVq/wDCzlbYUaQYAksCzb7g56RWa4rh2SyzCZBSCMEHUAD+sR0k1Uv3QbS3X+bGrOSJIMiM5z/wmmYxdlYXlGnKbugov4k8wstH8QXG8XERsHIyRqiPWt74W/FW1fKpxCi05IX4gJNkudgS3mtk9Jkf5q8ZfiAxcCd4HXH/AF3p72RpBnJBnG4x/emmvDFpUovcT6fMUq8k5H+MLWuHt27tr4roNJctlgCQs5ydMCesTSodn7CtmGua+P7aSthfiMMF2xbX2HzXD6CPeh/B+PuKdT5LTE7HSw05wdIbzEjpIiOtZji7YDEGYXHoWmWOBAHQdoorwjILcgREknrOk+vtjpSs+onjdHUXSU4pJ7ZS50xvP8W4dRggYAgAljgepPf+09hdKIdOSogdySTPpXblpgQCphhM7jzCIHrn9qM2uF1uCMARH2Gf3PakXN2sx2ooRSUUCeI4F7zKFnykmBvIg+mO+etWeG4QgruJ364yBjdd+tXuLARjb1fMuQN4JxqPY5Me3en2bAjUzEbH/hEk/p+/2zftUQTbILzAXQGJDY2JmTHp7CfT0zYucJqkNgCWAjYbYx2/pQ7hiXulmGo9JwE2Ax1bb2FFb14KCFyRviRPT0MfYVGsS5K2gDx+oXiQdOAAYaSB2JyRPXrBOaLeH+CYnUrhcZDCcT+XbOOmRVbjOXKPN5jOxI777hpyT29xRbkPLzi5GQIwYxEb9T/emeY6MSnrYW47gvhWQ2pZYEKAMw4+czB6RtGcb1VHEfCsaQJJMHt1ie39cUy+j3bm621kLDHUZzJ82czsM59TUvGcKFY21ZbjIASAZ0DZtQAhTtgmaw4PK6WjEXa0ZPnYK4tJGZJ/c/sI/SncbhbY7aZjrIIj+n+zVTmPHkELgZ83UH2PQbHO1X7lwMimfNOR0Ehvt9u9CxeVxqb0rEb8OPgEnJLlj0wAJj6Drj96pXOUBUY/mYuI/kgkZE7+tHfgW/hLBGpjLk5IjA9dIiO0+9B+M4oC0USPKAD0M4nOwq49vHkzG8pMGr5WKoSEH80H5YBkSVkx/wB6h4Rw1l00HLSpkqASATAA7eb6Uw2ywUjzAmTEn7neNjHQ1Yv2tKuoyDgZggwD9Qa3OauSMLuxd5bdIRU1tbcDKklJ9R0YH0/ShfiLmLi35nZiRCydQPTE7QMz3irycuT+H13XkqCPMqnTABkTvjrWf4Tg7N5i1z4qoMKU+GFH0fLZ6Aj+tXRoxdTJvRVSeEWlyd5INboBaUgsqjLajJ07kxue0CvRuM5elxDaS4CbZ8wwrQOiMOm+wNZ/lXA8PYgjikJIPw1uL8F5HlJ8x0GNp1xIoXzAXrh85NrS0aAPMoGTqnMkdcAyIp2p07qz7Vr3E/VUY7e/oR81VBqFsRbjDEyWCz0OSCQf9mgF/hj8UiPLJUsA2kAZJMbnfHeBRKwhuMqEkh5JJMXAiqDLEDzSShDb5PaifNbbJC4AEYGAOu0DJBB+1bnKNBYpFxTqSvcg4rg4RVBASNWBAH09/wDfWrXE8KdMxgY9JgQPoCCa7xNyeG2EzuJkhdhnaARtT+DBucM2++PSRJj3Yfea5blltjeLscXgxpQNAGvM9SQAPef6ipeNJtKQF1amIxELBjJ6dfalwN9XuGRE6XU/ylCSR+v6UR5jy7V5tWwBiMEgjeN5Ag/X0rcUsmpcGJXVjI+JYayXQkFT5o1aSh3C9CAYJnfG9Zi7dLW87kGMxiFgdoCjb1PpWi55xK/BhjoZoi2oxGBk77avr60Cu8QAoAAKefsDLCCZjpj7DaupQ+FIWa7ivzDh7aXV+EQQ1q0xAJOl3RdSgnJgz7atPSrNydIAAAmImWUAyFkdT17wdqD8IJY9cgDMd+vQAVe4jiyzZfVEDG309Bt9KZmmApONhnEghiJP1Bn9aVWQU6liesaY+k0qxkwmKNa/CaLjMZKxgE4kxiT/AGmrfCeZIA0gCDJGkSNhG59fWhn8c/EXCwBCL8oHQDck7SQP6Vf5VrYxkfmO2dM/9TXHnGVu4eTi1vkscxQ6FCk7ecTq22G3vjEyB1NWuV8yKeUZbscqBgAEjJI67bUN5mz5iVjO0Tt2/f1FQ8l44F1tzpBIGIH3M5wP1xUjTco3RqMoKNpBu6q7ltTs0sf5jsAB2EQO1TcaQ3kVgSQNIGfKRkwBnB7xnes9zznHw3K24EAjcycBYgZwM9pNWPD3iF2JAsu7RJIKIBGZJIGIP3Naj005RzASqpSDnB8ILYlwNtpyR0IaIkZz6muNetKNmUfmBMgNMxtnpWY8VeInd4zYtDyqJJJInUYCljmfTAyarcl8RcOoc39d/YKCGIUCQPnjpmYnMdKPHpXjkwLq7Nh4g55bVNMJABChbgLOxghojAlQPY/SrPJPEi8TbC2UCtbP+JJ0oN/qSRk43nPfybiHtPdLrcIBckqykCCfquB+1W/C7MpZNZCBshTAYnGSN9hFN/x1hb7i/qWkkHOb+In+NcVyzFXbbyrg6JEdMCJolyvm5W2B8Z7SuPMuhrmpt5BGAY6jPtms3zdRotnSdUlWaZkbid+mPpRLltwKAG2OSsnTMRODBP1nbtU7HFL+gzjIdxfPCHMoQNRhvMS2YB3x3+tadbXwlhryMoJLKskrJ23yMn/m+2a4q0jKTcJC7Abs2wgD8oH6zjvWc41XQwlwgPmPr1BJG37xWXS9R4r8hJNwjkz0Ph+chLlx220wuxyWBidgTJJ9hQvjSt1VuA6SQfLP+Y5HcT/vrQbl3ORoS3fU2mxDf+24GTqM7EAGJn7CjfMXtcRbD2Zt3JAMLFpwwE7GB+Y/T1oToKHxK39Eh1GTuvIrY+EUUtpBkywHkkCFO8DZp6E9M1bNowtw5yUYHYiTpn/N7f2rLc45tc1absaRgYiR0/pT7HiUtw7W5Y3A0WmERpcDWjk7xAjc+u1LvpHJXD+rZ3LHifi5C2Q3ymCBkAfNuBBzHXv3z3g+FBRDriG82ynTBOkT5SZOM9emxqct5eFUvdJCpE4kkk4AHf8A30NWr2m4JttISDpgqQCY869ifziRJGQcUzGmoxVOL+rBuTbyf+h90Brmp+pCqskBVGAmRgg7zVixe/wfhOCxEpbI+ZDJIVv5rLQDE4MFfmYEdc4gAQNyDCmZJHyqe0zAPQwNvlIImm4WU6mIVZgRAMycmCYX6LGOrLmqUbC+HqSu/cevLzZGoiC0521GNiR0EzAwBVjiOHLIQd139fUe/wDSu8ZxWvE6liJ6RtIHSSJ+1d4V4MN6A9sf9zXB6iq5O68HRhDEXLSDb0npOO+Ij7VLyy+LTlGHkIAx0GTq+h/eqy2tFwjoxEejf7/aih5cHhlkEZIGWX1A6iaXb38mGcV5LK8stqC+ob+QjOonYD6n96F3RpM22IIJAJhSAwGI2ZYjB7yKN2+WxakQRvIMiekf2oVz+23DK7gCCDqwAx0zsxyMnYbmKco5PSFpyV2eZc14vXfctqBB06T+UKI6nBJz9aja+umR64gfymP1/b1p1q015nueVZM/sAB+n2mmXPkAxM//AGAMD2H2mK7qSsl7CK8sp8GmfWc/pH7GpLyQSwMZBAMSZ7Ae89qXL7c5OwkkZzAJ6dOnpJq5zsSAwiJKpp2wQTvmfMM/oKLfuFlG9P8AJ2yfKN/uRSqS6ApK6ZjBKrqEjBzOaVDxD5M3NrxHbZCttVUHDHzRoUYCHT1I7bUG5f4mi+qCG1NpgO6bnbUMKcdj/UD7PiwpgWuh3bvI2CxFZ5WIIKkgrkEGDMd6xToLaa/fsLyq+zN74ivXLFkksjAssT8ygnAmfMNhsKy/Ac5X403rRdMwBqMlj0gCh1zUxGpizMYEkmJx1NGOW8BIQkfMJQDdba+Ut2ljge9b9NUob/BTqOctfkb4xvrrT4Sm2X3UnUMYncxn+tP4PWHK2NXTYZMCJP60M4i98bjGJMKuJjYAQSAN+tETxz6YQELiQDkk4Bcj1+lYlF4KKGaDjk5S+gS/8PUWSL1xdRfUfzNJBmQoJqk3L+Hba8ob1W4Afrpip+TsWRkgaWUwc7jIj/fWu8Ny4Op05I6HBj+tK01JSkrv7HTqyjgu3Qz/AMAJA0NbcnorqT9BM0G4zhHsvjykEAg4Ge/T6+tGLPDnZjGYz3BIyM9vtXLl0xoaGWZ0kYwJME5A0yI2zPrTFOcoy+Qt1FOM4O3KOPxZchWtMhkAkkRrzsdoLT9966vMCjFWDLByVMMp9m9/2qtechSpMrAGR5hGwJ9IGfQT1Jp/xEn/ABCdoDT22nvH9qO6FntHPj1D8sN3bskDVq9dt89esT9vu7lvC/GuzMAdY3I6Z9xn0PagyltzGkHcR+gBP9q1PhDgrrwLdx7aM2YaIE74jMQM/pWZ3pLJBc/V7R/GWQFIgycwJZjiAvqBMnFVuCtXbFgAKNOtsMuh1K9A/wCYZ+gxNafnVy8QELwBJZiSW09FBHmb3MfWKF8y5oURdQFxbinUDuGlgjIR8pB+4O20A9aVSynHTNRoqCyhLYCHOLrJcVApumBESUXIZwoziABq/m2mDVvgORFVTyXUyBLW4B1dvMSN+q0a/DjgV/hnuKZd7jhmIyQIhT9+netJdV1OQR6jIIgUV0tduiQlvuMpzHgRcZVVkK2p1Akgl9sTGqAN/cUL4/hShVkMAbGNp99wc9wcjOa3KctttIIwegME/wCkiCp7Z32rI87vBLj251KLrWg3U5I1ELgtsTpAkqKHTTV0/BqpJFHh1R76OYgLJGqIcMFUGdxuc/ljqDWpvi3CgALI8xHyxjyr0BM5Pb3mqNjgFRQQraPoTJmM7EkwAemcCKvXrJnMQxOBJALdusRj1iub1nU2Vl+oao0vL5Kgt6gCogEwQOhnf06fak1nS0kYmu8OnwjBJIJx7n/tRD+HF1GBxM+59vWa5Tlb6DtvcY1gOJjMQY69iO5G1WuAt4hjkbETMfSqXAyCFuTjAYZH1G80d4lgFB1IcbkjB/1gggf6q3CDfD4MVOzQG5nxZYBU1EiSSxgbdR1Prv8Aesv424m6vDhGbUA2+QQGDeU5zBn/AJvStDc44FmCAs8EMwyPdSTDdp/tWG8XcxuXrulgNO4OBq1CSfQSDjpmut0cHldiddpaQPsMgUypODBnYxg/fv39qqcURJPYMd/zNge/Sr/CahIUiGEGVByQQBLYAJA60M4hAfKoM7/8s4j3j7V04K7Fqr7SxwiBbayTLHYbkDYfU/8A1PpTuJuH4ltSpXJwT5Ymf0IM+1EbXDytsTqKEAKBgFjDamkRAE+7DsYpc40jiZUQJJE5Ocg4PWQYnFWuWVJJRX2IheYyZ6nbA3Ow6ClVzhbgKDy9/wAiHr60qE5O/ARRVuSo/CFYPcTPp/sVPwXC6jGPU9qkfiwOHZCssWUqeoGZ/p96fbsFLJIyzHSPfqO/b70wpPiQi4x5iVjwwZ2I+Uatuw+cj6EKP9VE34graLkwzY9lEhV22ET9AKrjhYskKZJZiTEeW2dIz2LFv07VW5lxgZUQDp/QSf0A+pobl6krG1TwjcHcuyXPUnH1Df10/rWy5H4Pa6huXDoDjyCMwR80dPSgXhbgg/EhSJHmJEkbbbe9en8Fw+3YQAOgG0Ciy2XRjYk4Dw8iBQASB0OB9R1qwnhq0TqjP2/aiPD2+lXbdv8A3FVhFu9jbqSWkwFd8KWGJLWxmJIJXbH5SB9ajv8AgewYKllImMgzIIghtxMGPStQtn0pPbgbVHSg1wV60+LnjH/hrWg1tiDoMN6lcCJ7gg57+lZ3jEAJOQfT9v8ArXo/iXiUXinGkOpCllmMiVaDuphR3GM9KyHP0t6y6CEyQMysDKmSTIMdcyD1FCoVmptSNVqKnTUkZ6wCboB2icxma9M8LpcVRCMVI/laMD22zXnxH+KpiPKGUddM4J7EzWn5Dw51g/mOJ3In1rfW9t0vAHpEmrs13HSwyCMD5oDbf7zWU8SW9IVTOqBPSPII9NzNaXl3Mna6q65UevQZIAPoIoNz1zdZtYmRIdRDADMRs2PrtmkqdZyknJDTp2i0vJY/DFv/AFkDjzOH+GVhgCsagdipiIg/J716CvDdCPpXhk3bF63csNLIdIgnIknQ4OQD9pMg9a9c8FeOLPMLegnReAyhPm9x/N7/AHArqJJo57lKLL9/l65xis7zvl4S9augsdOvIiVMfNB3ME5kdMiJrbGwQaB+KuB/wdQBOVHf5jp267/rQqse12DwqKWgPxAt37fxLRmJwDjHlbsdQXBDCYGOlRcDxesFTEjY9z/f+1UvA9vRxFyyzCWQXRmYZdKuv2K+2knINXeecne2Pj2oifOuCRJ3j9P71x+u6PNZw4/r5j3S1lfCfJHdsi55T/23wO/Q/SouFvlW0v8AMMdgexB71zguL+KIiG6xtIwfYz+9T3LIaQ+/6j3/AN/euNi4vFnUTXEgolvuJJEg7N9jhu/Q+tD+Z2A4gvEHqM/aorXFXUGlZIGwkEf8rTU3DWbl3ztEewkRiYAx+lOQhTsmnsA8ov5FIXrXD23e6xgyAx6wQOggZj7DesBxvGfHctJaAQCRHlyB9AM5PWtx4h4lAHyjeTSUJDSNUAEbMZM9cjvt53wtj3JkT3xXYpLGmJLuq/IulBgb5WYx+YE5z6ZoWQWuQBGTJAwJYt12EDr0FFmgAkRAMR2DCCY36ihnBZuPJABMt6xJgDrmcUek9MrqIq6SDfCW9F61n5h5hkxIIBxuewGTA3NCb7G5cJ6gn9T6YnP6HvRXiE0221AEkBW+UkvOphPSNpG0YO8CuViPMZM7Ykn09MEfap4bMW2oryGeG4F2QEAgEYAaMdMUquWeYgKATcBAAgWQRj1Lgn7ffelWd+5fd7f2BrXC466t9s+g9P8Ap0o5xjfwvD6AJu3VwZ/9NDliAOp7/wBs5rhOZ6WzkHBBx1nJ6iasHjFclnMk5IEz/pnZfU/7B3B22I5wlwPHG6UdRJGlVXoIDaifqf6mhdu2QwDb5+/ar/Blrl4C1b1ESYA3wSYnoB+00uZ2bgugvkkbwYkbwTvuKyrKVvLDJ3jf95C/hXTbuG4wMRpByRmCZgHtucb969A5XxCXPkIb/T5v2rJ+HeG+LagDTkEzkbQSPt+tFr3KV0MJltLQ2zKSpAIIyMwaW/lKLcZLyGdN/wCBsuGar9og9a8Y4y9dXhta3rgyMi48jB383pQjl/PePe4q2r3EO2TpDM5KopJOgyGhQTt0p2nJT4FqsXDcj6GKqOs+2B9yaxniTxyiKRYPxGOzCNA756mvPrni/iWslTfukydQ1TiNiAJjeZ9q0/hj8NW4uwb3xWtK2baMkkrHzEk4B3GNvehTlJ6QSChFZSZl+N5pryZ1/KSd2gAZxk4n6mqNlGvMUCaizLC5JJI0gQMmSBgZJKipeZWnsu1s6ZBKsYMmCRk79Ntq2X4LXeGbi2W4n/mAC1lifLA+eF6OAdzOJiMyfpcW8mY6xyjHXB57dRhxDKwhlOgjaCnlKxJ0wV26Vs+S2JKgE/Tfb2oHzrkz2+ZX0uHzC4zsQCZNxvibD0b2rQ8qAUz8eI2UoVJ9AzLpGwOT0oNepGXPkqhCSV0W7dsJdfOyMR66oX9iaE814gqJ+kdIYHP60bvcExs3H2JC4UgkicwQf27Vl+IadQ7kfoRQIxUm7MZleKWgPd4lhf8AKpZiSAomWLyAo7kkrHrFeg8B+GNlUtO2u1eW2gJtOR/iKMvJnzTjECBt1oN+HPJficxd2GLCEiR+d4VT9i5+1ewCwIzTE5PSiLwjH4pAOxzq7ZULeBvoPzgD4o9WVYD+6if8p3qze53w72zF1CGBgTk4xA3Jn61du8vFQJy6DMCc5AE53zUybVmalSg3eOjyDn/D8Xa4k8Sqm26atIYGGGQVPurHEidJjIrY8k8TW+IAKNqgD4iMCHt6sQQd16SJHvWl8S8rW7wl5Dn/AAyQexQa1I9QQPtXkCcrt6Ddtu6cQNbBkYADJhYHTA956iqzjTik/oZcXk3yeiXPDC6/icPcCNGoo06WJ6K22exqbh3hiLq6W66hp29flP3ivO+SfiHfVVW6qXlLLONDlT82kr5NUCJgbitYPxA4cI5Jv2ymSjIDImMQ5XbMGMTucUtV6CnOd1phodVPHu2vc0H8JbI1C313lCuO36ZqDiuIi02kaBBxu2xHXG01FyPxXwhT4vxrSK5I8+hPOsfMrkMGEj6EGIiM/wCJT/FcZ8Dh3Y6FD3rgOLcz5Qu2tsCdhBoX8JRknx++CLqb3MZ4mb/HWTGlJMASGcz02OPuSag4QAgHH7H6969Tt+AuFAhrQuMRJbJf1IM4OekY9hWV8U+CP4UfER9VssRpI8wxMyTnE9ttqNP4Ug/TySk/mZjjhOAYkZnrEdSaj4GyIY5LEA4iVGkNO4GQ0b7k7xTOP4iVAmTt65O/pif1q7ybhVUs25WCogeZp0xDbwenrmNq1BYw2aqSUqmirzMxbCA+mkktBLAErOxgdMQep2XAJhT1WWx6wBM9IG09RS50ZuomZwxkyZO4HbMx7Ve5bYJbGzIVYZGBtGDnYZn+2m9JA0u5vwWG5jaUxd+Jr/NpFtgexnrIg/WlTOYcsdrhJVQYUYcRhQAcmZIEn1JpVmyNrFgS3YH12GNp3PaYqNeDn0Ubxv6D1Jx960XNeVKpZrLSkyVO659cEY65zQ63w/mXOASQD/XPU0en1GSujnuhGyLnJEayAywHuEKk5hZlm322+1O8SurXbVu3kICP8zMSJJHcn96avGSTgm4cJgaQDEzmTttH9a5b5PcvXP8Ay9trtxELPpyQAwEqOpnSMZbMUJU5SqZP90EcoxgE/BvFxeXWfKwKRHcHAHvpo3zLj1GoL1xPviPvWLsBkY/lZTkfKQw/mUwVM9Io1x/GF0DhDBktEmGA3wIIn96X6ig3NSDU68WuShxjf4GgfzGf+GQP2NW/w6X4HGXuIC6jY4a4yr/NcuFLVtcbSzxNDmuFo7Zj61svBXKo4a7d0krev2rSk/ycPqvuTGwLAD3WKdof+d3+71/0x1NpxSNLyzhgyk3f8S5cYtdc7uxiR6JEALsAoHedjyq1pWNwcjv6zWN5S8u3uD/f261seWXfy1UXsHWpqMbI8y/GDk8PbuqN5T92A+5P6155yPmR4bjLF8Y+HdQnp5dUMD7qSPqa9x/Ebghc4NyROjzD/h3/AEmvA+K2Mev7ViEmqjSDRSn0+/BseecV/wD6HENGrzqh/wBSIqkn01Aj71be2q6Y87ETKkHJ6EHqJOaE8hQXX+Neki4zO8YBLMWaDPQn3qxzTiuGR4Vy0HMSR7YFAhPF4WbsZaTXJpeMPwk0t83wVPqDJ9cnPSs0t5bvz/N/OPmgd+/T1xTOec1Fy5bVCPLbUEeYZgEg9o1fpTOSAlsKJY6ABt5vL9dzmtwppQy8m51Xe3g3/gvlYsqxI80qrnIJlRd/QXAo9FrYKKzPhnmKm7dsE+ZdLZ/N5Qh+2gfRvStLaMY6USluKbBVPZEqLFda0OlPUV0mKNYXvsH814lbVp3b5VUkjvjb67V4lf4clTdZVV7jSQMAIAdgO5P2Feu+KeWPxNo2LZ87gkHp/h+fJ6AsFWf81eeWfw849j/6bDVg6jnHc6tsDrQ5KXMTalTvabMSeCNq5qRQVJJAJJWB5XtmM4J6HYgz1FllZyDcOs/DlI1GRJBWCBJEQ3oDntvrv4Q8S9hs21dfNbRmJ1N1BIwkiRMncbbjDcbwrqzIQysvz228ty02JkQBmJDDBEHpRlk1d6BqpFOydwI3LbgIGkkNGhW1Yk+XTJGqenv3rQ/h1ZNrmOhg/nt3FcREFdLA9YAiJxBNNs8w0gA5MEaXwvrpeZSd4yMb9aD2ua/CvG/bYrcViUki55mVlbUxEMpDGR1npW2m0V2raPf73FER/lMjuI6f6ZPX+goP4z4tRwF53g7nP8+sAQIxOrr3ihXh3xqnEWEYuqN8rh2VYcQTBMEiIMqB830AL8UvEVsqtq0Q2qC5UmGC6SgWJkSJM4x32UffLBoOpKKyRhWDAmIhScnI1SiHT0JAb17xRZeFYQWDFifLI0rklmlWAkEmPYH2qtyjgSV80+wnygw2JxkTnpv60R4sP8MEsxzcdR1CJEtMZLef20kdMSby0hun27bAKuHvEkwogE7wAMkDrmcetavk9iWQkEKBr0/zOveCNpwDG09qy/KeFLERElsD1MnbqB/atv8AwQtDSYMTIwMk6jBPy/KfXaCCTNNXevBnJqNnywLxGvW2lgFJJAMEiTMH1pVR4riyXY7ZOFEAewMkfeu0DuHFGNuDRcd4S41BiwHWPyOrt9h5m9orP8bw1+3HxLVxMY1oyiIjBIgV9Bf+Hjua4OAaMH+ldJUaad0ea/kVbWZ4TyHlfEcUSvD29/mePIveX2Htv2Br2Lwb4STg7WgHW7Q11zuzAQAOyiTA9SdzRW3wbAxHt2orYt6RH3oyxgtcg5TlU0+ATxPBI5/xLaMR/Oiscf6gar8V4d4a6hR7FuD1VQjD1DpDKfUGtGbYbcTS/hF7fqavOL5QPBrhnnDfhRbBJtXnAJ2uqtyB6ONJ++r3rXcR4aUcB8C0BKLNqf8A9inUCT/maZ9HNGU4QTvjtVisuMbWQRSle7Z5jyVpbUAQCPr6g+oOCOhFajlzy4qlzLk15eJuMiBkuNqGkqCp0Kp1BiNyu4nea5w169YuAXOHuFTs9sC6AezC2Sw99MetJYtPg6jrwlHbVwp4hsh7FxTsVYfoa+fn5ezOyqpJkgACTvAEDJO23WvfeYcPd4lNCKbYJEs4jyzmE+Yk7ZjfepeQeDrHCnUo1XP5yAI6eUDC/qfWtxpSlK4CPUqnDFbZ5N/+KuNt2k8nxFI1FFcBrbECVZGIDR3UnbpvSueDmtAl7F633bQxDT6gQPaep7Y92013TR5Uk+GLRrSXKPne/wAo+JcfTljmMEz6ruOv96k4K2bDLKOGwFxnUZWVXdmBmB3Ar2rxN4XXjFSWNu5bbVbcCSJwykdVYbiRkA9Kpcq8Cpavi9cuG6yZtgqFCtEFtyWIzEnE980P0n8PgKqsX3eRvh3wWicP/jrN+4S7vMXFZgAAHXMqB3iSxG9T/wAFet4YfFXo6wGj/Onf1WQey7Vo6VFdONrAlVknczo4yDpMg7gEEGPYiadaFy4fIpH+ZgQo+mC3sPuKPaBMxnaesdqdVen8zbrvwinwXLtB1MdTkRMRA3gDMTic9B2q3prtKiJJKyAN5O7GMKw/4rcArcGLoRTdt3E0NHnUNKsFbcAgxv1npW7oH404PXwN8RJVfiAdzaIugD1OmPrWjFrO586twQKKzy+qcatM5Eekgfvmabyjl1q5zDhrZSLbX0Dh4+QXBqDE4PlBmiPAWV/iFDE6PPBGYQ6jI7YPTrHvVPxVwxsnGwh7TiAY3g9exE5x6ikIzedmdmdOLp3j7AjiOMR+Jv3rVq2gZ2a2NKaLVsuSCE7gaQBG5PUipOC5adcBSxggL0ErIE9S0SY71Xs2hbOT3n/VBE+pB6elXk5lpVNM6gWJM5YuPN98Z9PsxObk9cC1KCirvkNWuKsgsHB1SQSwgzpmFAOdR8o3ABHeqHPuL1IxUGJAmMLIY6BH+Zj7BTv15f538RSoChTBI0SRG0GZiY3O7UN5vxYJAnzXGBjcrbUQsk5BPbso70FR2OSklELeG2DcSsk5OkbHcEe2dvcij1xSOHW8xl7tw6YA+VYQAAQMR+vWs/yawjLHmDzMqJaIkiBv3iR8u/cvzG+9u0qFlZApCERMeVlkfl26TJXpil8ltf6CtO6M+9xZMqSf9Uf0pVCu2d/9+lcqWLdTZ9OCpFqEGpUp44JMtPWolNSJUISipVqINUoNWiDq7XK7W0zJxlmmGzUlKtFNJjVSnUqVQiVhUqVKoWKlSpVCCpUqVQgqVKlUIKlSpVCCrjLIrtKoQ+e/F3JG4PiWtgHSDqtnvbaRE94Gn3U+ldtqnG2XE/4v5Q0fIBJAk5M/ufWvZPFvhpeKtRgMvykiYmJB9DA9iAe4PhPPeS3+Cul9DKFIJ7qOhnqJ2Yf1ilatG7yH+n6jWDewDzrlL2oOoODJBBJI2w3Y/wBqD/Gj+u1bSx4tV7ei9LDZVKpAkEHIEncxjoO1D71qxBbSDnA1AAHI/llhABgH+tYVS2mhh0Lq8WAbXEzsM++/qa5xCH47TkpEnoTGY+/6VPfvBZK/McYECJEQB3qC+txLzi6rI+NSsCrDyjcHIkQaIlfYvUeNk2FOGOpZzsdj3jSD22iR3ohxLM1oAsNCSM4ZjIJIGfaT0rO2mYCOh+xqa5eIUeaZ7mY/3NLSjvR0adRNXZe4dZUGJ3/elWq5N4Y4c8PbN3i7auV1FQUMBvMoJ1jOkiexmu1r05+F+GIPqFfk9qWnioFepQ1NnPLCGpFqshqZGqiycVKpqFTTg9QhOK7NRq1PmruUOmlXK7W0yhUqVKtEFSpUqhBUqVKoQVKlSqEFSrhYCm/EFQg+lULcRHT7kD+tVOI5wiTre2kd2/vFV9CBGlWV4rx3wy4N6f8ASJ+mAf3oVxX4hIfksXHHdsD9SQKjdi7G7a+o3I++ftQnnPJrPELpuWw69mWM91JiPoawfE/iHxEQi2bY9yx/+P8AagXG+KuIY+biHAOPIgX280g1nNLz+/exeFyXxL+ElksXsu9gE51FHtj20kEfeszd8C2UB+JzBTHREn/+z+1T8TxYb5iz/wCtyf2j96qvxQ/KFHsoP6tJobnB8R/fz/ZtSktZFzlP8Dwh+Iq3LzrEO8Qp7rsEPrBPrQHxPdTirxu20KMVAMeYMy4BJjGIFWOI49jvJ9yY+1VQzVec2rJJFJK93yAWLLhsR0I2/tUvDIXMDbq0bDrRQjViJ+k102I+ZvoMn+wrLj7hfWklZEovqMQP1/vXKi+Ko/8AbH1LE/XNdqYAT6MSpUrtKtGSZKetKlUISmu2qVKoWTCnUqVWUSCu0qVQh2lSpURFCpUqVWQVKlSqEFVcnNKlULQ5lAEgQaE81vMEaGIz3PcUqVXTKZ51z/mN3UR8R4k41N396D8KNTic++aVKq6t2NR4LPMPJ8vl9sftQ5jOTmlSpSfCNxK900O4tsfUfuKVKtxKkV+IOacf6H967SrZnwMOxqtcNKlUXBFySXsIIxO9QDrSpVUOC2QE0qVKjI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4872" name="Picture 56" descr=" копченост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714752"/>
            <a:ext cx="2357454" cy="1768090"/>
          </a:xfrm>
          <a:prstGeom prst="rect">
            <a:avLst/>
          </a:prstGeom>
          <a:noFill/>
        </p:spPr>
      </p:pic>
      <p:pic>
        <p:nvPicPr>
          <p:cNvPr id="34874" name="Picture 58" descr="http://t3.gstatic.com/images?q=tbn:ANd9GcTZBt_3NabM6Qv9H9wMjuQq07xdCZb5Pp0Mm6CDs3NVx_BMZc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77025" y="3714753"/>
            <a:ext cx="2466975" cy="857255"/>
          </a:xfrm>
          <a:prstGeom prst="rect">
            <a:avLst/>
          </a:prstGeom>
          <a:noFill/>
        </p:spPr>
      </p:pic>
      <p:pic>
        <p:nvPicPr>
          <p:cNvPr id="34860" name="Picture 44" descr="http://t3.gstatic.com/images?q=tbn:ANd9GcS501L4MBe-RE8nb2GinXwxSW_yrO61DhdQo73U952O4WKq4yJxm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3" y="4429125"/>
            <a:ext cx="2500298" cy="2428875"/>
          </a:xfrm>
          <a:prstGeom prst="rect">
            <a:avLst/>
          </a:prstGeom>
          <a:noFill/>
        </p:spPr>
      </p:pic>
      <p:sp>
        <p:nvSpPr>
          <p:cNvPr id="34878" name="AutoShape 62" descr="data:image/jpeg;base64,/9j/4AAQSkZJRgABAQAAAQABAAD/2wCEAAkGBhQSERUTExQUFRUVGBsZGRcYGRcZGBwYGxcXFR0aGBoaHCYeGBwjGhgcHy8gJCcpLCwsFx4xNTAqNSYsLCkBCQoKDgwOGg8PGikcHyQpLCwsKSwpKSkpLCwsLCksKSwpKSksKSkpKSwsLCkpLCwpKSwsLCksKSwsLCksKSwpLP/AABEIAMIBAwMBIgACEQEDEQH/xAAbAAACAgMBAAAAAAAAAAAAAAAEBQMGAAIHAf/EAEMQAAECBAMFBQYFAgQGAgMAAAECEQADBCESMUEFUWFxgQYTIpGhMkKxwdHwBxQjUmJy4TOSssIVQ4Ki0vFTcxckRP/EABgBAAMBAQAAAAAAAAAAAAAAAAECAwAE/8QAJhEAAgICAwAABwADAAAAAAAAAAECESExAxJBBBMiMlFhcZGhsf/aAAwDAQACEQMRAD8AAmyUi/jSRcEF/wC8ezEioTjSQqYgMsCylJ0U2/eI8TOZ0LsciDYvwhPtKnKJgmSlEKFw1j5axxqPsTkskmITo4INvl6wy7THvZUicHZYIUNMYYF/KApM9NShSgAmckOpDWUP3J3HeIN2VM7+nnST7Sf1E9M4nyO2pfgAP2eSBPlkaX8gSYCpFfqLWfdQs9SCPnBWxSUy5q//AI5aiODjDC1CmkLV+4pQPiflAg7bMSbPOGXNmnMJCBzVb4PEOykPOR/EYz0BVB8vZExUiUkJsolaiogDckXN9fOHXZ7ZSJCytRxLVbF7qXLeEZlt58oZzVMIt2VslWMLmoZIdQSrNZN7pzCXuX0AGsWOaRi7u/8AEWwuoOLC24R5OplAHEWUo4WOpGZfQEQbL2aSqUsMoEAKa4dP9olaDQPSIKkql/wBA4pL/B/OI0JLrufDLIb/AKc/WGtCHmJmWdRwmzeIgj1ELStiZbgmYFJ8g7ebRNyS2ChFUTPZLBgCbub4mtuJgyRUgrIyIxBswWGQ5QCKhExQQLYWufeAdR5cIAVXfqPY4fEdzqdTdXbkImuWngWy9JqA5OhSl+uH6Q0AGKWDYFJbmSqKONsvLTfNOXFJdv8AL8I9qe0KgiVMTcpThI/klRLdUl4eXJQ3ajocqUDgTvb/ALj9BEO1D4pim94Adf8A0IoFd+IeCfLmBSjKGE20DMQeIMebL7WzFVCcSwZbucSgxSS4Ifzg/MdXQ3YsHafYSJ6gSooVLbDMSzgsAQRqHHCKptrsdMHjQUKXZwnwvriCVMx4B4vVHRGYgEllKuSLu6ss8n1GjxSZvaZS5i1LZkkg2tidgG+7RnLTA2hFOopspaVhKwt3YAllDNmsRDpAAWiowlIUcM5BDFJULltxzieRVY0EuQkHxXIcG7AA3J+sby6k3Q2IKspB+ALWbOGcrwDAlMk09QQPcUFDiAcXqIZV8vBVpIyUoKHFKi4+MbbZkpMkTA6ij9Mk5t7pLcIcbAky5kmXPWMS5KQhI3zArwPvtfkkwUnI1D7YlEKORNUogqBJtcAgGwOts+LxTZM0rWZl3USS1yX+8ote3pWGQiSVYQbzFHdmX6xSq7tE36VGk3sZpHiP9A0HGItXJpDSdDKftWXSOVeKeRaWPcB/cdCfOFpnVFU2I4ZYyQAyR01PExpQ7ICLzPHMzPD+rUmHNPSlQxGyU5qNkgfekVilH9i5YPTU5SFFNmFlZOXGXFoAmEvic3z5wZW1XiAFk5D6nnAUzIx1L9gZgJJ3lm+Xziw0S8FKsDUpHxMV6nNlHWw++cWD8hOTSklBzBIBDgMzkO8NVDxQpK1a5xkbyqdSgDvjI2BjSoqEkATi4yTMHtp5/uHO8Lto0alIYkKALpWm4PX5QZMpThJBxI36p/q3c4QorF06yUKdJzTmCOWnOCsK4/4JC+TXzJMwKQrEUnr9YtmwtpIXNE1HhV/zJfA2JG8QoVs2XP8A1JBffLPtJPDeIJ7MUX6pWuxlM2d1Elgo54bEtHNyU9YMWT8jLlGahTETCxN8KR7QTa54xDOoEAd2qXLSkF0sgKFw2LeX3xuijXiWVAkEEu/hzfPSD6GsSlOCYnwnIguU8UlrcojdLBgTu1S1JJYkjDe6SMgHyA4aNBxQfaQAZarE5kHUF9fiIxVApBCgQpCtT7Kue5UH0Ekh1obD76F2z03Hgc4HZBQT3Qmygogd5KFwPeRv5iIKat7uROw6JSoMb+03QtaAdpVi6ebKVLSopWWAN7nNHrnCyZMRLnTnW8uYnDgSS7kvcthDczEZ8qWEZsN2Zt9cyYgJl+HEe8Xp4Wwl8gXgGbIm9/iCFYQqYp8hdwm5s0CztoEFBa37TlZwpO5PTfEFSQmaHJSglKgb5fy46PHPKfZi+Asvs9OLhOErIwjxy8zm7q0SYPl/h3NUoCZOkSk6gzEqVuyFnazPC+nrE94qXM8IUc9UquQQ/l1ifZ20pZmoS5DLBOKwOQ0sIopteAwWb/8AFi8LoqSwyOEEdGVAdV+Gc5lKRORxSUqwltc3B5QLs7bczvFYJqpQDklD2AJJxB25Q0p+3U9IWX7xFh+oHJfK4Ygm5hlyIp9JXR+E1SxV3iATpcpPMm8VfbnZaooVvNllAOS0kKQTpcZdY7Rsz8QQWRMkNYuQoHCM/ECA3nHu2aSRUSBkuWoENwO7c0XjzV7YcVgVdhq1S6WUpQOJQYB9SSH8h6xx6VWTFzMAcHFloL3f5nhHYey+zvy6e6BP6ajhBc53Hq8cz7Y9n10lTPwAlBWpjmQlRxMW5tFoOMl/wQL/AOIApTLlOwPtaqWcyN3CGdN4BhF13xHMAajid5im0e0u7DIPjULqybgN3OHFI5DFWFI9tZNn3De26EcerMP6fx4ikeEe09w3Ea8BFp2RSoQJMtCSAf1VA3IKwSAd7IA/zGKhsg9/PlSZbpRivyY4lK6P5RcEzSZipgDYsh0IA8misMpsZCbtlXqnze6RlqBEmzuz5loYMD7yzYJ4AmI5m0kUznD3k9emiYWzaibPvNUcP7RYcgI54WzPY2TPp5Rwy/15h4tLB4nURHtKrmT8MoKcPZKQycR3DcOPOFxl4GDNisOXOH2zdlFBExRZhYcw146uOC2Bsm2X2UAAM9jhNgC4I3q+kMKjY8lT4kg24ixto0bKrvEkDLI+UbCYS/L5w7aNYPI2VJkpUEJclQupiQwcNa14YzaohKQM1H5awGHKH/l6WiZwpQG4v6Q+7DZIaWSM5d9WsHN8o9iWWAQ7RkENs5fs1UsnD36WUGZQKTw4Z8Yi2hszCbo+h5EZwtm0BV/hkLHDPqMxEtLtKfK8IYp1SsOOj5QItrWRCGn2OtU0dwrCrNyWYZkvui4KllkhSScLEkjAVK/cWz3AadTCvZm1EFV5OBRBGJJOHflyEOKWtZJu6NUqBIvkzZekcvLKmE3ppKgXlqOIv4dW4j3hyiVFOmYWSe6WdD7J/wDHrHqJElRdEwJVuU4D8FD5wRhKQpU9CiEhwrU6ABQsRzjnc0AOoaruT3a0unJSTZ+KXy5xB2kI7vvZSiZQYLQc08Tv5xqO0UtSAgywpSbYVHxkfxVryMVbbnamTJUsDvEqYpVLIfN3SeUTbbdRVsP8Fie02BK0KW6SxAuwOdtxaxbfE1BPqKkgSZZP8ju+nOB+w/YddWsTZriW9hqeCX+Md22LsGXKQAhISBoNeJOvMwZ8UO1Ry/8AQVx2UCi7AzVp/VObOEi3PnxEOZH4dSyliFKa9yTF+RTg5huETpQ0GPwje2VXGiiDsBKCWwJiGo7DS7eER0FcoRoZY1gv4SvQ9Ec1rOwiFIUzglgprcoWL7ITUSyJJGIHEyh7TcdMzHWjRpIIbOAJlCElxEpfDTjoV8aOR1iFS5TFC0lZeYoAqDvYA6DW8F7D2qQcHsyznizBDeI7nZrR0Or2el3YEK04agxUNu9nEomHAOPQh4hKMoE3FrQeqZ+sojMpz52+cA7W2ImatbtnxyZvhEexJynIWn2B4c78Fci3nDCpmFRUU3ILMCyrWceUdnA+0cmRzfbXYIJVjl5i+HIHWx0itzquYtRQUYSknwmwTze3WOuz64qDEMT9+ICKn2h2EmeDbDMzDZE6DiDHQmnvIGH9gaNpNRUElTJMtKtCpTBQTwCSz8Ye7LnBaSAbpzgmZQflqWmpEsClIUtsibgni61KPSEcucmTOJOJJ4ZHg2UVrrgYEr+zyvzKiBZXixH2QDnfgY3mV0mVZAE1SRdR9gNqBrDWuqBMCpT2WHDaH+x03RW62RLRKWkkqXhIcWQk7nN1F9InKP1AeDSgnmfUJmKJIF2awbIAaRaK2pGHCOsVvs4nBLSo5qc9BB4qMTk8flHTpCjKTUsrmflB0ioDK4JY9FAfCEa13PMeTQwp5odZ3C7/ANQibMGCYGF98GiUUk6WJ9ITu4SBlibzIhxMqAlKpirpSCAP3KOSRv48IaDyEKpKGYpCSAWI5fOMil1O1phUSTfl8OEZFaZsCCT2dmLVZC0tqoYb7nfOGdPsBarTRlkp/F1YZc7xbpCwpAWm4UARyOh4jLpGTVgjcrlwhXCzFQlbKRJmJUSRhIJByIB3jN4mTWSmLY0khrEEC+7PSGdVICiP25bsrkeUV6pkLSSvu7F/cGvybSOT4hU9gJFpmM4Zaf4lz/5CPJe2VyThLrQseJCrOD8FDfAE6SMKVJWmWVE2JOm46DnER2gskImpK0GwJuRxSoRwu2LZ5tpQSBNlqKkv4f3JUT7Ji37R7OSKnAqcgCYEo/UAIewDLI42cg9IqnZSlNRUNgIlSy6nLuQXA3WjqkmiJSzO6SPMhRMPTjSWwxTDez1EmWgJ1GjBiNGbSLHIBMUyZMVJJUi6XFnbS7bnZ+MWPZe2kLsCARmMiDxGkV40ljReLHiEx5MU0QrqGERpqgvwmx0MdvZVSK2Ty5rlo0mTmMDLCkxpUXAVrkecSc8UAJFReIa3O2t4EM5o2nzSZaTuLfOEcsUazwHEltQXA4awm26h1paxKRq1w4g1c8iB9tnEhCwLXSR6+t45ubMSctCiglABSlFgC1jm178GivSzNWsqSp3JLXGZexhjX1CUyVEkDEcIHNgfR4VK2vMSUhIGEftN20DQ3DS40RDKgr99BJ3ggnzHzgns1Sd5PB0l+JiLvkBuZ79IRVVbPWSWKd0OhUqp9ngqLTagkC9wnL/T/qi3ErlfgULe0HaUqqlEOZSWSDnl7w4FRMbVcpNVLxIJCxv1HPWEv/DpqCCl1J3jdyj2nnqkqxpfDqm9uI4fCLt5yEJlgy2z+wIVdqEETQsZTEux0ULFudj1MPtqTAUpmAe1mNxhTtZIKEKPuEjzyikMtoUlkKZKRuS0bImeHr9IApZpJVfIH5QQiYyA+8v6QZbMHzFHzCfhDKlV4VneEffpC+pPhSn9qR5m7nzaDaJZ7gNmVEdEh3J/6oiEOpCMVyyUstR4A/E5AbzEE6vM6YTkhPhSncMyTvJNyYgqJ4KSlJBAZz+45PfTd5wLImlKl8/kItBUYll4SHKXJc+v0jIsNLshBQkqWxIBYAaiMjnfI7G6lW7NdoRLPdzVFMsmxOSVFvQ6+cWmdLe46NfqN4jnlTLCosHZXb4S0iafD7iz7v8AFXB8jp8O1i7Cq5SlEoFgoEPpuc+bRW11K5ZJSqWjjj6ZOR6Rcts7PIdSWBzI3tv+vnFA2skhRGAEm4spm5ZZ26RxfERVpiMysqkTh45iO8yxMWI3KtbnCzDNCwiWRiUbYVOOeeUaVycBvLU7XuW/6bQ8/D/ZwXM7whs2fcM4go0rMkdD7HbCTLlp5Yid6otSJIwPv+H/AKgSimhMtINnIHm5+AaC5s63FXw+pgxS2XSoGXR4w+8u/o8JKmjImKXLOW7O2+LJOUhIwOLWPEiF3c90l1f8xXkDb4QZpMzRmzu0DsiYeT5HkrMHgfOG4APsm+42MVytoB4WDa9IX0m3jLOFTqSMj7wG7jpaE7U6BdbOhSZ2IYV2OhMRpl3Ug65c9ITUW3goBiFjdqPO4h5TVKZgDFlDJ8/7xS+xWLTFqrFo3Ez9NfBvi0bbUl4VvoYhpjiCxqpJ9LxJ4lQr3QGqY8DzpoVLmIzJDjmnxfBxGpmeJoXypxCwdHf76RCbwI2Vvbs4BEoG+JSla6EJGXWB6evQi6EEq5Fo07Rzk9+ZeLBgGEHQ3xXbXxQDXVXdD9SYwZ2S2I/+I534RfixGidjVNZNnTEoQkDEWByMa/iRtH9WWhPsSU4bZYtR5AeUR9jNtnFOm4PBJluNTjU4S5NyeHHKEdPtjvFkTE+0fE/nrnHXxRaVv0KCNnbZWBZQI36iHtLtWVMACw5yf6woX2fSbyyx3aRpLkqlEFmO+GdGHNVs/ClQTdC/Z3gi4B+HWEFRJWtCsIJCWUo2ASAcLkmwuw6xYaHaANlsHyfXW8WTstRIlyFJWlKu9JxBQBBRkkHeGu3GKayZbOY0QbE4IYfEi43wWhXhA/kflD3b3ZDuErXJLygPZN1SwS5Y+8gHqM73hCmYEpSpRBu4AIL5C5GQcc4WTsLQ0nupamAYWJ08/lE35pVpQJCPaI3m2fllpCqTWKmLBUbPloL6CDKerSV5238I0UC/CaQksR/NzyZ2jZcwA8yH6t9I0nzrAjUq9MIhdNSSUB7u+69xDRfoB6vbIe80A7o9irL2pKQSnNrOAGfhePY5fkSY+T2ZXjc/SA6raqvZSwO9kxkuYFjF5pz68o8/KPdgPKO1NMGi39lNvKno/LzSTMSHlrPvD9h3kDLeLaCEO3ahSF+EqTnhDu17pbgTbnGbDo1d/LY3xg53sXOWVosHb3YSlIVUShdF5g1AII7xPzHB4nNWsAas5XtKoUmxUQ+j/GOn9iZCZaElRZgH+McwqaImdLB1UOehjp2zJgSkDJvjHPy4iqDpIu06eFYQL6/IfCD5U04g/uJv/UbDy+UVeXW6nQD1h9s+eCjEos7k8hYfOIJ5CmaIdUzEoBhl0vHu06jvEJIuSQBzOcTU9UJmICycvP8AtG2z6VL4lXTL9VaD5wRwirpz3ZYOWYcsn+UVOq2QUl1Mo3sMhz3xa5m0VLdgGaz5D+0V1U8rXZ1rdg2Q5QJRUgPIk8aJjpcLO7Tpk3pDKh7U4VgLN39pGXUfMWgnaOy1YbMl/bJ1t7I3fOEE2nweyAf5G9+A0iTtYJ5WjpknaKahGEllAOD84AROKZj/ALSH5ZRRaCvmyGLtuBcvyALjnD5XaSXMR3kz9Ii3iyV/T+48M4Tv2/o/e/6HVpKJhA0PpFd2rtNMn21XeyRdRfJh8zaFe3e3qpq8NOjC5CcSrq0DhOQ6vFUnVJVMUokqLKYm5NiHPm8P8u9k5S/BJtDb7rUUAJU5JX7St9izBm0AhDNnleJSjl4r68994kUlsXBJ+kH9ldjfmZyZfukgq/pBBPmzR3RiloKRYqalNPQyZZPjqD38zgLpQnycwtmyMdyz+vXfDbtBXibULKCcKWSNxCfCLZNAydnhYfI58D8xHRSGA6czJeRKhpvHTWGkjapUllajPdzEBlKpZAULcfkYKQpK9PX5wrTFZ5+VKmKct1+jH5Re5agnRwgBIHIDKKLLmrSQlN3IA5ksHi6z6ru7M7Acn+pMBr6QBktb3Jbh95xRu2fZkyWmykESlPZvZJJPRNy27KLxSSCAFrFzkndzGnKCZ00tfXybjE9j/wBONoqCgFvdHqcvr0gjZ1yBvgvtxskSZ6O7AEuY6mDsFOxHSzD+UL6RbH56AAOSeQeHT9YtUNKiowlIzsT5lvlCTa+0ilKixPuvdnIP0Mbzqol1ZFVkjcBZ+gtz5Qlqqh14GDBic87tbl8YeAUiKWQwfOMgvuBuH31jIbI9hanlqcXGvFJ+/ODU5AvY5GIkpxIfVP8ApP8AeB5JIcbt8JFtCMvfYHZwUVzScvCH43J8mHWHBrXnrWC4SDbQ2ZoF7ETWoCU5la352DQxpdlploK5jXu3wBjTb8D4UDtX2RMuYirkh5WMFY/Y+raDho+429pa535+kXGiqXmK1QoHGDlhb6RUNv7G/KqSpBKpUwnCd2RwH+QvziPIuyFY+pa8AEn6wZLrgwSSzj6n5xVaeqdJuzF4lVVsRr4Q0ck1TVALts2qZKUpdzccyW+UWA1QSjAACQfNWvllFP2RPwDGdAAn+ojPpDfZssk94s4UephIyyOpDWTs1awXYA5n5RmKVJ8CM9d/UwLO7SFTpQyUjU5AcN8V9dUZy8EvK7qJz4mKSmvA9kifam1VTFYEuXsEpy848mVSZEsslJUB4lqP6aTzOZ+2MLK7tBIpQtMoifO94g+Eb/ENBqE9SIpdbtWZVN3ii49kCyOQTkDx840YN7EsdbT7XHE6TjUr3yAEj+lOZbjbhCOfUTJk4lalKIdiS+T5bhwEa01NmkjXyMM5dDdJ3pPJwG9bQ1KIAGUMBBGhBjF0/wCoocFQRVSgkAau7wUmneYo8D6/+4aqNRWlynKhw87iLf2blGjo1ziP1JwCEPom9/K/UQloKPvKjAPet6iGnaPag78Sh7EoYW0fJR+XSOmCCiKRTA3yfqPWCRKXLU6fEGyERUk2WrIwWipIe7gdR/aKhZ4iuCmxpYHeGMRTKKVdSCxOY/8AcEzFBXXdf0MCVEpGhYxkKRpmKQoKNwCC/IvF6o5QUrvVb2SP93Rx1jnKphGrgZxdeyFcKuilKStLpdC94IUpnG8pwnrGatBodT65IJbP1MbqRMt4WcanfePJcqXLL67zmeWgiOZX+IJTcni8QCmBdodipnySknxp8SD/ACAy5HLyjmgLIvbE7nUISb+ardI66mWTc25kRybtTTdzPVJ0Td94PiHxfrGp4SC8imrrGClkMwAA3DQffGAKBBU5bESXfXk0D1s7GvAMh8f7Qz2QjAGOpH0jpiqQ1B0ujUR7JjIdyqewyj2D1NQqpvCsB/CrI8DaIqhJB5FjEktvZOWYVuP0jatlkKvqAfRjEE8ilv8Aw4rLzJB1IWB0wqb0MNu0FWScILl/ZHPLdlFL7J1QRUJUSzBSX4KDA9DFuXSlOJarku3LWGeUBgHfYAUguSbnfy4D1hiKBE2QZE58KruLlJ0V9eHOIdnUZUrEQyd3SDJxDXLAXJ6/GAsYFKBtCQuUtctdiGuMiLMRwOcZTzSVITqbepi17Y2cKuSpSBhmJBKW1YeyefxPGKfSLwhRV7SCRexd9RHPzQrJi4r2yhFmBw2HP5mAqjbq5mZwp3RXZWJRtf8A0jiSbCDEzMIOBlK/cdP6En4kPyjmXGCxhVVYSl5iylOYSPaP/jzPrCus7TGYjuUAypf8S6j/APYWdXIMOEL1TV4jdTnN7vzBjdNLrh5j6RaPF1NsiRSkKHoRlBiKQZtbXhBNHTOLHiOf94nl2s3Dj1igUiJVK+WevEb4N2ch0rl52JHMXI6iN/y7C2ehz6RtTMlaVbjccNekTksBFtUmx3tDKShpWM+8B8Ii2xTYFKSN/pn8Il2ik92EDIADyF/WCvAC/YM3u1zZwzlIOD+tRwjyuekJ5mIqOLxHfn6w0lpAknIFaib6gWHz84CRKY6/KOuOjHtNL6QwlLt7UCoI69I9UW684cJOtTe91+zGhq94BG+IysCIFTb5ddIGtGCFTwOI3awz/DNXd0k5afenKyzYBIA9YqO26rDLtYqt9Yvn4WjDQDL/ABJhYjglL+Yh1oPg9l0apheYSlP7QWP9oNkUiZXstx3nrrAFRWrJwoSSeA9YPodnrP8AinCNzufoI53him7qUpshujmf4sL7upSrVUsehUI7GmnloGXVRcxyr8Z6ILMic+RVLIGTe0CPIw62kysUc72fJ1Ou/wA4YnwgNoXgGnLQyknGw+98VA2MptYxsotmM8iHEeQIubfWzDyDRkIDA4q6IC6fYXdJ+IPEQOlOJOD3k3Ry1TDaWjATLmDwn0P7hAVVSlChvFwdOBiCYWDShcKFiIv1NN76RKIb2QC92IDF/KKfU0wI7xOR03K1HWDez21jKUJay0tRYnc+RikXkVlnVMJGBIIaz2gSqBWQhNw9+J38oZ1BSAUi/HfElHRYbnM/DfFXGhTSipilOBJ1ur5Qm7X9mULQudLCsQYqCWuBmcO9os4mJDAEHhA20dopAwpVzI38N8Zx7KmY5XMrrAZJGQBYfPziEzRv+Bh92v2ElKPzEsAJJAUGYOdbZRUDN3jyiXShOrGqZpyVfcc+j6iHFAkkcvP+4iv0agTa43Q+2fLOhygUOMUUraWV0YxNLS77x6j6xLJnPYi7XjFS7husTaCeOCmB1hiCG/tBMw24/frAuLQwVH8gGFZR94qUv3Sm5/pv8IT7driQw+3h3TTP/wBZf8TbkoRX+6xTL3Cb9fu8JxxpsxFtCR4UDchIbp9X84WpDfbQdtGqIJfLN4Vqr+Pw+kdi0ZBWPf8AT4RsVtl9YhXMKQ6kkWcOGtAq9oAwGGgkqfd6RqZgECCogSv2hhDP4tB84GdGoD2pVmYttE/GOk/hRWI7lcpd8JxBLs4WQM9GI9RHL6aS+etzyi09k55RUylgkArSlhqCQG4iGY7WDspT+1gD7qbeepjF067YSEjjf4ZRrJkLKnPhD67tGGcQ1C1BV36OYTCJkvcMfGskbgIo/wCLCkmRKADfqW/yn0i2ywpbuTn9845r+JdWTUCTpKSPNQe/Ro0csoipSUeJoMp7OoaDLibQAFMQfu8OJE0C2ZzPwijMzxucZEzI95THdHkL2RqLlSS+8BQseyLK1G4ceUQVYSENMIt7BGfJs25w3k7QQhzPwmzEp9pn4Z74jqaATBjlKTMfJsyORu8RhxprOANieknCXmCpKhcEMH89DaFlbOGdjd+B06QXPLA5hjdJzSeDwpqM2yf7ccIt0ikJdlk2b2gUhLYQo8/F/eNp/ala3CARvUqzRTipQ4EQJM2nMxgqUpSdUux6Fs+cPdB2XpO01syLPmtVuiQY9TUgZus71Fk9BmYp6e0YGQ6q+/nEU7aRmXKn+EAFF3rNuIWhUmYpBSsEFCBlxfeDFI25s38qtIxY0TBiToWdr8YgXOALk3iaXWpV4VsRYXOl7B7anSAwo0o5ozBizUNVkYrdVssoT3kp1J1GbDluiTZ+0IWgsuAnvwMbCsIzhHLrrfWNzWxqFG6qqNRUvwMK/wA3GyamDRiwUM39Kag6i3395xFQU4IKXGIpUbu2IBwC125Qu2ZWkLI3iIZG1ME4F7BV+RsfjCKOTA+01qSoy5ssJUU5gliDcKSbggtnCtc5MtCglzMVYEgDAnVmN1HJ90XXtTShdEhZ9qSrCDrgUXbzLxzidNAJJb7+kMkFBtVWHuwkkkkvAXetct1hTV7RJPh84FcnMkxTp+Sqh+RrUbYYsgA8fpEEqWpRxKueMR00q8P9n0uRMBtLQx5srZSllhYa8fpFy2R2cGJJJulmGgYvAtEoJHxhojbSRYWjnlIR0XlM+32YJRN3HygOThLWBJ18oJlLT7LMxLNnFWSJ11bCOE9stuyp1dOUk+HwpxZglKQknzEXL8X+0JkypdPKUQqa6ltngFgH4l/KOPpS5hox9LRQymTw4Cb8fpB9HLyOvygKnlB8RyT62yhglTl948uULLIrDO5H2YyNUrtGQgAyqqjdzxgei22uRMxC4dynQ5HodxiGdPsRnAilYhxT8N3SDbQh0yVOlVSBNCUrcMSXCv6V4SL8TCvanZhKgTJOEj3Fn/Spr8i3MxVuz+2106nTdJzSclDdwO4x0fZ9VLqJYmS1Okiz5g6pUNCN0UWQ2UpXZCqIP6YUUJd0rQq3QuYr9ZRrAJKVJKc3BHxjqU2QxtY5xOnaaiMMxKZgyKVh3B0fUc3gWHBxpUsEfGBTLKVOkkbiI62rsns6cVYROkKJyCnT5EFmgWb+E8hYIk1YfcsD1ZiPKCg2ctBUC7+gI8mjJk5RBFugAi/VP4Q1aR4FSZm4BWEn/MAPWE838N68f/znoqWf90Eayt0e0pkkuhRA1D2MSf8AEkhThJAOYd7684k2jsOfILTpMyXxUkgdDkfOFkyNsOx5J2yj9zQSjaydFp84qakx5hhuiN8tFzFcnhHv5uKU0epUdCfON0/ZvlnQdnT81cDCpVQVzMKbkmw4nfCyg2pMwYWB0f7zi4djuzTHvpntHJ8kpzJhNCNUP9vqI2esamWVPxSAPl6xxqbPKrDKOtdqaxK5K05BQwgc2TFNo9jJL5EjPfDppBhJIqQQYmlJ4RdpeyB+0eT/ABiZGzQ7MPSC5WN3sqFPNhvTKVbV4dr2ckcPT+8FUdAkXQk8y/pEmhXIWpKkrb0h0rZgwoWPeLREqkSkvhdWgHiL8gS3WD1TRK7sT1hJUtIRKDGYSoi5S/hTo5iTjkB0CklowpxO4AuN4AGX0gxUrAkkl0gEvwF78hA0k4hcM+7nFW/ErtD+Xp+4F1T3FtJfvHrkOsUAlZzHtftX85WTJwfAfCgfwSGHU59YTiQE3PlrByrnytGTZWIjcIbJRs8lyMQu43Np9Ykl2UQc7HgRBNOIIqKDGlg2LNPE7uWkL6IQRkQU8hakg3HA21aMg9UGhkvZUw+0ljvt6tESdhzAXcRb5VMxOK/TSN5SCxOFr8N7RyfMY3QqqdlcL6w12Cs0s0qCnQv20acCOMG1hCb2eFlZXIQHMGMp3ZqRd5kxMxIIOjg/3gaflfOKnQdqAhIZOJJN9GH8RvizSKgTZWKWQsaHdwIzB4R0/cibVC+qmlCsY9knPjuO4wwQkTEgkMoC3Ld5wtUliXtcu+R/tEtJPvhu27dyOoiSxhgJJqigs1vXpGJWhQZwryccxqINnyAoO4ByD/Iwsn7LPtZcRaC14zByJxSGCiAdHOExDTykKLJCUqO4Jud2V3yhKmfMQo+LEn9pyb4vxhxQVAsRdjZ9+bcD8YVt+mygWs7NU1Q/eSUhX75f6av+3wnqkwmr/wAMpZvKnKRuExOIP/Ulm/yxeZ0sBamtew4Zwuq5miLcIopSoZTaOe1P4cVKQSFSVclkf6kiAldiKtNzJUf6SlX+kmOs4jgbIln+/XygebNZLqz3Q3d0N3ZTOz3ZUyyFT2TdwlwT1Ay5GLJWV4Zk2Azvc8Dw4QPVVOeT/AQg2jtEvgRn8OJbUwltiO2GVK+8LWscv79YPoqMbh5CANjbPUWBck6C/kIMre0VNTOJi8ax/wAuUyi97KU+FF+JPCLJM3VsJqNioXmSDwJ+GRjyg7MFPiN0jUjCnqo2HnCCT2+nTSRKly5QbNsa35q8I6JieUk1EwCoWtaT4fEokhxml7JI4WhZUmHrWxrP21RS7qqJRI0RiWf+xJHrC2s/Eaml/wCDKmTVaY/AjqASo+Yio9qtgflZrJVjlquhTMbWII0I4WvCQRVRTKqEdj6v7ZVU4+KapKf2o8CRpkltIZ/h3SCbXynuxKy9/ZDj1aKkmL7+Ekp60n9spXqpIgNAkda2ttBNNTrmqyQl+Z0HUsI4htXbMyrmmdNuSwAHsgZADh9YvP4q7UOCXTufEoTFckukDzL9IoUiT5QoqR4iXv1tEyJbRIfv4RJhYDeYDYDXHgyDkwTLmXfP70j2TLjCnCIUBAtDknfGQTiG6PIFhLck2jT3hGRkcaHkKagusvFfrD41czGRkdPHoUyam0F9k5yhVJAJAILgEsbHPfGRkPx6FZbalPh6/KA0m4jyMjMw4UkFF4i2jMIki5ud/GMjIQUVkOL7z8492Z7Z5fMR5GQkvtGZYaz2+n+wQAn/ABE80x5GRo6F8C3sIXVarx5GQ8fQoSVCrDkT1384rfZ66iTc4jc3jIyHh6Ohn2vqVokpwqUl7FiQ4tYtmIo4jIyLw0UjosvZaUCS4BZ8wItdILJ4IVGRkQn94jKf2tWT3bkn2v8AbFcjIyOiH2jx0SIjp34Pi846uj/dGRkCQkgf8R1k1rEkgIS3D2jaE9PpGRkItGNkDx/e+NzmOvxjyMiforDZMbHWMjIxmaoyjIyMhQ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80" name="AutoShape 64" descr="data:image/jpeg;base64,/9j/4AAQSkZJRgABAQAAAQABAAD/2wCEAAkGBhQSERUTExQUFRUVGBsZGRcYGRcZGBwYGxcXFR0aGBoaHCYeGBwjGhgcHy8gJCcpLCwsFx4xNTAqNSYsLCkBCQoKDgwOGg8PGikcHyQpLCwsKSwpKSkpLCwsLCksKSwpKSksKSkpKSwsLCkpLCwpKSwsLCksKSwsLCksKSwpLP/AABEIAMIBAwMBIgACEQEDEQH/xAAbAAACAgMBAAAAAAAAAAAAAAAEBQMGAAIHAf/EAEMQAAECBAMFBQYFAgQGAgMAAAECEQADBCESMUEFUWFxgQYTIpGhMkKxwdHwBxQjUmJy4TOSssIVQ4Ki0vFTcxckRP/EABgBAAMBAQAAAAAAAAAAAAAAAAECAwAE/8QAJhEAAgICAwAABwADAAAAAAAAAAECESExAxJBBBMiMlFhcZGhsf/aAAwDAQACEQMRAD8AAmyUi/jSRcEF/wC8ezEioTjSQqYgMsCylJ0U2/eI8TOZ0LsciDYvwhPtKnKJgmSlEKFw1j5axxqPsTkskmITo4INvl6wy7THvZUicHZYIUNMYYF/KApM9NShSgAmckOpDWUP3J3HeIN2VM7+nnST7Sf1E9M4nyO2pfgAP2eSBPlkaX8gSYCpFfqLWfdQs9SCPnBWxSUy5q//AI5aiODjDC1CmkLV+4pQPiflAg7bMSbPOGXNmnMJCBzVb4PEOykPOR/EYz0BVB8vZExUiUkJsolaiogDckXN9fOHXZ7ZSJCytRxLVbF7qXLeEZlt58oZzVMIt2VslWMLmoZIdQSrNZN7pzCXuX0AGsWOaRi7u/8AEWwuoOLC24R5OplAHEWUo4WOpGZfQEQbL2aSqUsMoEAKa4dP9olaDQPSIKkql/wBA4pL/B/OI0JLrufDLIb/AKc/WGtCHmJmWdRwmzeIgj1ELStiZbgmYFJ8g7ebRNyS2ChFUTPZLBgCbub4mtuJgyRUgrIyIxBswWGQ5QCKhExQQLYWufeAdR5cIAVXfqPY4fEdzqdTdXbkImuWngWy9JqA5OhSl+uH6Q0AGKWDYFJbmSqKONsvLTfNOXFJdv8AL8I9qe0KgiVMTcpThI/klRLdUl4eXJQ3ajocqUDgTvb/ALj9BEO1D4pim94Adf8A0IoFd+IeCfLmBSjKGE20DMQeIMebL7WzFVCcSwZbucSgxSS4Ifzg/MdXQ3YsHafYSJ6gSooVLbDMSzgsAQRqHHCKptrsdMHjQUKXZwnwvriCVMx4B4vVHRGYgEllKuSLu6ss8n1GjxSZvaZS5i1LZkkg2tidgG+7RnLTA2hFOopspaVhKwt3YAllDNmsRDpAAWiowlIUcM5BDFJULltxzieRVY0EuQkHxXIcG7AA3J+sby6k3Q2IKspB+ALWbOGcrwDAlMk09QQPcUFDiAcXqIZV8vBVpIyUoKHFKi4+MbbZkpMkTA6ij9Mk5t7pLcIcbAky5kmXPWMS5KQhI3zArwPvtfkkwUnI1D7YlEKORNUogqBJtcAgGwOts+LxTZM0rWZl3USS1yX+8ote3pWGQiSVYQbzFHdmX6xSq7tE36VGk3sZpHiP9A0HGItXJpDSdDKftWXSOVeKeRaWPcB/cdCfOFpnVFU2I4ZYyQAyR01PExpQ7ICLzPHMzPD+rUmHNPSlQxGyU5qNkgfekVilH9i5YPTU5SFFNmFlZOXGXFoAmEvic3z5wZW1XiAFk5D6nnAUzIx1L9gZgJJ3lm+Xziw0S8FKsDUpHxMV6nNlHWw++cWD8hOTSklBzBIBDgMzkO8NVDxQpK1a5xkbyqdSgDvjI2BjSoqEkATi4yTMHtp5/uHO8Lto0alIYkKALpWm4PX5QZMpThJBxI36p/q3c4QorF06yUKdJzTmCOWnOCsK4/4JC+TXzJMwKQrEUnr9YtmwtpIXNE1HhV/zJfA2JG8QoVs2XP8A1JBffLPtJPDeIJ7MUX6pWuxlM2d1Elgo54bEtHNyU9YMWT8jLlGahTETCxN8KR7QTa54xDOoEAd2qXLSkF0sgKFw2LeX3xuijXiWVAkEEu/hzfPSD6GsSlOCYnwnIguU8UlrcojdLBgTu1S1JJYkjDe6SMgHyA4aNBxQfaQAZarE5kHUF9fiIxVApBCgQpCtT7Kue5UH0Ekh1obD76F2z03Hgc4HZBQT3Qmygogd5KFwPeRv5iIKat7uROw6JSoMb+03QtaAdpVi6ebKVLSopWWAN7nNHrnCyZMRLnTnW8uYnDgSS7kvcthDczEZ8qWEZsN2Zt9cyYgJl+HEe8Xp4Wwl8gXgGbIm9/iCFYQqYp8hdwm5s0CztoEFBa37TlZwpO5PTfEFSQmaHJSglKgb5fy46PHPKfZi+Asvs9OLhOErIwjxy8zm7q0SYPl/h3NUoCZOkSk6gzEqVuyFnazPC+nrE94qXM8IUc9UquQQ/l1ifZ20pZmoS5DLBOKwOQ0sIopteAwWb/8AFi8LoqSwyOEEdGVAdV+Gc5lKRORxSUqwltc3B5QLs7bczvFYJqpQDklD2AJJxB25Q0p+3U9IWX7xFh+oHJfK4Ygm5hlyIp9JXR+E1SxV3iATpcpPMm8VfbnZaooVvNllAOS0kKQTpcZdY7Rsz8QQWRMkNYuQoHCM/ECA3nHu2aSRUSBkuWoENwO7c0XjzV7YcVgVdhq1S6WUpQOJQYB9SSH8h6xx6VWTFzMAcHFloL3f5nhHYey+zvy6e6BP6ajhBc53Hq8cz7Y9n10lTPwAlBWpjmQlRxMW5tFoOMl/wQL/AOIApTLlOwPtaqWcyN3CGdN4BhF13xHMAajid5im0e0u7DIPjULqybgN3OHFI5DFWFI9tZNn3De26EcerMP6fx4ikeEe09w3Ea8BFp2RSoQJMtCSAf1VA3IKwSAd7IA/zGKhsg9/PlSZbpRivyY4lK6P5RcEzSZipgDYsh0IA8misMpsZCbtlXqnze6RlqBEmzuz5loYMD7yzYJ4AmI5m0kUznD3k9emiYWzaibPvNUcP7RYcgI54WzPY2TPp5Rwy/15h4tLB4nURHtKrmT8MoKcPZKQycR3DcOPOFxl4GDNisOXOH2zdlFBExRZhYcw146uOC2Bsm2X2UAAM9jhNgC4I3q+kMKjY8lT4kg24ixto0bKrvEkDLI+UbCYS/L5w7aNYPI2VJkpUEJclQupiQwcNa14YzaohKQM1H5awGHKH/l6WiZwpQG4v6Q+7DZIaWSM5d9WsHN8o9iWWAQ7RkENs5fs1UsnD36WUGZQKTw4Z8Yi2hszCbo+h5EZwtm0BV/hkLHDPqMxEtLtKfK8IYp1SsOOj5QItrWRCGn2OtU0dwrCrNyWYZkvui4KllkhSScLEkjAVK/cWz3AadTCvZm1EFV5OBRBGJJOHflyEOKWtZJu6NUqBIvkzZekcvLKmE3ppKgXlqOIv4dW4j3hyiVFOmYWSe6WdD7J/wDHrHqJElRdEwJVuU4D8FD5wRhKQpU9CiEhwrU6ABQsRzjnc0AOoaruT3a0unJSTZ+KXy5xB2kI7vvZSiZQYLQc08Tv5xqO0UtSAgywpSbYVHxkfxVryMVbbnamTJUsDvEqYpVLIfN3SeUTbbdRVsP8Fie02BK0KW6SxAuwOdtxaxbfE1BPqKkgSZZP8ju+nOB+w/YddWsTZriW9hqeCX+Md22LsGXKQAhISBoNeJOvMwZ8UO1Ry/8AQVx2UCi7AzVp/VObOEi3PnxEOZH4dSyliFKa9yTF+RTg5huETpQ0GPwje2VXGiiDsBKCWwJiGo7DS7eER0FcoRoZY1gv4SvQ9Ec1rOwiFIUzglgprcoWL7ITUSyJJGIHEyh7TcdMzHWjRpIIbOAJlCElxEpfDTjoV8aOR1iFS5TFC0lZeYoAqDvYA6DW8F7D2qQcHsyznizBDeI7nZrR0Or2el3YEK04agxUNu9nEomHAOPQh4hKMoE3FrQeqZ+sojMpz52+cA7W2ImatbtnxyZvhEexJynIWn2B4c78Fci3nDCpmFRUU3ILMCyrWceUdnA+0cmRzfbXYIJVjl5i+HIHWx0itzquYtRQUYSknwmwTze3WOuz64qDEMT9+ICKn2h2EmeDbDMzDZE6DiDHQmnvIGH9gaNpNRUElTJMtKtCpTBQTwCSz8Ye7LnBaSAbpzgmZQflqWmpEsClIUtsibgni61KPSEcucmTOJOJJ4ZHg2UVrrgYEr+zyvzKiBZXixH2QDnfgY3mV0mVZAE1SRdR9gNqBrDWuqBMCpT2WHDaH+x03RW62RLRKWkkqXhIcWQk7nN1F9InKP1AeDSgnmfUJmKJIF2awbIAaRaK2pGHCOsVvs4nBLSo5qc9BB4qMTk8flHTpCjKTUsrmflB0ioDK4JY9FAfCEa13PMeTQwp5odZ3C7/ANQibMGCYGF98GiUUk6WJ9ITu4SBlibzIhxMqAlKpirpSCAP3KOSRv48IaDyEKpKGYpCSAWI5fOMil1O1phUSTfl8OEZFaZsCCT2dmLVZC0tqoYb7nfOGdPsBarTRlkp/F1YZc7xbpCwpAWm4UARyOh4jLpGTVgjcrlwhXCzFQlbKRJmJUSRhIJByIB3jN4mTWSmLY0khrEEC+7PSGdVICiP25bsrkeUV6pkLSSvu7F/cGvybSOT4hU9gJFpmM4Zaf4lz/5CPJe2VyThLrQseJCrOD8FDfAE6SMKVJWmWVE2JOm46DnER2gskImpK0GwJuRxSoRwu2LZ5tpQSBNlqKkv4f3JUT7Ji37R7OSKnAqcgCYEo/UAIewDLI42cg9IqnZSlNRUNgIlSy6nLuQXA3WjqkmiJSzO6SPMhRMPTjSWwxTDez1EmWgJ1GjBiNGbSLHIBMUyZMVJJUi6XFnbS7bnZ+MWPZe2kLsCARmMiDxGkV40ljReLHiEx5MU0QrqGERpqgvwmx0MdvZVSK2Ty5rlo0mTmMDLCkxpUXAVrkecSc8UAJFReIa3O2t4EM5o2nzSZaTuLfOEcsUazwHEltQXA4awm26h1paxKRq1w4g1c8iB9tnEhCwLXSR6+t45ubMSctCiglABSlFgC1jm178GivSzNWsqSp3JLXGZexhjX1CUyVEkDEcIHNgfR4VK2vMSUhIGEftN20DQ3DS40RDKgr99BJ3ggnzHzgns1Sd5PB0l+JiLvkBuZ79IRVVbPWSWKd0OhUqp9ngqLTagkC9wnL/T/qi3ErlfgULe0HaUqqlEOZSWSDnl7w4FRMbVcpNVLxIJCxv1HPWEv/DpqCCl1J3jdyj2nnqkqxpfDqm9uI4fCLt5yEJlgy2z+wIVdqEETQsZTEux0ULFudj1MPtqTAUpmAe1mNxhTtZIKEKPuEjzyikMtoUlkKZKRuS0bImeHr9IApZpJVfIH5QQiYyA+8v6QZbMHzFHzCfhDKlV4VneEffpC+pPhSn9qR5m7nzaDaJZ7gNmVEdEh3J/6oiEOpCMVyyUstR4A/E5AbzEE6vM6YTkhPhSncMyTvJNyYgqJ4KSlJBAZz+45PfTd5wLImlKl8/kItBUYll4SHKXJc+v0jIsNLshBQkqWxIBYAaiMjnfI7G6lW7NdoRLPdzVFMsmxOSVFvQ6+cWmdLe46NfqN4jnlTLCosHZXb4S0iafD7iz7v8AFXB8jp8O1i7Cq5SlEoFgoEPpuc+bRW11K5ZJSqWjjj6ZOR6Rcts7PIdSWBzI3tv+vnFA2skhRGAEm4spm5ZZ26RxfERVpiMysqkTh45iO8yxMWI3KtbnCzDNCwiWRiUbYVOOeeUaVycBvLU7XuW/6bQ8/D/ZwXM7whs2fcM4go0rMkdD7HbCTLlp5Yid6otSJIwPv+H/AKgSimhMtINnIHm5+AaC5s63FXw+pgxS2XSoGXR4w+8u/o8JKmjImKXLOW7O2+LJOUhIwOLWPEiF3c90l1f8xXkDb4QZpMzRmzu0DsiYeT5HkrMHgfOG4APsm+42MVytoB4WDa9IX0m3jLOFTqSMj7wG7jpaE7U6BdbOhSZ2IYV2OhMRpl3Ug65c9ITUW3goBiFjdqPO4h5TVKZgDFlDJ8/7xS+xWLTFqrFo3Ez9NfBvi0bbUl4VvoYhpjiCxqpJ9LxJ4lQr3QGqY8DzpoVLmIzJDjmnxfBxGpmeJoXypxCwdHf76RCbwI2Vvbs4BEoG+JSla6EJGXWB6evQi6EEq5Fo07Rzk9+ZeLBgGEHQ3xXbXxQDXVXdD9SYwZ2S2I/+I534RfixGidjVNZNnTEoQkDEWByMa/iRtH9WWhPsSU4bZYtR5AeUR9jNtnFOm4PBJluNTjU4S5NyeHHKEdPtjvFkTE+0fE/nrnHXxRaVv0KCNnbZWBZQI36iHtLtWVMACw5yf6woX2fSbyyx3aRpLkqlEFmO+GdGHNVs/ClQTdC/Z3gi4B+HWEFRJWtCsIJCWUo2ASAcLkmwuw6xYaHaANlsHyfXW8WTstRIlyFJWlKu9JxBQBBRkkHeGu3GKayZbOY0QbE4IYfEi43wWhXhA/kflD3b3ZDuErXJLygPZN1SwS5Y+8gHqM73hCmYEpSpRBu4AIL5C5GQcc4WTsLQ0nupamAYWJ08/lE35pVpQJCPaI3m2fllpCqTWKmLBUbPloL6CDKerSV5238I0UC/CaQksR/NzyZ2jZcwA8yH6t9I0nzrAjUq9MIhdNSSUB7u+69xDRfoB6vbIe80A7o9irL2pKQSnNrOAGfhePY5fkSY+T2ZXjc/SA6raqvZSwO9kxkuYFjF5pz68o8/KPdgPKO1NMGi39lNvKno/LzSTMSHlrPvD9h3kDLeLaCEO3ahSF+EqTnhDu17pbgTbnGbDo1d/LY3xg53sXOWVosHb3YSlIVUShdF5g1AII7xPzHB4nNWsAas5XtKoUmxUQ+j/GOn9iZCZaElRZgH+McwqaImdLB1UOehjp2zJgSkDJvjHPy4iqDpIu06eFYQL6/IfCD5U04g/uJv/UbDy+UVeXW6nQD1h9s+eCjEos7k8hYfOIJ5CmaIdUzEoBhl0vHu06jvEJIuSQBzOcTU9UJmICycvP8AtG2z6VL4lXTL9VaD5wRwirpz3ZYOWYcsn+UVOq2QUl1Mo3sMhz3xa5m0VLdgGaz5D+0V1U8rXZ1rdg2Q5QJRUgPIk8aJjpcLO7Tpk3pDKh7U4VgLN39pGXUfMWgnaOy1YbMl/bJ1t7I3fOEE2nweyAf5G9+A0iTtYJ5WjpknaKahGEllAOD84AROKZj/ALSH5ZRRaCvmyGLtuBcvyALjnD5XaSXMR3kz9Ii3iyV/T+48M4Tv2/o/e/6HVpKJhA0PpFd2rtNMn21XeyRdRfJh8zaFe3e3qpq8NOjC5CcSrq0DhOQ6vFUnVJVMUokqLKYm5NiHPm8P8u9k5S/BJtDb7rUUAJU5JX7St9izBm0AhDNnleJSjl4r68994kUlsXBJ+kH9ldjfmZyZfukgq/pBBPmzR3RiloKRYqalNPQyZZPjqD38zgLpQnycwtmyMdyz+vXfDbtBXibULKCcKWSNxCfCLZNAydnhYfI58D8xHRSGA6czJeRKhpvHTWGkjapUllajPdzEBlKpZAULcfkYKQpK9PX5wrTFZ5+VKmKct1+jH5Re5agnRwgBIHIDKKLLmrSQlN3IA5ksHi6z6ru7M7Acn+pMBr6QBktb3Jbh95xRu2fZkyWmykESlPZvZJJPRNy27KLxSSCAFrFzkndzGnKCZ00tfXybjE9j/wBONoqCgFvdHqcvr0gjZ1yBvgvtxskSZ6O7AEuY6mDsFOxHSzD+UL6RbH56AAOSeQeHT9YtUNKiowlIzsT5lvlCTa+0ilKixPuvdnIP0Mbzqol1ZFVkjcBZ+gtz5Qlqqh14GDBic87tbl8YeAUiKWQwfOMgvuBuH31jIbI9hanlqcXGvFJ+/ODU5AvY5GIkpxIfVP8ApP8AeB5JIcbt8JFtCMvfYHZwUVzScvCH43J8mHWHBrXnrWC4SDbQ2ZoF7ETWoCU5la352DQxpdlploK5jXu3wBjTb8D4UDtX2RMuYirkh5WMFY/Y+raDho+429pa535+kXGiqXmK1QoHGDlhb6RUNv7G/KqSpBKpUwnCd2RwH+QvziPIuyFY+pa8AEn6wZLrgwSSzj6n5xVaeqdJuzF4lVVsRr4Q0ck1TVALts2qZKUpdzccyW+UWA1QSjAACQfNWvllFP2RPwDGdAAn+ojPpDfZssk94s4UephIyyOpDWTs1awXYA5n5RmKVJ8CM9d/UwLO7SFTpQyUjU5AcN8V9dUZy8EvK7qJz4mKSmvA9kifam1VTFYEuXsEpy848mVSZEsslJUB4lqP6aTzOZ+2MLK7tBIpQtMoifO94g+Eb/ENBqE9SIpdbtWZVN3ii49kCyOQTkDx840YN7EsdbT7XHE6TjUr3yAEj+lOZbjbhCOfUTJk4lalKIdiS+T5bhwEa01NmkjXyMM5dDdJ3pPJwG9bQ1KIAGUMBBGhBjF0/wCoocFQRVSgkAau7wUmneYo8D6/+4aqNRWlynKhw87iLf2blGjo1ziP1JwCEPom9/K/UQloKPvKjAPet6iGnaPag78Sh7EoYW0fJR+XSOmCCiKRTA3yfqPWCRKXLU6fEGyERUk2WrIwWipIe7gdR/aKhZ4iuCmxpYHeGMRTKKVdSCxOY/8AcEzFBXXdf0MCVEpGhYxkKRpmKQoKNwCC/IvF6o5QUrvVb2SP93Rx1jnKphGrgZxdeyFcKuilKStLpdC94IUpnG8pwnrGatBodT65IJbP1MbqRMt4WcanfePJcqXLL67zmeWgiOZX+IJTcni8QCmBdodipnySknxp8SD/ACAy5HLyjmgLIvbE7nUISb+ardI66mWTc25kRybtTTdzPVJ0Td94PiHxfrGp4SC8imrrGClkMwAA3DQffGAKBBU5bESXfXk0D1s7GvAMh8f7Qz2QjAGOpH0jpiqQ1B0ujUR7JjIdyqewyj2D1NQqpvCsB/CrI8DaIqhJB5FjEktvZOWYVuP0jatlkKvqAfRjEE8ilv8Aw4rLzJB1IWB0wqb0MNu0FWScILl/ZHPLdlFL7J1QRUJUSzBSX4KDA9DFuXSlOJarku3LWGeUBgHfYAUguSbnfy4D1hiKBE2QZE58KruLlJ0V9eHOIdnUZUrEQyd3SDJxDXLAXJ6/GAsYFKBtCQuUtctdiGuMiLMRwOcZTzSVITqbepi17Y2cKuSpSBhmJBKW1YeyefxPGKfSLwhRV7SCRexd9RHPzQrJi4r2yhFmBw2HP5mAqjbq5mZwp3RXZWJRtf8A0jiSbCDEzMIOBlK/cdP6En4kPyjmXGCxhVVYSl5iylOYSPaP/jzPrCus7TGYjuUAypf8S6j/APYWdXIMOEL1TV4jdTnN7vzBjdNLrh5j6RaPF1NsiRSkKHoRlBiKQZtbXhBNHTOLHiOf94nl2s3Dj1igUiJVK+WevEb4N2ch0rl52JHMXI6iN/y7C2ehz6RtTMlaVbjccNekTksBFtUmx3tDKShpWM+8B8Ii2xTYFKSN/pn8Il2ik92EDIADyF/WCvAC/YM3u1zZwzlIOD+tRwjyuekJ5mIqOLxHfn6w0lpAknIFaib6gWHz84CRKY6/KOuOjHtNL6QwlLt7UCoI69I9UW684cJOtTe91+zGhq94BG+IysCIFTb5ddIGtGCFTwOI3awz/DNXd0k5afenKyzYBIA9YqO26rDLtYqt9Yvn4WjDQDL/ABJhYjglL+Yh1oPg9l0apheYSlP7QWP9oNkUiZXstx3nrrAFRWrJwoSSeA9YPodnrP8AinCNzufoI53him7qUpshujmf4sL7upSrVUsehUI7GmnloGXVRcxyr8Z6ILMic+RVLIGTe0CPIw62kysUc72fJ1Ou/wA4YnwgNoXgGnLQyknGw+98VA2MptYxsotmM8iHEeQIubfWzDyDRkIDA4q6IC6fYXdJ+IPEQOlOJOD3k3Ry1TDaWjATLmDwn0P7hAVVSlChvFwdOBiCYWDShcKFiIv1NN76RKIb2QC92IDF/KKfU0wI7xOR03K1HWDez21jKUJay0tRYnc+RikXkVlnVMJGBIIaz2gSqBWQhNw9+J38oZ1BSAUi/HfElHRYbnM/DfFXGhTSipilOBJ1ur5Qm7X9mULQudLCsQYqCWuBmcO9os4mJDAEHhA20dopAwpVzI38N8Zx7KmY5XMrrAZJGQBYfPziEzRv+Bh92v2ElKPzEsAJJAUGYOdbZRUDN3jyiXShOrGqZpyVfcc+j6iHFAkkcvP+4iv0agTa43Q+2fLOhygUOMUUraWV0YxNLS77x6j6xLJnPYi7XjFS7husTaCeOCmB1hiCG/tBMw24/frAuLQwVH8gGFZR94qUv3Sm5/pv8IT7driQw+3h3TTP/wBZf8TbkoRX+6xTL3Cb9fu8JxxpsxFtCR4UDchIbp9X84WpDfbQdtGqIJfLN4Vqr+Pw+kdi0ZBWPf8AT4RsVtl9YhXMKQ6kkWcOGtAq9oAwGGgkqfd6RqZgECCogSv2hhDP4tB84GdGoD2pVmYttE/GOk/hRWI7lcpd8JxBLs4WQM9GI9RHL6aS+etzyi09k55RUylgkArSlhqCQG4iGY7WDspT+1gD7qbeepjF067YSEjjf4ZRrJkLKnPhD67tGGcQ1C1BV36OYTCJkvcMfGskbgIo/wCLCkmRKADfqW/yn0i2ywpbuTn9845r+JdWTUCTpKSPNQe/Ro0csoipSUeJoMp7OoaDLibQAFMQfu8OJE0C2ZzPwijMzxucZEzI95THdHkL2RqLlSS+8BQseyLK1G4ceUQVYSENMIt7BGfJs25w3k7QQhzPwmzEp9pn4Z74jqaATBjlKTMfJsyORu8RhxprOANieknCXmCpKhcEMH89DaFlbOGdjd+B06QXPLA5hjdJzSeDwpqM2yf7ccIt0ikJdlk2b2gUhLYQo8/F/eNp/ala3CARvUqzRTipQ4EQJM2nMxgqUpSdUux6Fs+cPdB2XpO01syLPmtVuiQY9TUgZus71Fk9BmYp6e0YGQ6q+/nEU7aRmXKn+EAFF3rNuIWhUmYpBSsEFCBlxfeDFI25s38qtIxY0TBiToWdr8YgXOALk3iaXWpV4VsRYXOl7B7anSAwo0o5ozBizUNVkYrdVssoT3kp1J1GbDluiTZ+0IWgsuAnvwMbCsIzhHLrrfWNzWxqFG6qqNRUvwMK/wA3GyamDRiwUM39Kag6i3395xFQU4IKXGIpUbu2IBwC125Qu2ZWkLI3iIZG1ME4F7BV+RsfjCKOTA+01qSoy5ssJUU5gliDcKSbggtnCtc5MtCglzMVYEgDAnVmN1HJ90XXtTShdEhZ9qSrCDrgUXbzLxzidNAJJb7+kMkFBtVWHuwkkkkvAXetct1hTV7RJPh84FcnMkxTp+Sqh+RrUbYYsgA8fpEEqWpRxKueMR00q8P9n0uRMBtLQx5srZSllhYa8fpFy2R2cGJJJulmGgYvAtEoJHxhojbSRYWjnlIR0XlM+32YJRN3HygOThLWBJ18oJlLT7LMxLNnFWSJ11bCOE9stuyp1dOUk+HwpxZglKQknzEXL8X+0JkypdPKUQqa6ltngFgH4l/KOPpS5hox9LRQymTw4Cb8fpB9HLyOvygKnlB8RyT62yhglTl948uULLIrDO5H2YyNUrtGQgAyqqjdzxgei22uRMxC4dynQ5HodxiGdPsRnAilYhxT8N3SDbQh0yVOlVSBNCUrcMSXCv6V4SL8TCvanZhKgTJOEj3Fn/Spr8i3MxVuz+2106nTdJzSclDdwO4x0fZ9VLqJYmS1Okiz5g6pUNCN0UWQ2UpXZCqIP6YUUJd0rQq3QuYr9ZRrAJKVJKc3BHxjqU2QxtY5xOnaaiMMxKZgyKVh3B0fUc3gWHBxpUsEfGBTLKVOkkbiI62rsns6cVYROkKJyCnT5EFmgWb+E8hYIk1YfcsD1ZiPKCg2ctBUC7+gI8mjJk5RBFugAi/VP4Q1aR4FSZm4BWEn/MAPWE838N68f/znoqWf90Eayt0e0pkkuhRA1D2MSf8AEkhThJAOYd7684k2jsOfILTpMyXxUkgdDkfOFkyNsOx5J2yj9zQSjaydFp84qakx5hhuiN8tFzFcnhHv5uKU0epUdCfON0/ZvlnQdnT81cDCpVQVzMKbkmw4nfCyg2pMwYWB0f7zi4djuzTHvpntHJ8kpzJhNCNUP9vqI2esamWVPxSAPl6xxqbPKrDKOtdqaxK5K05BQwgc2TFNo9jJL5EjPfDppBhJIqQQYmlJ4RdpeyB+0eT/ABiZGzQ7MPSC5WN3sqFPNhvTKVbV4dr2ckcPT+8FUdAkXQk8y/pEmhXIWpKkrb0h0rZgwoWPeLREqkSkvhdWgHiL8gS3WD1TRK7sT1hJUtIRKDGYSoi5S/hTo5iTjkB0CklowpxO4AuN4AGX0gxUrAkkl0gEvwF78hA0k4hcM+7nFW/ErtD+Xp+4F1T3FtJfvHrkOsUAlZzHtftX85WTJwfAfCgfwSGHU59YTiQE3PlrByrnytGTZWIjcIbJRs8lyMQu43Np9Ykl2UQc7HgRBNOIIqKDGlg2LNPE7uWkL6IQRkQU8hakg3HA21aMg9UGhkvZUw+0ljvt6tESdhzAXcRb5VMxOK/TSN5SCxOFr8N7RyfMY3QqqdlcL6w12Cs0s0qCnQv20acCOMG1hCb2eFlZXIQHMGMp3ZqRd5kxMxIIOjg/3gaflfOKnQdqAhIZOJJN9GH8RvizSKgTZWKWQsaHdwIzB4R0/cibVC+qmlCsY9knPjuO4wwQkTEgkMoC3Ld5wtUliXtcu+R/tEtJPvhu27dyOoiSxhgJJqigs1vXpGJWhQZwryccxqINnyAoO4ByD/Iwsn7LPtZcRaC14zByJxSGCiAdHOExDTykKLJCUqO4Jud2V3yhKmfMQo+LEn9pyb4vxhxQVAsRdjZ9+bcD8YVt+mygWs7NU1Q/eSUhX75f6av+3wnqkwmr/wAMpZvKnKRuExOIP/Ulm/yxeZ0sBamtew4Zwuq5miLcIopSoZTaOe1P4cVKQSFSVclkf6kiAldiKtNzJUf6SlX+kmOs4jgbIln+/XygebNZLqz3Q3d0N3ZTOz3ZUyyFT2TdwlwT1Ay5GLJWV4Zk2Azvc8Dw4QPVVOeT/AQg2jtEvgRn8OJbUwltiO2GVK+8LWscv79YPoqMbh5CANjbPUWBck6C/kIMre0VNTOJi8ax/wAuUyi97KU+FF+JPCLJM3VsJqNioXmSDwJ+GRjyg7MFPiN0jUjCnqo2HnCCT2+nTSRKly5QbNsa35q8I6JieUk1EwCoWtaT4fEokhxml7JI4WhZUmHrWxrP21RS7qqJRI0RiWf+xJHrC2s/Eaml/wCDKmTVaY/AjqASo+Yio9qtgflZrJVjlquhTMbWII0I4WvCQRVRTKqEdj6v7ZVU4+KapKf2o8CRpkltIZ/h3SCbXynuxKy9/ZDj1aKkmL7+Ekp60n9spXqpIgNAkda2ttBNNTrmqyQl+Z0HUsI4htXbMyrmmdNuSwAHsgZADh9YvP4q7UOCXTufEoTFckukDzL9IoUiT5QoqR4iXv1tEyJbRIfv4RJhYDeYDYDXHgyDkwTLmXfP70j2TLjCnCIUBAtDknfGQTiG6PIFhLck2jT3hGRkcaHkKagusvFfrD41czGRkdPHoUyam0F9k5yhVJAJAILgEsbHPfGRkPx6FZbalPh6/KA0m4jyMjMw4UkFF4i2jMIki5ud/GMjIQUVkOL7z8492Z7Z5fMR5GQkvtGZYaz2+n+wQAn/ABE80x5GRo6F8C3sIXVarx5GQ8fQoSVCrDkT1384rfZ66iTc4jc3jIyHh6Ohn2vqVokpwqUl7FiQ4tYtmIo4jIyLw0UjosvZaUCS4BZ8wItdILJ4IVGRkQn94jKf2tWT3bkn2v8AbFcjIyOiH2jx0SIjp34Pi846uj/dGRkCQkgf8R1k1rEkgIS3D2jaE9PpGRkItGNkDx/e+NzmOvxjyMiforDZMbHWMjIxmaoyjIyMhQ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4882" name="Picture 66" descr="http://t1.gstatic.com/images?q=tbn:ANd9GcT-plORtYKxgMBNS7rX3SwY2S1KMoKJH-L5C_PlYICHHdYm2GCZ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5357826"/>
            <a:ext cx="2428877" cy="1500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857916"/>
          </a:xfrm>
        </p:spPr>
        <p:txBody>
          <a:bodyPr>
            <a:normAutofit fontScale="90000"/>
          </a:bodyPr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 1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Рекомендуют:</a:t>
            </a:r>
            <a:r>
              <a:rPr lang="en-US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/>
              <a:t>пшеничный хлеб вчерашней выпечки;</a:t>
            </a:r>
            <a:br>
              <a:rPr lang="ru-RU" sz="2700" b="1" dirty="0" smtClean="0"/>
            </a:br>
            <a:r>
              <a:rPr lang="ru-RU" sz="2700" b="1" dirty="0" smtClean="0"/>
              <a:t> молочные продукты;</a:t>
            </a:r>
            <a:br>
              <a:rPr lang="ru-RU" sz="2700" b="1" dirty="0" smtClean="0"/>
            </a:br>
            <a:r>
              <a:rPr lang="ru-RU" sz="2700" b="1" dirty="0" smtClean="0"/>
              <a:t> нежирные мясо и рыбу в виде паровых рубленых изделий;</a:t>
            </a:r>
            <a:br>
              <a:rPr lang="ru-RU" sz="2700" b="1" dirty="0" smtClean="0"/>
            </a:br>
            <a:r>
              <a:rPr lang="ru-RU" sz="2700" b="1" dirty="0" smtClean="0"/>
              <a:t> яйца в виде омлетов;</a:t>
            </a:r>
            <a:br>
              <a:rPr lang="ru-RU" sz="2700" b="1" dirty="0" smtClean="0"/>
            </a:br>
            <a:r>
              <a:rPr lang="ru-RU" sz="2700" b="1" dirty="0" smtClean="0"/>
              <a:t> овощи (картофель, морковь, цветная капуста) в виде пюре;</a:t>
            </a:r>
            <a:br>
              <a:rPr lang="ru-RU" sz="2700" b="1" dirty="0" smtClean="0"/>
            </a:br>
            <a:r>
              <a:rPr lang="ru-RU" sz="2700" b="1" dirty="0" smtClean="0"/>
              <a:t> сладкие ягоды в виде пюре, соков, киселей;</a:t>
            </a:r>
            <a:br>
              <a:rPr lang="ru-RU" sz="2700" b="1" dirty="0" smtClean="0"/>
            </a:br>
            <a:r>
              <a:rPr lang="ru-RU" sz="2700" b="1" dirty="0" smtClean="0"/>
              <a:t>  каши (манную, овсяную, рисовую) ;</a:t>
            </a:r>
            <a:br>
              <a:rPr lang="ru-RU" sz="2700" b="1" dirty="0" smtClean="0"/>
            </a:br>
            <a:r>
              <a:rPr lang="ru-RU" sz="2700" b="1" dirty="0" smtClean="0"/>
              <a:t> супы молочные и вегетарианские, супы-пюре;</a:t>
            </a:r>
            <a:br>
              <a:rPr lang="ru-RU" sz="2700" b="1" dirty="0" smtClean="0"/>
            </a:br>
            <a:r>
              <a:rPr lang="ru-RU" sz="2700" b="1" dirty="0" smtClean="0"/>
              <a:t>соусы молочные и фруктовые;</a:t>
            </a:r>
            <a:br>
              <a:rPr lang="ru-RU" sz="2700" b="1" dirty="0" smtClean="0"/>
            </a:br>
            <a:r>
              <a:rPr lang="ru-RU" sz="2700" b="1" dirty="0" smtClean="0"/>
              <a:t>сливочное, подсолнечное масла;</a:t>
            </a:r>
            <a:br>
              <a:rPr lang="ru-RU" sz="2700" b="1" dirty="0" smtClean="0"/>
            </a:br>
            <a:r>
              <a:rPr lang="ru-RU" sz="2700" b="1" dirty="0" smtClean="0"/>
              <a:t>  чай, чай с молоком, отвар шиповника.</a:t>
            </a:r>
            <a:r>
              <a:rPr lang="en-US" sz="53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53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300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300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2.gstatic.com/images?q=tbn:ANd9GcTTyEQcSRrFcjrgCOQ6IOnz87EWAthxl8mxJzjxivFIz1xbPe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-18268"/>
            <a:ext cx="1928826" cy="1875632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Soap8qtKysy96bwcpuH9uSW7jaSPkr0B3Vmb5hcj40GBHEsTl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1585910" cy="1857363"/>
          </a:xfrm>
          <a:prstGeom prst="rect">
            <a:avLst/>
          </a:prstGeom>
          <a:noFill/>
        </p:spPr>
      </p:pic>
      <p:pic>
        <p:nvPicPr>
          <p:cNvPr id="1032" name="Picture 8" descr="http://t0.gstatic.com/images?q=tbn:ANd9GcQWNNzgecIVmVyJJ-u5B4RxL-3t0C_t-mAr7ms3y0f4iO6Jt4-Sy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"/>
            <a:ext cx="1419222" cy="1857364"/>
          </a:xfrm>
          <a:prstGeom prst="rect">
            <a:avLst/>
          </a:prstGeom>
          <a:noFill/>
        </p:spPr>
      </p:pic>
      <p:pic>
        <p:nvPicPr>
          <p:cNvPr id="1038" name="Picture 14" descr="http://t2.gstatic.com/images?q=tbn:ANd9GcSjTF998N5TmkGAzR7eVUf_Ca8nRIWkaBJtaWn2oMCHt1dtuwj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0"/>
            <a:ext cx="1785918" cy="1857364"/>
          </a:xfrm>
          <a:prstGeom prst="rect">
            <a:avLst/>
          </a:prstGeom>
          <a:noFill/>
        </p:spPr>
      </p:pic>
      <p:pic>
        <p:nvPicPr>
          <p:cNvPr id="1040" name="Picture 16" descr="http://t1.gstatic.com/images?q=tbn:ANd9GcQbo_nBJCTdDM9DytfOSlPxas7D1hykbq3D68jzLvnsuVzCTwY8Y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1857364"/>
            <a:ext cx="2409825" cy="1857388"/>
          </a:xfrm>
          <a:prstGeom prst="rect">
            <a:avLst/>
          </a:prstGeom>
          <a:noFill/>
        </p:spPr>
      </p:pic>
      <p:pic>
        <p:nvPicPr>
          <p:cNvPr id="1042" name="Picture 18" descr="http://t1.gstatic.com/images?q=tbn:ANd9GcSfHmFQUgmbcX5xnQiLiNt11lszdI6sS0xr5XVjZdOg6gt1Z_Ves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1857364"/>
            <a:ext cx="1752600" cy="1857388"/>
          </a:xfrm>
          <a:prstGeom prst="rect">
            <a:avLst/>
          </a:prstGeom>
          <a:noFill/>
        </p:spPr>
      </p:pic>
      <p:pic>
        <p:nvPicPr>
          <p:cNvPr id="1052" name="Picture 28" descr="http://t2.gstatic.com/images?q=tbn:ANd9GcQJfHGoDSrLms-HPNmIoSxunLScmrRidYNH6LAzkd71LhhNreR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0" y="3714752"/>
            <a:ext cx="1524000" cy="1714512"/>
          </a:xfrm>
          <a:prstGeom prst="rect">
            <a:avLst/>
          </a:prstGeom>
          <a:noFill/>
        </p:spPr>
      </p:pic>
      <p:pic>
        <p:nvPicPr>
          <p:cNvPr id="1054" name="Picture 30" descr="http://t0.gstatic.com/images?q=tbn:ANd9GcSg0hjV1bcUdGUi8HAaPehGMxMuFz6WseRqBqh_i6CmRGKNH-V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953000"/>
            <a:ext cx="1928794" cy="1905000"/>
          </a:xfrm>
          <a:prstGeom prst="rect">
            <a:avLst/>
          </a:prstGeom>
          <a:noFill/>
        </p:spPr>
      </p:pic>
      <p:pic>
        <p:nvPicPr>
          <p:cNvPr id="1062" name="Picture 38" descr="http://t3.gstatic.com/images?q=tbn:ANd9GcTbz-3YvEvmJul0JHMelotpwuZi1qPamPcWVb4vBm5eGGzFe0kOnQ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1538" y="1857364"/>
            <a:ext cx="1428760" cy="1900240"/>
          </a:xfrm>
          <a:prstGeom prst="rect">
            <a:avLst/>
          </a:prstGeom>
          <a:noFill/>
        </p:spPr>
      </p:pic>
      <p:pic>
        <p:nvPicPr>
          <p:cNvPr id="1036" name="Picture 12" descr="http://t1.gstatic.com/images?q=tbn:ANd9GcTjgAdTaaLNvCi5N3J_ZqVJYcuOp_xCak3zfqrm0uVwDSkepm90B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5984" y="1857364"/>
            <a:ext cx="2786082" cy="1857388"/>
          </a:xfrm>
          <a:prstGeom prst="rect">
            <a:avLst/>
          </a:prstGeom>
          <a:noFill/>
        </p:spPr>
      </p:pic>
      <p:pic>
        <p:nvPicPr>
          <p:cNvPr id="1060" name="Picture 36" descr="http://t3.gstatic.com/images?q=tbn:ANd9GcS3Q9xxMjSwNgRhw3a5N5hfnNZGl504DIHDUYkkXMpIeaPl6YLYuw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785926"/>
            <a:ext cx="1285852" cy="1957039"/>
          </a:xfrm>
          <a:prstGeom prst="rect">
            <a:avLst/>
          </a:prstGeom>
          <a:noFill/>
        </p:spPr>
      </p:pic>
      <p:pic>
        <p:nvPicPr>
          <p:cNvPr id="1026" name="Picture 2" descr="http://t1.gstatic.com/images?q=tbn:ANd9GcSlpc22wRMjta6TgXcY6Fdi9k1FmSBg3kSXQr53RUqNVlwogcH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466975" cy="1847851"/>
          </a:xfrm>
          <a:prstGeom prst="rect">
            <a:avLst/>
          </a:prstGeom>
          <a:noFill/>
        </p:spPr>
      </p:pic>
      <p:pic>
        <p:nvPicPr>
          <p:cNvPr id="1058" name="Picture 34" descr="http://t3.gstatic.com/images?q=tbn:ANd9GcTkaM3ngyPPuEo2DhhXzwJDw_duxTSxv30Y9OazTkS3AbekyN0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71934" y="5114924"/>
            <a:ext cx="2619375" cy="1743076"/>
          </a:xfrm>
          <a:prstGeom prst="rect">
            <a:avLst/>
          </a:prstGeom>
          <a:noFill/>
        </p:spPr>
      </p:pic>
      <p:pic>
        <p:nvPicPr>
          <p:cNvPr id="1048" name="Picture 24" descr="http://t3.gstatic.com/images?q=tbn:ANd9GcRdYpDLJWn4VHJ1YW0t3Rgu4yXlU57KvwT2Bg6ORBcGdozNXd7P-A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14811" y="3714752"/>
            <a:ext cx="2357454" cy="1721031"/>
          </a:xfrm>
          <a:prstGeom prst="rect">
            <a:avLst/>
          </a:prstGeom>
          <a:noFill/>
        </p:spPr>
      </p:pic>
      <p:pic>
        <p:nvPicPr>
          <p:cNvPr id="1056" name="Picture 32" descr="http://t1.gstatic.com/images?q=tbn:ANd9GcTrvlNOaT38phPzT-EQ9Tl2peq3nzOVmpLujHU4OSGdrWmE2EF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28794" y="4972050"/>
            <a:ext cx="2419350" cy="1885950"/>
          </a:xfrm>
          <a:prstGeom prst="rect">
            <a:avLst/>
          </a:prstGeom>
          <a:noFill/>
        </p:spPr>
      </p:pic>
      <p:pic>
        <p:nvPicPr>
          <p:cNvPr id="1046" name="Picture 22" descr="http://t1.gstatic.com/images?q=tbn:ANd9GcQPj210dNeEJE67cML0A64v4LrCcWbfackZEHyJk5hvUuNMUcK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5984" y="3714752"/>
            <a:ext cx="2320828" cy="1714512"/>
          </a:xfrm>
          <a:prstGeom prst="rect">
            <a:avLst/>
          </a:prstGeom>
          <a:noFill/>
        </p:spPr>
      </p:pic>
      <p:pic>
        <p:nvPicPr>
          <p:cNvPr id="1044" name="Picture 20" descr="http://t3.gstatic.com/images?q=tbn:ANd9GcQeIj0_rmeVHK5IElAhyXNbLlP8xRlcerp81A8U-nigFrxsmjWM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3714753"/>
            <a:ext cx="2288961" cy="1714512"/>
          </a:xfrm>
          <a:prstGeom prst="rect">
            <a:avLst/>
          </a:prstGeom>
          <a:noFill/>
        </p:spPr>
      </p:pic>
      <p:pic>
        <p:nvPicPr>
          <p:cNvPr id="1050" name="Picture 26" descr="http://t0.gstatic.com/images?q=tbn:ANd9GcRePpun8wrxdPr3KNGOBk7nbPdmEoU_PwkP_3TGzCdKATFeXfZP1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283704" y="3714752"/>
            <a:ext cx="1647129" cy="1714512"/>
          </a:xfrm>
          <a:prstGeom prst="rect">
            <a:avLst/>
          </a:prstGeom>
          <a:noFill/>
        </p:spPr>
      </p:pic>
      <p:pic>
        <p:nvPicPr>
          <p:cNvPr id="1064" name="Picture 40" descr="http://t3.gstatic.com/images?q=tbn:ANd9GcQrHbAeKB1z-k4qtZbcM8Gn5HFCUXqsRHYsgajSLznSsU4lOnuI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072198" y="5429265"/>
            <a:ext cx="1881183" cy="1428736"/>
          </a:xfrm>
          <a:prstGeom prst="rect">
            <a:avLst/>
          </a:prstGeom>
          <a:noFill/>
        </p:spPr>
      </p:pic>
      <p:pic>
        <p:nvPicPr>
          <p:cNvPr id="1066" name="Picture 42" descr="http://t3.gstatic.com/images?q=tbn:ANd9GcQx8Rf7rId3_Pb52UbaiV_5iWxQwZPzTawoy9leEEFxOjqXFFS0QA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259954" y="5429264"/>
            <a:ext cx="1884046" cy="142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Примерное меню диеты № 1 (протертая).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i="1" dirty="0" smtClean="0"/>
              <a:t>1-й завтрак</a:t>
            </a:r>
            <a:r>
              <a:rPr lang="ru-RU" sz="3200" dirty="0" smtClean="0"/>
              <a:t>: яйцо всмятку, каша рисовая молочная протертая, чай с молоком.</a:t>
            </a:r>
            <a:br>
              <a:rPr lang="ru-RU" sz="3200" dirty="0" smtClean="0"/>
            </a:br>
            <a:r>
              <a:rPr lang="ru-RU" sz="3200" b="1" i="1" dirty="0" smtClean="0"/>
              <a:t>2-й завтрак</a:t>
            </a:r>
            <a:r>
              <a:rPr lang="ru-RU" sz="3200" dirty="0" smtClean="0"/>
              <a:t>: яблоко печеное с сахаром.</a:t>
            </a:r>
            <a:br>
              <a:rPr lang="ru-RU" sz="3200" dirty="0" smtClean="0"/>
            </a:br>
            <a:r>
              <a:rPr lang="ru-RU" sz="3200" b="1" i="1" dirty="0" smtClean="0"/>
              <a:t>Обед</a:t>
            </a:r>
            <a:r>
              <a:rPr lang="ru-RU" sz="3200" dirty="0" smtClean="0"/>
              <a:t>: суп овсяный молочный протертый, фрикадельки мясные паровые с морковным пюре, мусс фруктовый.</a:t>
            </a:r>
            <a:br>
              <a:rPr lang="ru-RU" sz="3200" dirty="0" smtClean="0"/>
            </a:br>
            <a:r>
              <a:rPr lang="ru-RU" sz="3200" b="1" i="1" dirty="0" smtClean="0"/>
              <a:t>Полдник</a:t>
            </a:r>
            <a:r>
              <a:rPr lang="ru-RU" sz="3200" dirty="0" smtClean="0"/>
              <a:t>: отвар шиповника, сухарики.</a:t>
            </a:r>
            <a:br>
              <a:rPr lang="ru-RU" sz="3200" dirty="0" smtClean="0"/>
            </a:br>
            <a:r>
              <a:rPr lang="ru-RU" sz="3200" b="1" i="1" dirty="0" smtClean="0"/>
              <a:t>Ужин</a:t>
            </a:r>
            <a:r>
              <a:rPr lang="ru-RU" sz="3200" dirty="0" smtClean="0"/>
              <a:t>: рыба отварная, запеченная под молочным соусом, картофельное пюре, чай с молоком.</a:t>
            </a:r>
            <a:br>
              <a:rPr lang="ru-RU" sz="3200" dirty="0" smtClean="0"/>
            </a:br>
            <a:r>
              <a:rPr lang="ru-RU" sz="3200" b="1" i="1" dirty="0" smtClean="0"/>
              <a:t>На ночь</a:t>
            </a:r>
            <a:r>
              <a:rPr lang="ru-RU" sz="3200" dirty="0" smtClean="0"/>
              <a:t>: молоко.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Примерное меню диеты № 1 (непротертая).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i="1" dirty="0" smtClean="0"/>
              <a:t>1-й завтрак</a:t>
            </a:r>
            <a:r>
              <a:rPr lang="ru-RU" sz="3200" dirty="0" smtClean="0"/>
              <a:t>: </a:t>
            </a:r>
            <a:r>
              <a:rPr lang="ru-RU" sz="2800" dirty="0" smtClean="0"/>
              <a:t>яйцо всмятку, каша гречневая рассыпчатая, чай с молоком.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2-й завтрак</a:t>
            </a:r>
            <a:r>
              <a:rPr lang="ru-RU" sz="2800" dirty="0" smtClean="0"/>
              <a:t>: творог свежий некислый, отвар шиповника.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Обед</a:t>
            </a:r>
            <a:r>
              <a:rPr lang="ru-RU" sz="3200" dirty="0" smtClean="0"/>
              <a:t>: </a:t>
            </a:r>
            <a:r>
              <a:rPr lang="ru-RU" sz="2800" dirty="0" smtClean="0"/>
              <a:t>суп картофельный вегетарианский, мясо отварное,  морковь отварная, компот из разваренных сухофруктов.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Полдник</a:t>
            </a:r>
            <a:r>
              <a:rPr lang="ru-RU" sz="3200" dirty="0" smtClean="0"/>
              <a:t>: </a:t>
            </a:r>
            <a:r>
              <a:rPr lang="ru-RU" sz="2800" dirty="0" smtClean="0"/>
              <a:t>отвар пшеничных отрубей с сахаром и сухарики.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Ужин</a:t>
            </a:r>
            <a:r>
              <a:rPr lang="ru-RU" sz="3200" dirty="0" smtClean="0"/>
              <a:t>: </a:t>
            </a:r>
            <a:r>
              <a:rPr lang="ru-RU" sz="2800" dirty="0" smtClean="0"/>
              <a:t>рыба отварная, запеченная под молочным соусом, рулет морковно-яблочный, чай с молоком.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На ночь</a:t>
            </a:r>
            <a:r>
              <a:rPr lang="ru-RU" sz="3200" dirty="0" smtClean="0"/>
              <a:t>: молоко.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pPr algn="l"/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ДИЕТА № 2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Назначение:</a:t>
            </a: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/>
              <a:t>хронические гастриты с секреторной недостаточностью, хронические колиты.</a:t>
            </a: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/>
              <a:t>стимулировать секреторную деятельность желудка и нормализовать двигательную функцию ЖКТ путём механического, термического щажений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/>
              <a:t>(</a:t>
            </a:r>
            <a:r>
              <a:rPr lang="ru-RU" sz="3600" b="1" i="1" dirty="0" smtClean="0"/>
              <a:t>Гастрит -</a:t>
            </a:r>
            <a:r>
              <a:rPr lang="ru-RU" sz="3600" i="1" dirty="0" smtClean="0"/>
              <a:t> </a:t>
            </a:r>
            <a:r>
              <a:rPr lang="ru-RU" sz="3100" i="1" dirty="0" smtClean="0"/>
              <a:t>воспаление слизистой оболочки желудка</a:t>
            </a:r>
            <a:r>
              <a:rPr lang="ru-RU" sz="3600" i="1" dirty="0" smtClean="0"/>
              <a:t>)</a:t>
            </a:r>
            <a:br>
              <a:rPr lang="ru-RU" sz="3600" i="1" dirty="0" smtClean="0"/>
            </a:br>
            <a:r>
              <a:rPr lang="ru-RU" sz="3600" i="1" dirty="0" smtClean="0"/>
              <a:t>(</a:t>
            </a:r>
            <a:r>
              <a:rPr lang="ru-RU" sz="3600" b="1" i="1" dirty="0" smtClean="0"/>
              <a:t>Колит</a:t>
            </a:r>
            <a:r>
              <a:rPr lang="ru-RU" sz="3600" i="1" dirty="0" smtClean="0"/>
              <a:t> — </a:t>
            </a:r>
            <a:r>
              <a:rPr lang="ru-RU" sz="3100" i="1" dirty="0" smtClean="0"/>
              <a:t>воспалительное заболевание внутренней оболочки толстого кишечника</a:t>
            </a:r>
            <a:r>
              <a:rPr lang="ru-RU" sz="3600" i="1" dirty="0" smtClean="0"/>
              <a:t>) </a:t>
            </a:r>
            <a:endParaRPr lang="ru-RU" i="1" dirty="0"/>
          </a:p>
        </p:txBody>
      </p:sp>
      <p:pic>
        <p:nvPicPr>
          <p:cNvPr id="1026" name="Picture 2" descr="http://t2.gstatic.com/images?q=tbn:ANd9GcT7bMl1CJrJHubGf-Th3P09wn0Oe2rhdKTUbwIY5XQAFQYFYAzOv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364687"/>
            <a:ext cx="1857356" cy="1493314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T9FIKLhK7MkcXm1cOlUJkNmjRxeNSA6zy4vitYLjw-u2fUglcMF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26" y="2000240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 2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/>
              <a:t>Всю пищу готовят протёртой или мелкорубленой в отварном, паровом, тушёном виде. Запечённые и жареные блюда должны быть без грубой корочки.</a:t>
            </a:r>
            <a:r>
              <a:rPr lang="ru-RU" sz="4000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0"/>
            <a:ext cx="3357586" cy="6858000"/>
          </a:xfrm>
        </p:spPr>
        <p:txBody>
          <a:bodyPr>
            <a:normAutofit fontScale="90000"/>
          </a:bodyPr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ДИЕТА №2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Запрещают:</a:t>
            </a:r>
            <a:r>
              <a:rPr lang="ru-RU" sz="3600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spc="-150" dirty="0" smtClean="0"/>
              <a:t>жареные блюда с грубой корочкой, острые блюда, </a:t>
            </a:r>
            <a:br>
              <a:rPr lang="ru-RU" sz="3200" spc="-150" dirty="0" smtClean="0"/>
            </a:br>
            <a:r>
              <a:rPr lang="ru-RU" sz="3200" spc="-150" dirty="0" smtClean="0"/>
              <a:t>овощи с грубой клетчаткой, копчёности, </a:t>
            </a:r>
            <a:br>
              <a:rPr lang="ru-RU" sz="3200" spc="-150" dirty="0" smtClean="0"/>
            </a:br>
            <a:r>
              <a:rPr lang="ru-RU" sz="3200" spc="-150" dirty="0" smtClean="0"/>
              <a:t>консервы, </a:t>
            </a:r>
            <a:br>
              <a:rPr lang="ru-RU" sz="3200" spc="-150" dirty="0" smtClean="0"/>
            </a:br>
            <a:r>
              <a:rPr lang="ru-RU" sz="3200" spc="-150" dirty="0" smtClean="0"/>
              <a:t>ржаной хлеб, </a:t>
            </a:r>
            <a:br>
              <a:rPr lang="ru-RU" sz="3200" spc="-150" dirty="0" smtClean="0"/>
            </a:br>
            <a:r>
              <a:rPr lang="ru-RU" sz="3200" spc="-150" dirty="0" smtClean="0"/>
              <a:t>цельное молоко.</a:t>
            </a:r>
            <a:br>
              <a:rPr lang="ru-RU" sz="3200" spc="-150" dirty="0" smtClean="0"/>
            </a:br>
            <a:r>
              <a:rPr lang="ru-RU" dirty="0" smtClean="0"/>
              <a:t> </a:t>
            </a:r>
            <a:r>
              <a:rPr lang="ru-RU" sz="1300" dirty="0" smtClean="0"/>
              <a:t>Цельным считается натуральное молоко, составные части которого не подвергались никаким изменениям</a:t>
            </a:r>
            <a:r>
              <a:rPr lang="ru-RU" dirty="0" smtClean="0"/>
              <a:t>. </a:t>
            </a: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8914" name="Picture 2" descr="http://t2.gstatic.com/images?q=tbn:ANd9GcS70t1i7gdOK6W9yQ0A6aqy6cIN5rv2wQa7IQjDzLC0hvzim0A97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714613" cy="2228835"/>
          </a:xfrm>
          <a:prstGeom prst="rect">
            <a:avLst/>
          </a:prstGeom>
          <a:noFill/>
        </p:spPr>
      </p:pic>
      <p:pic>
        <p:nvPicPr>
          <p:cNvPr id="38916" name="Picture 4" descr="Маринованный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2714612" cy="2097037"/>
          </a:xfrm>
          <a:prstGeom prst="rect">
            <a:avLst/>
          </a:prstGeom>
          <a:noFill/>
        </p:spPr>
      </p:pic>
      <p:pic>
        <p:nvPicPr>
          <p:cNvPr id="38920" name="Picture 8" descr="клетчатка, содержание клетчатки, грубая клетчат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286256"/>
            <a:ext cx="1214446" cy="2571744"/>
          </a:xfrm>
          <a:prstGeom prst="rect">
            <a:avLst/>
          </a:prstGeom>
          <a:noFill/>
        </p:spPr>
      </p:pic>
      <p:pic>
        <p:nvPicPr>
          <p:cNvPr id="38922" name="Picture 10" descr="http://t1.gstatic.com/images?q=tbn:ANd9GcQ-p9usBfjYR2EcBDH0gmBGgIlrSwrQZS5AXN3WNAGUnWGmtbErM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7025" y="0"/>
            <a:ext cx="2466975" cy="1847851"/>
          </a:xfrm>
          <a:prstGeom prst="rect">
            <a:avLst/>
          </a:prstGeom>
          <a:noFill/>
        </p:spPr>
      </p:pic>
      <p:pic>
        <p:nvPicPr>
          <p:cNvPr id="38924" name="Picture 12" descr="http://t3.gstatic.com/images?q=tbn:ANd9GcTkkSyKi-YrVir6XwWwso_Vvqdq_CCipN0kXYLSPMfqcE9KmMr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785926"/>
            <a:ext cx="2500298" cy="1833564"/>
          </a:xfrm>
          <a:prstGeom prst="rect">
            <a:avLst/>
          </a:prstGeom>
          <a:noFill/>
        </p:spPr>
      </p:pic>
      <p:pic>
        <p:nvPicPr>
          <p:cNvPr id="38928" name="Picture 16" descr="http://t0.gstatic.com/images?q=tbn:ANd9GcRyVfvjTE9qOf3L_Y7VPszID5Cq5YA4pCoOP0kM0BA5Vuj-D9c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5000636"/>
            <a:ext cx="2500298" cy="1857364"/>
          </a:xfrm>
          <a:prstGeom prst="rect">
            <a:avLst/>
          </a:prstGeom>
          <a:noFill/>
        </p:spPr>
      </p:pic>
      <p:pic>
        <p:nvPicPr>
          <p:cNvPr id="38918" name="Picture 6" descr="клетчатка, содержание клетчатки, грубая клетчат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86256"/>
            <a:ext cx="1962022" cy="2571744"/>
          </a:xfrm>
          <a:prstGeom prst="rect">
            <a:avLst/>
          </a:prstGeom>
          <a:noFill/>
        </p:spPr>
      </p:pic>
      <p:pic>
        <p:nvPicPr>
          <p:cNvPr id="38926" name="Picture 14" descr="http://t2.gstatic.com/images?q=tbn:ANd9GcS9t-J3XnbJcQmCoH_Tcp2rmwbDqyp3KEfjMbl8ZhJKYD8-YwvB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3571876"/>
            <a:ext cx="2500298" cy="1663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№2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Рекомендуют:</a:t>
            </a:r>
            <a:b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latin typeface="Book Antiqua" pitchFamily="18" charset="0"/>
              </a:rPr>
              <a:t> </a:t>
            </a:r>
            <a:r>
              <a:rPr lang="ru-RU" sz="2200" dirty="0" smtClean="0">
                <a:latin typeface="Book Antiqua" pitchFamily="18" charset="0"/>
              </a:rPr>
              <a:t>пшеничный хлеб вчерашней выпечки;</a:t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 smtClean="0">
                <a:latin typeface="Book Antiqua" pitchFamily="18" charset="0"/>
              </a:rPr>
              <a:t>несдобное печенье,</a:t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 smtClean="0">
                <a:latin typeface="Book Antiqua" pitchFamily="18" charset="0"/>
              </a:rPr>
              <a:t> молочные продукты - кефир, простоквашу, творог; </a:t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 smtClean="0">
                <a:latin typeface="Book Antiqua" pitchFamily="18" charset="0"/>
              </a:rPr>
              <a:t>нежирные рыбу, мясо;</a:t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 smtClean="0">
                <a:latin typeface="Book Antiqua" pitchFamily="18" charset="0"/>
              </a:rPr>
              <a:t>яйца – всмятку, омлет;</a:t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 smtClean="0">
                <a:latin typeface="Book Antiqua" pitchFamily="18" charset="0"/>
              </a:rPr>
              <a:t>овощи в виде пюре, котлет, пудингов;</a:t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 smtClean="0">
                <a:latin typeface="Book Antiqua" pitchFamily="18" charset="0"/>
              </a:rPr>
              <a:t>сладкие плоды и ягоды в виде киселей, компотов, желе, муссов;</a:t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 smtClean="0">
                <a:latin typeface="Book Antiqua" pitchFamily="18" charset="0"/>
              </a:rPr>
              <a:t> масло - сливочное, подсолнечное, оливковое;</a:t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 smtClean="0">
                <a:latin typeface="Book Antiqua" pitchFamily="18" charset="0"/>
              </a:rPr>
              <a:t>неострый натёртый сыр;</a:t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 smtClean="0">
                <a:latin typeface="Book Antiqua" pitchFamily="18" charset="0"/>
              </a:rPr>
              <a:t>супы – на обезжиренных бульонах, овощных отварах из круп и овощей в протёртом виде; </a:t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 smtClean="0">
                <a:latin typeface="Book Antiqua" pitchFamily="18" charset="0"/>
              </a:rPr>
              <a:t>соусы – мясные, рыбные, сметанные;</a:t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 smtClean="0">
                <a:latin typeface="Book Antiqua" pitchFamily="18" charset="0"/>
              </a:rPr>
              <a:t>напитки – чай с молоком, какао, кофе с молоком и на воде, отвар шиповника, фруктовые и ягодные соки.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u="sng" dirty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715436" cy="150017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Лечебным называется питание, назначаемое больному в целях лечения того или иного заболевания. </a:t>
            </a:r>
          </a:p>
          <a:p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http://t1.gstatic.com/images?q=tbn:ANd9GcS_okv1ws3llLxekUF9_UujlRJlOipg4LcQlam6LEyiKTDONZ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8288" y="1869283"/>
            <a:ext cx="5502669" cy="3845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0.gstatic.com/images?q=tbn:ANd9GcRb3TTS3sYTXCZ-teBqx3QshQLiqzcutGqKcoM9RuZhFXCBkTQ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66975" cy="1847851"/>
          </a:xfrm>
          <a:prstGeom prst="rect">
            <a:avLst/>
          </a:prstGeom>
          <a:noFill/>
        </p:spPr>
      </p:pic>
      <p:pic>
        <p:nvPicPr>
          <p:cNvPr id="40964" name="Picture 4" descr="http://t0.gstatic.com/images?q=tbn:ANd9GcRDkjnkURpQ8N4u4fv7TSLMjpr4p94MO6iWI9zI7ij7zRiI8M2ck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2500298" cy="1857364"/>
          </a:xfrm>
          <a:prstGeom prst="rect">
            <a:avLst/>
          </a:prstGeom>
          <a:noFill/>
        </p:spPr>
      </p:pic>
      <p:pic>
        <p:nvPicPr>
          <p:cNvPr id="40966" name="Picture 6" descr="http://t0.gstatic.com/images?q=tbn:ANd9GcRhkyFT_WD5BXxD583zQjJn9hN-FXIdtTafM4TY7_WUWjcp4V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0"/>
            <a:ext cx="2438400" cy="1876425"/>
          </a:xfrm>
          <a:prstGeom prst="rect">
            <a:avLst/>
          </a:prstGeom>
          <a:noFill/>
        </p:spPr>
      </p:pic>
      <p:pic>
        <p:nvPicPr>
          <p:cNvPr id="40968" name="Picture 8" descr="http://t3.gstatic.com/images?q=tbn:ANd9GcSJpOO3jCFtEmFjKkuE9fk6BLZp5ZTMSyK9YO0egoY9O0i28ZfY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3" y="0"/>
            <a:ext cx="1894957" cy="1857364"/>
          </a:xfrm>
          <a:prstGeom prst="rect">
            <a:avLst/>
          </a:prstGeom>
          <a:noFill/>
        </p:spPr>
      </p:pic>
      <p:pic>
        <p:nvPicPr>
          <p:cNvPr id="40970" name="Picture 10" descr="http://t2.gstatic.com/images?q=tbn:ANd9GcTcqA6ZDdkEPNaf_VtXxwjasFIrCZfGcRcc9nDvPaR7oSBJLo_Ym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85926"/>
            <a:ext cx="2428860" cy="1952625"/>
          </a:xfrm>
          <a:prstGeom prst="rect">
            <a:avLst/>
          </a:prstGeom>
          <a:noFill/>
        </p:spPr>
      </p:pic>
      <p:pic>
        <p:nvPicPr>
          <p:cNvPr id="40972" name="Picture 12" descr="http://t1.gstatic.com/images?q=tbn:ANd9GcSY7j6t1cx_IqLbYdDRgmMyXl9sXMTSTe28a7i72VC_Ll9DV3v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1785926"/>
            <a:ext cx="2600325" cy="2000264"/>
          </a:xfrm>
          <a:prstGeom prst="rect">
            <a:avLst/>
          </a:prstGeom>
          <a:noFill/>
        </p:spPr>
      </p:pic>
      <p:pic>
        <p:nvPicPr>
          <p:cNvPr id="40976" name="Picture 16" descr="http://t2.gstatic.com/images?q=tbn:ANd9GcQMIhiS1i_cINRi4KQYlvL59r2fGxiIrq_AUB3Wgpw162gdGEW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67500" y="1785926"/>
            <a:ext cx="2476500" cy="2000264"/>
          </a:xfrm>
          <a:prstGeom prst="rect">
            <a:avLst/>
          </a:prstGeom>
          <a:noFill/>
        </p:spPr>
      </p:pic>
      <p:pic>
        <p:nvPicPr>
          <p:cNvPr id="40974" name="Picture 14" descr="http://t2.gstatic.com/images?q=tbn:ANd9GcTK5-QP5RhCEndwTKOYj6rScoxL25LyslCPfbGZ7ILRaMBbQpbPEQ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1785927"/>
            <a:ext cx="2428892" cy="2000264"/>
          </a:xfrm>
          <a:prstGeom prst="rect">
            <a:avLst/>
          </a:prstGeom>
          <a:noFill/>
        </p:spPr>
      </p:pic>
      <p:pic>
        <p:nvPicPr>
          <p:cNvPr id="40978" name="Picture 18" descr="http://t0.gstatic.com/images?q=tbn:ANd9GcR1I2gEFSypi-9p2fOUz8EX10YBLfWrdC_KyCdzYjrlorIL1MoViw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714752"/>
            <a:ext cx="2362200" cy="1828800"/>
          </a:xfrm>
          <a:prstGeom prst="rect">
            <a:avLst/>
          </a:prstGeom>
          <a:noFill/>
        </p:spPr>
      </p:pic>
      <p:sp>
        <p:nvSpPr>
          <p:cNvPr id="40980" name="AutoShape 20" descr="data:image/jpeg;base64,/9j/4AAQSkZJRgABAQAAAQABAAD/2wCEAAkGBhQSERUUEhQWFRUWGBUYGRgXGBUXGhgaHBcVGBgXFBgXHCYfGBkjGRQVHy8gIycpLCwsFR4xNTAqNSYrLCkBCQoKDgwOGA8PGikcHBwpKSkpKSkpKSkpKSwpKSkpKSkpKSkpKSksKSkpKSksKSkpKSkpKSksKSksLCwpKSksKf/AABEIAOEA4QMBIgACEQEDEQH/xAAcAAACAgMBAQAAAAAAAAAAAAADBAIFAAEGBwj/xAA/EAABAwIEAwYDBwMDAwUBAAABAAIRAyEEEjFBBVFhBhMicYGRMqGxFEJSwdHh8AcjYjNy8RWSskNTY4KiFv/EABoBAAIDAQEAAAAAAAAAAAAAAAECAAMEBQb/xAAmEQACAgEEAwADAAMBAAAAAAAAAQIRAwQSITETQVEUMmEzQnEi/9oADAMBAAIRAxEAPwAAxP8AdkaOAPrCvMLWloXnmG4uNCYvInY8l03BOK5gBKwHoLOuwwJUnBAwNayPUKJBeo3VFwJAYSeZCE4GVmEbL4JgapV2F9D2eR/Aq7HUZBCtnjYJLFj6JmLHng8+xmFyPLfbyS5C6PjWEkTuFQlq045WjlZ8WyQAtUSEYtUS1WGcCQokIpCiQoQGQokIkKJCgCEKJCIQoEKEIkKLlMqJChCELUKRWlCEFoqULSDYVFvoiolFfTjlPJCo+Ln5gW+aRzRctPP4YVpY6mY1+n5FQLo5n0hDyIdaWZuVi13vRaU8iJ+LMqmcXzfEB5hXnBeKZTYrjAmMPiy0yEJY/g+PUvqR7fw/iEtBHRW1OrIXA9m+KZmt9Cuywdeyzvg6MXY6o1H5SHDZC78fp/OajJN0pbVl2ys0jolapBkqtphzjAMdE+Kdoi/MJ7sSqKrGs1XL1qcEhdZj7Bco58ud0KfE+TLq43CwJaolqMQoELScoCWqJajEKBCJAJCiQikKJChKBEKJCmdY3Whrce5iPNI5pFscM5egRCi7lF/5qjGjbnO+g/VbGCIdtA1zk5R7GVW8vw0w0n0ExkyOnt6myG6gbAE6b5ZPzTj4dZzLfizOj2tKI7hjMuYeKdNgPMxZVb2aVhivRXGm5guW/wDePoEcUS1kgtFjcNBPRYMCRH9tsDUgCD6k6rVVziBAJjaAAeX0QbLY469CtCuC4iq6dhDSSPUaJjh+DaT4czgdfDb3O3kjNJaw5msDnGYi/oFo4mWw4kenpa9krkWxx32ErUoHgLJv4SBbkB1VdUqj/wBRhaebbfXVN/8ATiRmAEc3GPY/sgPZHxFrrzlgm3mhY8YoD3jfxlYsyf4H5LFA7EcZC0FKFhC6B5g6TsjjoJZ6j816Tw+vLQvG+G4ru6jXbaHyK9U7P1pYJPVZcqp2dbSz3Rr4X7KsdSZA5DqUzSpyJcSemg+SUw7YPmrPu4GwVJvQo+BcfmmmYoESg1XgIWFxQkt9lEwNAuIvkFcjgrvq+Y+hXW8QuDouU4eP7lXzb9Crcf7GTVf4xgtUCEdzUMtWo5AEhQcFvFYkMEn0CrvtrnaW2N9fJUzyqPBu0+kll5fCLAUgSPEBJ1MwtZ25ssT8ifZLZ/DFpOh5D9UXJdpExEGedlleSUuzqw02OHSCspZgSPDf25HyNwlxXJJvpMfzdNirlByXnKBtcnT3QKmHhxG5zZukaQdxdKXI08EXygzy1MfwJqnDoymCfP5pcVWloYbHrz5/RDDC1sTfYmItpBUIuDVTCmTnaXAEgXO3RTFIRDDkGw0Durjz1TVPGh7WwIdlv/uGqG+iT4TJI1Gw8lKDa9iLmObrPzhT+2am4OkRNum/yRsQ8sjM22l/qtVg0gupib32jlIGqltBUE+URpVhyvbrb1U6mFYXSSY30+o0CBTnYwTre3qCosOUm4IHty90LDsBPdc5TYaiZ31hGwrQ9js4sDJPM8gBuoOynYDbS58+m6LTeTAbYAQItbeEbI42C+xs/wDZPu5Yp9+fxH3K0jYuw8/eyCQdiR7Lp+GdkWvph1RzgXAGwFgefNUfF6WXEVRye76ldpwntDQNFueoGEABzTrIH3Rut9nmVFW0ziOJYE0arqbtWmJ58iu17I8RzMaCbix9P2XIcc4gK9d9QCA4iB0AAE9YCZ7Muqd6QxpcIkxt1S5I2izT5Nk/4z2LCPEI+IxHJc7wjicgAq6nMsh2os3SpOebLVbgtRviFiLqyw1Uj4bJu7hcqbESU2nwUGIBy3F4v+3Rcxwz/VrDq0/IrusZgfCQP+FwuFJbjKjCIJbMeR/Qq3H+xl1PONlg5qGQmCFANuFpZyErZzfaWlkrBs3ytJHKRMIeBZmJm0D3jl6LfaOqH4uoRoCB7AD8lvAjM+JFmvN+jCfyWCXJ6XEqgkS7wETuCncIZsZ/mnukqLeehBTGFe6m5r9s0iekRJ9UpaGw9Uh8AePlE22d5QUKsxwc7VpvptvHkmWvLS5/3oysIG0+J30AQ8TSJcfvQbHnICgLE6T7w4afDzvBud/3TLmkQ7TKB9bBbxLA1ggHbxR6/sp4VocC4GDExsC2IRoVs21gzOAAtlcOepn1gj2Rg6zXaOHheLyRs6PZLYd7pyncvB6aE/UXUO/Lc0OsfCZB5SI6yI9UyRWx/HtDmhwN80O5QdNdtUnhKvduLSJgSRzGo/8AJWQ4e1zLaQ0gSY8+ptooYjDAz+IRM6gkanmCi1YYz28CtSlIsdROk/z9lXucb/TT5BWFPHQJa24HLff6LK1CSHXtBdrabjyVLVGqMrEqbpGV4gHR4Fx5jcfMJ6jh2AFs3ixmAeoOqSq1Mth6fqiYeoMsP+HNrElp/EBy6boBaI/9PPMLEx/b/E3/AL3fosR4JTOC486cTWP+bvqklc8bY0kjcb7+qhwzstVq3s0Hn+i6EZrbyeZy4Jb2lyU5Xb9gS3uqgHxZhPOIt85S7v6dVIkPE9R+aqMRwvFYN2cZm7Z23Hr+6KmmVSwzhy0djjqraFVpzAd4T4fLf1V/w3GTuvHsVjH1XZqji5x3J/kK/wCy/HKneMpfFmMDmq54/aNmDU/6yPXKbSbgq2w2GJ+835/ouWwPFYs8ZTyNl0GE4kBoVSn9NkuVwWpwQAuZPsF512iyjigcHD/Thwm4t4bclfdo+39DDMMuD6m1Npkk9Y+EdSvLKr6+Kca72iXGQ4uDY6NkzACugrdoxZp7Y02d84LVGlL2jm4D5qm7Md+5wpuLXSLGSYjmVeYjNQe0vaWkObrvcXB3Vs+mZIcyRw3FW5arhGjn6/7itYCkXGBrDj7CVnF8dnrVDrJMe+ylwx8OjSQRPmFhPQ43wGpkyIOluisHyW5WXJac1rQL6+hKrTRMyDpryVvwTENyuLtHBzbat5E9No6lBIsk+CeCZmpFx1a0uudjb6gWW6dYFsD4gQP/AK6e+0pfCHLmIIgugDZ0EHKbdVGocrp2koiMYrvGYWkWmOnKdkoWiSG6gOg/kekJmm8GTImDH+SVqtLYj5/QqAJMkMDtS6TYmREy0j0Q+HUsz6fijmdQNdQdXLPtYywDfNm0FtjdToUXNIaI0cZveQJB6wVCF9QcGksMQACLazIkc4jVKYoB0OLoJlp0jWxkdfqtOomQ6c0ekeSgAxwMAESZBOmlwOuieysCakCCIixjbz2hSDsjBlu0/wD58+iG2qQ4tOsGZv5RO8WUqdWDF4FiOn7fklaLYtk8VgQCCN+U+volizKDmAHLWfUpgYlpa2ZkAWvzufpZQruDzOnLqFU1Rqg77Fc7eR9lpM/Zv5/CsSlvBybqM1mg7uGtt16XwPA+EG3pB+i5jtFwA/EwIfZ/jTmOykkOC0s5Huz0+lgQRslMZwtpBDgCDYjn5oWG4yXMm0jfn0Map/D44VGgo0mRX7PJu2nYn7OTWoj+0dR+A9ObfouWwmIdTqNe2zmkEei964ngg+m5puCNF4XxXCd1Vc3kTCvhJ9HP1GBRW5HX4n+orXUiG0iKhEXILWkjUbnyXJ/bahEd48j/AHO/VIgorXK2kzDvf0JQo5nX8yr5tQQBeNBp8lVYWkYtqdfJW3BeHmvWaxoMTc9Ey4Qt2elf074dLO9c2JmLXjqV3Fbh9Oq0sqMa9p1B/I7Ku4VQFOm1otAA+SusMEC5cI8x7U/0Ze2auAdnGppPPiH+x2h8jdcLh2OZULKoNNzJlrxBkA2uvpmikO0HZDDY5uXEUwTs8We3ycNfIyqp4lLovw6x43UuUfPQb4b30/nmrjDGkKAyz3nizEcjGUDYQRvzVr2q/pji8IC6ge/oj8I8YH+Td/Nq53A4xphptIIMWOhge6yyi49nXhmjkX/ljDHDlZ0iN2ui0R10Q3Oi2rTfzH6pgUCwOOnwm/Q7dZgpfECIOxv8ko4WiZDnFwEAWAF5Oo9vmgV3Zib2EHoi4drXAtN4+QIGnqQkjFiJuL7eY/nNEgcYfwk2A0685KewjG1AGvEkSAQTOYi3qIHug0nSHDeAL7jSOkhTwz3MJ2LTvaCB/wAIisNh6kSHEEgcyJ5W6JaoMlUF7QWvmLTfSPb6JqRJJbYQOccyN7ylMfROhMAxc8xJB+fzQYVyOYjLlzQXGPz/ACCWYWub4SQQp4MHuxoQeWoMQQZ0Q6NINde0gECd5M+ZFrdVApEqpDhIiRtrc2Ij0UKdXxtzC0gOjYaHyUnUwXFwkAQdBf0nVAe6TO37KtmnGWP2Zn4m/JYq3uncvosSFlF63iTXjmuI44MtXM211GrUqUXZXGZ0Ox8kvi6+cLUkcfemi44d2gdly8103B+JkACV5nRrZTfRdLwfijeaEotFmKaZ6P8Ab/CvIe2Lh37yOa7V3FIbYrhOP0HOeXayU2N8lep/R0U4ej4e5SuU8inOFVgHmTEiy2I4Y8ah2MbR/PNemdgeBCmwPd8Trn8guC4PhWvrtBIDQZOw9167w+owNAaQfIgqDxXsu2PTtCuQVU0sSE1SxIULDocLjAdbKwpuXM06qco44t0KgkoWX4cuT7Vf00w2Ml4Hc1te8ZAk/wCbdHeeqvcPxMGxsn2vGyjin2JFyg7R4L2j7O4nBiMQzMzQVmSWnlm/D5FV1Vg7tp2j0BO/7r6LqUg4EOAIOoIkHzlcF2n/AKUU6gc7CO7lxuaZ/wBJx6DVnpbos88Pw6GLW3xM8monKDuSMvq4iI9BKHTptaQDdwJDukCwB3BR+McJrYasGV6ZpmbZtDpdrhZw8klXqhz3EtuTNj0WeqOpCSlyi1DiH3FvL7zmi/8AOSzGVsxD3HUZeXkSd7TdBD5oO8V23HUaQeRUm1MwAsRMEcpA0hQlFmyHMg2J358h6pbE1AbOH08tfb3QsM5zMzYJAJg78oPW8otYgODg21gQOY58vJRkVpmqAytIGhvE/OdjqphrcubciQPlY7QiEd4w6CLCIiNx15pWnE2IAGk/y4SjmmOzRl9zz69UJzPQTfmiVKgDmmZB1gRrv5iAmGgOcconmTzi0JGXQYtkZyPsP1WKUHl9ViWi7cUbyHCHXCQq4D8J9CjkqJWk85Yu3B/iI9AmadFgEZQtIjDKLbCm/QVlMdfcohw7AbtB85KVq1os0oJLnblCi7xyZdUw0CwAHkEtX4fSfqxp6ix+SQbhXHdx9SmMPw4k2CKdA/Hb7CUeHU2SRMa3MphmIAu10dQY+iI3hFhJAJO/6c0SjhWN1Puf5dTc/ofxhvB9oq9PR+ccn3+YuFdYXtow/wCoHUzz+JvuLj1XPCiwiQ4T0UW0+RTrI0K9KjuWdqmNE5muHQrdHt5R3dC4Z7I5zZRfT0+F08wLdDKfzIX8V/T0il2ypfjCtML2vpyIcvHmYO8ZBN5ykjy3j2WMw8feqN10vefJHyoR6WR71he11M/EVZ4bjdJ+j2+4C+dxXqNHhra7ODgt0eL4lhkEEcgR+aZZEUy0svh9E4/h9HE0yysxlRh2MH1B2PkvLe1f9H305qYImoNe6cQHjoxxs4dDfzXP8K/qPUomHZvWy63h/wDVEO1cpLbIEPJifB5W+q6m5zHgscJBa4Q4c5BW6WJBy3DSDr+oXrXGMbgeItjEsGaPDVZ4Xt8nbjobLzrtD2Gq4eX0XDE0fxMHjYP/AJKevqJCzyxtdHTw6pS4lwwbeKS4ydQL7Db3R2YumWwXTIaOusn16rnMNjI5EaQdD5pynh5hwgtIJ1EwDBEKl2jeoxZdPxAEFsubtpM9QhYjGQYLbD1HOxHmqxteNNL6Ir3eFrgL3B59ClsbYWVSuXR90HT2QS4bcxJGvL2SDaxiD5g/kUxTqeFx6x66+yDGUaLD7C7r8liP3FPkz3KxLyOcrnHJaskPtKzv+q2bTzNj5IUCB5JWniACrHD02P3j+ckkuDZggpKwVOhqjtoozqmQ+EA9SmHmmGh0HW4B08lW5G9YwWHw8mACTyCsmt7tkxfabD6StYWoIlnrz9VBzSTb3Usm2gNNhd4nuMxtYDoFPuGDUXPISUQsIGv6/sEJjoJg8jfSVCUHZQi8GOUR8ljaGadJsLXQzVttJWw8C0uO42CiYjiTOF5E+X/KhUwp1HlGp/dHGKgXIHlMhTLhYgkiU4nRWvw8j4QDzB+ohR+ykQfiAFxJH7wnK7idRM76bpeZNgY53KUdMFU1BHhBtALjHmTrdQpUn65Qf9w1HnCOS06kz/jp6oTid56Xsox4g31NiBfY7fkln4EG4DmHpceyYJg+Lf5IwLTPTcSFNzQXjjLtFcBWb8Lsw6SD7FHwnaeqw/EQR1gptrSdCT80OvRa8DMJ6xp+adZn7M8tGn+oLGYqliPE8d3UP32ACf8AezQ+YgpB2anrdoJIcDb9jbQpwdnHOvSINiYLgDblO/RV9XPTJa4EHcEfUFPcZFcfJhYy3FTr6KTKk2SdN45R02/ZSkz/AD5KpwNsM6Y7SrkWKbpUpYXTZp8UfdvAd6lVYqSVY4KvDXToRBjcSLFVtGhO+gv2lqxT+y0/xu9liUsOOlYrehwL/wBx0H8IifUmym3AMabCf9xBha3NHm44JSKYA8inKFU0zDgR5hWTmudbMQ3S0/laEN3DybS53VK5JmrFhlB3Zuu9xaHQcp329eSnh6+YZZH80Swwjg0hrjBuQDy0JCAK1ZulwPxNHyS7UzR5Jx7RZU6kEifb6qwHEC2A8A2EEE3VG/i5+9SZN7wQfcFEbxOmR4qbhp8LjbyBtCVwZYsy9l7WxYGzgD019VvBFjpLjJO0TEHZJ4bEUntDe9eBsC2b8rFGw/D7/wBuoxwP+WUg9Q6EKY1xfYyMSzMWuMQdIEfTqmq+ID7EgxoI2PKFWYrhVfMXd24h0XEO0iSMp16KJwrmXIdvq1wmL7hDkijBljRAiLa6GCR5ypw0bwfP6bKqpUjrmBDtpuIIRaDXtJkSJvvqJUtk8cfpYVQdPmevJBfSNoO2iPieIOY0NcwtdYHcRFiI3hVuHx/iOZsSIafXXqi5Bjis1Ua4Ok68tLKIqxrcHUTHurejVYabs4BdFp0vz6pY4RrwYHQ9f5yS2PtEC9uweAY1yn8rpk1KLJ7t75Lby0MvysTI6pnE9mHMpuqZm+E0xvMvbmAA6BIP4fUAmCdL+enuiwJX0w+Ezl0jxnqA75SCnX8Mdq/Dmn1uA4/4nQKmdVgjM3Lb7stn8iU7hcU4+Fry06wTE8vDoSlGp+ghw7HGaZIPJ1j6HdAq4XPmbVbNrE/XMnqADXAYmm7KZuPCdLQeUph2BfTYHmHU3SAZzZT6b+iiTI66ZxuM4aWEkSW89x0P6pZjtl2uMwXhlpa6wiPE3ycToYXPcQ4QW+JgN9W636dFbGfpmeWL2hGlVLfh9jB5g6+anQq/PZL3BgiDyKPRN0WrDjm4Mse6WKf2934QsVWw0ef+Gm0xE5tbyfoiNon7vqearnVf7ft9UbDYoiI5aJm2ZlFehnur7koow7hq1xnkoHiniI257wmmuJEgk876IWFxaAuw/JuUdZQa9JsWgnqZ9lZswmYS45tonmjVcIKbQ4gXi2nrzUIcy/heb4QfY/JKV+FHUggeSvcXxjVrZ5Tf6oGYmJ0uImB7nomTZJJeznnUS3QlZ9od94X5/qr3EYYCQKbehufmkX4MmLG9uQ9E9lbivTFHcQJuHFp6SPUKywvaasG/6r9CILif/JK1OFu2YT1/NLfYuiHAUpWdFR7TvyiRTc7Q5qdM/lKZZ2gDneOjSM8gW/QrlW0Yv+aIyu6ZsfNK18LV/UdDW4/SBvh/i5VHj1vun6GPwjoPdVIsPja6OgkWG8rjMRWcYmFLCYzKb2Rp0C4t/DuTSwbxapVpGRqwOA9ij4fgjHE93iqbgL+IOZ9bLlMFiCXCPF08lYPxhbbnAPI3ufJVt/UWKL9MvMVwXEBvw52udmPduFQaQNL6SJhAp4klzGuMBpBIcPOxnol8NWykOYSCbAgkeXpurWrx2p3r2nu8Q1sHxtmA0DMQ7UXndQD3LjsW43iu9M5RBuSLBo0sBsAPmkHcGpunJUi8NBmSI16LoW0MLWbMvoE6Xzs5kEfE1KYvgtamC+mBVpxPeUzmAHlq31CEk3ySGRfq+P8ApQ1OH1WmwLx0k26xoiYfF5HXFt2vFj0Kbw+MLR4XOB/mt0z9vcfjYHAi0tH8KSy9oCGtLc0nLIzBhEidPCdR5JOrifFlBBHUEW213TzMPTmXAMF7iRCbp8AqPa14a57HXacsk+oEx5o9iXGPbKXF8KD7lt40126JHh/DQTESvTOzHZ9zHOqV2ZAB4Z1A3c7l5JCrhWurvqsADXGwEaC0xtOquhF1Zhy6iO6kc3/0P/FaXXSsVm0z+Y8ZLoEHROYasCBz/l1XVKl0ajVtsfMe8FBx4LcWR9DTh4z6wn+C1BL5dDvDlB3M3HskWtbaQZ6GR87ojMOMxhwBnfw38zqkaNCkXPFMY9rZG5ufoEvT4gHCTGbnr7SgYulUcwCMwsfDf6JN1MixBG17a/ukSostMtGFtrAu1v8AJTYwkkuvtew9FS4evDwTpaY5broOK1mNYxzKbcjh8RlxnkZMSnti7ItgDBPie0dAbep3KP37IykTuDMR5FBwOKDgQ4U4j8ImOhGiSqPA+Dw9NYHQ6qKRHhZYAhur/D1gE8r8kCoxrtgeUfy6rcKM9QBwk21iPmrkUCLQQbx1RckhVik2It4WDtHIhbqcLm0+SYe82GoPT89kycGbEjLOmbUhJuLvG0U1XhQG4Q6vDgNIVvXwwje8aD5GUvlMxMjS+yG4ZRKwYSDyTQL4ADwbb7dJR/s1/pCl3HJByHUAFDFvYb7AxFxJt7QnuFYqXBjTqCCZ+LUwfZbo4Mn/AITDeCmQ5tnC9o1jdLuH2pF7TwjS97mkFjDTsd/ukiOt1b4Kgyjlc17m2mZg8okfTyXJ8NbUbGZpbzkGP5urfE8SzCOQj6CyZSozzx3xdlria+Hq/wCsxpdYd6wBrp5kaOQncFdGekRXa0mw1b0LNZ8lRvrho1/5RaNZznsYwkPe4NBaSCJ1IjkJKm5NlbxuCuLLnhPZB2KcXVRlpA/DBBeRseTRyXomFwwYwMAgAAAD6ImEpljGtkmABJuT5lB4pxDu6bnk6AwNJMWHutcIKCs4efPPNKjhP6sYqrkp0GEsY+XPIMOdEQ0jYSZ6rieG8ZrUbPJeP8rOHqNfVXjqnevLql3EySeajV4cOQVLnbtGqENsaYP/APrx+F/uFij/ANNbyWKb2HZE4TGcMBuLH+apCHM+Ieq6x+HBQ3YFRTCnRTUKoc0Xvb9VOi7N6uTVThAOgI8lqjw2o0iIIB8kLRphkXsligQ12X/E25EorMa8BsOMZXSDBkg9eiBjRVaIywCADBBmEEYoRDpBHRJyaE4sJieIAQXUqbpPItMbfCUWnj6EZSx4aTMNeCB5AhVOMxIdAHWf2QWVVbXBVavg6YcPoh0Cs4E7FkxyBIKj9kGhq055kkfUQEnwuoXVQARcjXRWsu7wtcAYMQQDEaWVTNMW+rA0+DOg5e6JkXFRm3KSrJ3BMS6HZM1gLOYTpGgcqJ9MfEI1kD1v5J/vyGy23hcHRvKV0PUuw1DguJYYNGr6NJ+iYx2GquayadTM07tdP00t80lwrimZrGFxE1AXOBM5bCPnKt8HxV/eCm2rU/8AVy/3HCYs3UwNPmjtQHKf8KRuKqNkX1AgiJAM3lNYfiDTmqOa0kk7DfWApO7S1zP95ztfiv8AUXVdUqmpMxm20EdYG6Uthcu0N03hxMgegiPROuo0wLZp+R8glcHhoiTc6ka+y6bheEYHA0nySCTmYCRFiIcOZ1CEY7mDJNRK2i/7tNpk9JM+i6rgXZYvg1g4A7XHuUHC8SrNrsZ3ls4kta1s3E6BehVa7WNLnGABP86q/Hij7OVq9TONJLs5HttxhuEoCjQa3vHCxIBDBpmg6nkvFsRTxGcvNV5cbkz/AAL1Pj9U13lxGpsOQ2C5uvgOiSU3fHRTii0uXycUG4kHMKjid5M/JdL2N7SCjiO9xVNzsrYYKYBuTckE8kw7BiNESjw8clN/8LbdNN8M9M4d27w1ZuYOLf8AFwId7BVHaPiffxEho0nfrC5/CUQwWTNSumeSUlyZ44oxdoTdh7o5MDmtOqoTnqtcFrdmZysQ86xEUogJ6LB6KZw60aCahLMajNA1so0sKOZU30IFjHRSiWK4lzeXtdLPwzXWHqm45oRiUtFikUWK4OCbCEq7hFTYZvLX9107qElO06LG6mU8ZP2Ryrk5HDVCx4JBbHMQrbG8QpurhzTZwBd5xdXYwodtZCrcJYdWNPoFHyaIalLtFJ3zYfcQ6QByvZQfifAQrF3CWfgHzUKvCG/g9pVdGj8mJS08RlPQfmmKNYmPry8kxU4Gw8x6/qhjgzm3DgY5/sm4DHOn2EoESQbfqrA8KcyXmC0ODTBEjSbb6hVLsPUAsB7pmg2qYkCDe53t+iQ0LJH6dbTwDCzNMEQOegkzHoh0OK91afSbgTMDlJVVhH1GtItDtYMqYMHTVC66KZTj9stOHcScazXkWFwPVdNieNuqXcfIbD0XH4U+kH5FWgrW1RjJmTLUmmOVsYCka1aUGrXHU+yEHefyTFIQORGvShd5/JQ7/oVLoBYGooGolGOtv6lTz9PmiKw5eoShip0HzWy/yUoWySxQzHp7LalEEaWpUTqtrE4hIfEFPE6nyCxYoD2KOQa3891tYkLEMHT1WhosWIegsPhU1T3WLFahJAKuiCzdYsQYyBVNUN+6xYq2WLsH91Sp7eixYgWIZG6KNVixAgzS+96LVX4VixREZChoitWLEyK5EVpunv8AVYsUEMpalFWLE6FZErSxYoBBFixYg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982" name="AutoShape 22" descr="data:image/jpeg;base64,/9j/4AAQSkZJRgABAQAAAQABAAD/2wCEAAkGBhQSERUUEhQWFRUWGBUYGRgXGBUXGhgaHBcVGBgXFBgXHCYfGBkjGRQVHy8gIycpLCwsFR4xNTAqNSYrLCkBCQoKDgwOGA8PGikcHBwpKSkpKSkpKSkpKSwpKSkpKSkpKSkpKSksKSkpKSksKSkpKSkpKSksKSksLCwpKSksKf/AABEIAOEA4QMBIgACEQEDEQH/xAAcAAACAgMBAQAAAAAAAAAAAAADBAIFAAEGBwj/xAA/EAABAwIEAwYDBwMDAwUBAAABAAIRAyEEEjFBBVFhBhMicYGRMqGxFEJSwdHh8AcjYjNy8RWSskNTY4KiFv/EABoBAAIDAQEAAAAAAAAAAAAAAAECAAMEBQb/xAAmEQACAgEEAwADAAMBAAAAAAAAAQIRAwQSITETQVEUMmEzQnEi/9oADAMBAAIRAxEAPwAAxP8AdkaOAPrCvMLWloXnmG4uNCYvInY8l03BOK5gBKwHoLOuwwJUnBAwNayPUKJBeo3VFwJAYSeZCE4GVmEbL4JgapV2F9D2eR/Aq7HUZBCtnjYJLFj6JmLHng8+xmFyPLfbyS5C6PjWEkTuFQlq045WjlZ8WyQAtUSEYtUS1WGcCQokIpCiQoQGQokIkKJCgCEKJCIQoEKEIkKLlMqJChCELUKRWlCEFoqULSDYVFvoiolFfTjlPJCo+Ln5gW+aRzRctPP4YVpY6mY1+n5FQLo5n0hDyIdaWZuVi13vRaU8iJ+LMqmcXzfEB5hXnBeKZTYrjAmMPiy0yEJY/g+PUvqR7fw/iEtBHRW1OrIXA9m+KZmt9Cuywdeyzvg6MXY6o1H5SHDZC78fp/OajJN0pbVl2ys0jolapBkqtphzjAMdE+Kdoi/MJ7sSqKrGs1XL1qcEhdZj7Bco58ud0KfE+TLq43CwJaolqMQoELScoCWqJajEKBCJAJCiQikKJChKBEKJCmdY3Whrce5iPNI5pFscM5egRCi7lF/5qjGjbnO+g/VbGCIdtA1zk5R7GVW8vw0w0n0ExkyOnt6myG6gbAE6b5ZPzTj4dZzLfizOj2tKI7hjMuYeKdNgPMxZVb2aVhivRXGm5guW/wDePoEcUS1kgtFjcNBPRYMCRH9tsDUgCD6k6rVVziBAJjaAAeX0QbLY469CtCuC4iq6dhDSSPUaJjh+DaT4czgdfDb3O3kjNJaw5msDnGYi/oFo4mWw4kenpa9krkWxx32ErUoHgLJv4SBbkB1VdUqj/wBRhaebbfXVN/8ATiRmAEc3GPY/sgPZHxFrrzlgm3mhY8YoD3jfxlYsyf4H5LFA7EcZC0FKFhC6B5g6TsjjoJZ6j816Tw+vLQvG+G4ru6jXbaHyK9U7P1pYJPVZcqp2dbSz3Rr4X7KsdSZA5DqUzSpyJcSemg+SUw7YPmrPu4GwVJvQo+BcfmmmYoESg1XgIWFxQkt9lEwNAuIvkFcjgrvq+Y+hXW8QuDouU4eP7lXzb9Crcf7GTVf4xgtUCEdzUMtWo5AEhQcFvFYkMEn0CrvtrnaW2N9fJUzyqPBu0+kll5fCLAUgSPEBJ1MwtZ25ssT8ifZLZ/DFpOh5D9UXJdpExEGedlleSUuzqw02OHSCspZgSPDf25HyNwlxXJJvpMfzdNirlByXnKBtcnT3QKmHhxG5zZukaQdxdKXI08EXygzy1MfwJqnDoymCfP5pcVWloYbHrz5/RDDC1sTfYmItpBUIuDVTCmTnaXAEgXO3RTFIRDDkGw0Durjz1TVPGh7WwIdlv/uGqG+iT4TJI1Gw8lKDa9iLmObrPzhT+2am4OkRNum/yRsQ8sjM22l/qtVg0gupib32jlIGqltBUE+URpVhyvbrb1U6mFYXSSY30+o0CBTnYwTre3qCosOUm4IHty90LDsBPdc5TYaiZ31hGwrQ9js4sDJPM8gBuoOynYDbS58+m6LTeTAbYAQItbeEbI42C+xs/wDZPu5Yp9+fxH3K0jYuw8/eyCQdiR7Lp+GdkWvph1RzgXAGwFgefNUfF6WXEVRye76ldpwntDQNFueoGEABzTrIH3Rut9nmVFW0ziOJYE0arqbtWmJ58iu17I8RzMaCbix9P2XIcc4gK9d9QCA4iB0AAE9YCZ7Muqd6QxpcIkxt1S5I2izT5Nk/4z2LCPEI+IxHJc7wjicgAq6nMsh2os3SpOebLVbgtRviFiLqyw1Uj4bJu7hcqbESU2nwUGIBy3F4v+3Rcxwz/VrDq0/IrusZgfCQP+FwuFJbjKjCIJbMeR/Qq3H+xl1PONlg5qGQmCFANuFpZyErZzfaWlkrBs3ytJHKRMIeBZmJm0D3jl6LfaOqH4uoRoCB7AD8lvAjM+JFmvN+jCfyWCXJ6XEqgkS7wETuCncIZsZ/mnukqLeehBTGFe6m5r9s0iekRJ9UpaGw9Uh8AePlE22d5QUKsxwc7VpvptvHkmWvLS5/3oysIG0+J30AQ8TSJcfvQbHnICgLE6T7w4afDzvBud/3TLmkQ7TKB9bBbxLA1ggHbxR6/sp4VocC4GDExsC2IRoVs21gzOAAtlcOepn1gj2Rg6zXaOHheLyRs6PZLYd7pyncvB6aE/UXUO/Lc0OsfCZB5SI6yI9UyRWx/HtDmhwN80O5QdNdtUnhKvduLSJgSRzGo/8AJWQ4e1zLaQ0gSY8+ptooYjDAz+IRM6gkanmCi1YYz28CtSlIsdROk/z9lXucb/TT5BWFPHQJa24HLff6LK1CSHXtBdrabjyVLVGqMrEqbpGV4gHR4Fx5jcfMJ6jh2AFs3ixmAeoOqSq1Mth6fqiYeoMsP+HNrElp/EBy6boBaI/9PPMLEx/b/E3/AL3fosR4JTOC486cTWP+bvqklc8bY0kjcb7+qhwzstVq3s0Hn+i6EZrbyeZy4Jb2lyU5Xb9gS3uqgHxZhPOIt85S7v6dVIkPE9R+aqMRwvFYN2cZm7Z23Hr+6KmmVSwzhy0djjqraFVpzAd4T4fLf1V/w3GTuvHsVjH1XZqji5x3J/kK/wCy/HKneMpfFmMDmq54/aNmDU/6yPXKbSbgq2w2GJ+835/ouWwPFYs8ZTyNl0GE4kBoVSn9NkuVwWpwQAuZPsF512iyjigcHD/Thwm4t4bclfdo+39DDMMuD6m1Npkk9Y+EdSvLKr6+Kca72iXGQ4uDY6NkzACugrdoxZp7Y02d84LVGlL2jm4D5qm7Md+5wpuLXSLGSYjmVeYjNQe0vaWkObrvcXB3Vs+mZIcyRw3FW5arhGjn6/7itYCkXGBrDj7CVnF8dnrVDrJMe+ylwx8OjSQRPmFhPQ43wGpkyIOluisHyW5WXJac1rQL6+hKrTRMyDpryVvwTENyuLtHBzbat5E9No6lBIsk+CeCZmpFx1a0uudjb6gWW6dYFsD4gQP/AK6e+0pfCHLmIIgugDZ0EHKbdVGocrp2koiMYrvGYWkWmOnKdkoWiSG6gOg/kekJmm8GTImDH+SVqtLYj5/QqAJMkMDtS6TYmREy0j0Q+HUsz6fijmdQNdQdXLPtYywDfNm0FtjdToUXNIaI0cZveQJB6wVCF9QcGksMQACLazIkc4jVKYoB0OLoJlp0jWxkdfqtOomQ6c0ekeSgAxwMAESZBOmlwOuieysCakCCIixjbz2hSDsjBlu0/wD58+iG2qQ4tOsGZv5RO8WUqdWDF4FiOn7fklaLYtk8VgQCCN+U+volizKDmAHLWfUpgYlpa2ZkAWvzufpZQruDzOnLqFU1Rqg77Fc7eR9lpM/Zv5/CsSlvBybqM1mg7uGtt16XwPA+EG3pB+i5jtFwA/EwIfZ/jTmOykkOC0s5Huz0+lgQRslMZwtpBDgCDYjn5oWG4yXMm0jfn0Map/D44VGgo0mRX7PJu2nYn7OTWoj+0dR+A9ObfouWwmIdTqNe2zmkEei964ngg+m5puCNF4XxXCd1Vc3kTCvhJ9HP1GBRW5HX4n+orXUiG0iKhEXILWkjUbnyXJ/bahEd48j/AHO/VIgorXK2kzDvf0JQo5nX8yr5tQQBeNBp8lVYWkYtqdfJW3BeHmvWaxoMTc9Ey4Qt2elf074dLO9c2JmLXjqV3Fbh9Oq0sqMa9p1B/I7Ku4VQFOm1otAA+SusMEC5cI8x7U/0Ze2auAdnGppPPiH+x2h8jdcLh2OZULKoNNzJlrxBkA2uvpmikO0HZDDY5uXEUwTs8We3ycNfIyqp4lLovw6x43UuUfPQb4b30/nmrjDGkKAyz3nizEcjGUDYQRvzVr2q/pji8IC6ge/oj8I8YH+Td/Nq53A4xphptIIMWOhge6yyi49nXhmjkX/ljDHDlZ0iN2ui0R10Q3Oi2rTfzH6pgUCwOOnwm/Q7dZgpfECIOxv8ko4WiZDnFwEAWAF5Oo9vmgV3Zib2EHoi4drXAtN4+QIGnqQkjFiJuL7eY/nNEgcYfwk2A0685KewjG1AGvEkSAQTOYi3qIHug0nSHDeAL7jSOkhTwz3MJ2LTvaCB/wAIisNh6kSHEEgcyJ5W6JaoMlUF7QWvmLTfSPb6JqRJJbYQOccyN7ylMfROhMAxc8xJB+fzQYVyOYjLlzQXGPz/ACCWYWub4SQQp4MHuxoQeWoMQQZ0Q6NINde0gECd5M+ZFrdVApEqpDhIiRtrc2Ij0UKdXxtzC0gOjYaHyUnUwXFwkAQdBf0nVAe6TO37KtmnGWP2Zn4m/JYq3uncvosSFlF63iTXjmuI44MtXM211GrUqUXZXGZ0Ox8kvi6+cLUkcfemi44d2gdly8103B+JkACV5nRrZTfRdLwfijeaEotFmKaZ6P8Ab/CvIe2Lh37yOa7V3FIbYrhOP0HOeXayU2N8lep/R0U4ej4e5SuU8inOFVgHmTEiy2I4Y8ah2MbR/PNemdgeBCmwPd8Trn8guC4PhWvrtBIDQZOw9167w+owNAaQfIgqDxXsu2PTtCuQVU0sSE1SxIULDocLjAdbKwpuXM06qco44t0KgkoWX4cuT7Vf00w2Ml4Hc1te8ZAk/wCbdHeeqvcPxMGxsn2vGyjin2JFyg7R4L2j7O4nBiMQzMzQVmSWnlm/D5FV1Vg7tp2j0BO/7r6LqUg4EOAIOoIkHzlcF2n/AKUU6gc7CO7lxuaZ/wBJx6DVnpbos88Pw6GLW3xM8monKDuSMvq4iI9BKHTptaQDdwJDukCwB3BR+McJrYasGV6ZpmbZtDpdrhZw8klXqhz3EtuTNj0WeqOpCSlyi1DiH3FvL7zmi/8AOSzGVsxD3HUZeXkSd7TdBD5oO8V23HUaQeRUm1MwAsRMEcpA0hQlFmyHMg2J358h6pbE1AbOH08tfb3QsM5zMzYJAJg78oPW8otYgODg21gQOY58vJRkVpmqAytIGhvE/OdjqphrcubciQPlY7QiEd4w6CLCIiNx15pWnE2IAGk/y4SjmmOzRl9zz69UJzPQTfmiVKgDmmZB1gRrv5iAmGgOcconmTzi0JGXQYtkZyPsP1WKUHl9ViWi7cUbyHCHXCQq4D8J9CjkqJWk85Yu3B/iI9AmadFgEZQtIjDKLbCm/QVlMdfcohw7AbtB85KVq1os0oJLnblCi7xyZdUw0CwAHkEtX4fSfqxp6ix+SQbhXHdx9SmMPw4k2CKdA/Hb7CUeHU2SRMa3MphmIAu10dQY+iI3hFhJAJO/6c0SjhWN1Puf5dTc/ofxhvB9oq9PR+ccn3+YuFdYXtow/wCoHUzz+JvuLj1XPCiwiQ4T0UW0+RTrI0K9KjuWdqmNE5muHQrdHt5R3dC4Z7I5zZRfT0+F08wLdDKfzIX8V/T0il2ypfjCtML2vpyIcvHmYO8ZBN5ykjy3j2WMw8feqN10vefJHyoR6WR71he11M/EVZ4bjdJ+j2+4C+dxXqNHhra7ODgt0eL4lhkEEcgR+aZZEUy0svh9E4/h9HE0yysxlRh2MH1B2PkvLe1f9H305qYImoNe6cQHjoxxs4dDfzXP8K/qPUomHZvWy63h/wDVEO1cpLbIEPJifB5W+q6m5zHgscJBa4Q4c5BW6WJBy3DSDr+oXrXGMbgeItjEsGaPDVZ4Xt8nbjobLzrtD2Gq4eX0XDE0fxMHjYP/AJKevqJCzyxtdHTw6pS4lwwbeKS4ydQL7Db3R2YumWwXTIaOusn16rnMNjI5EaQdD5pynh5hwgtIJ1EwDBEKl2jeoxZdPxAEFsubtpM9QhYjGQYLbD1HOxHmqxteNNL6Ir3eFrgL3B59ClsbYWVSuXR90HT2QS4bcxJGvL2SDaxiD5g/kUxTqeFx6x66+yDGUaLD7C7r8liP3FPkz3KxLyOcrnHJaskPtKzv+q2bTzNj5IUCB5JWniACrHD02P3j+ckkuDZggpKwVOhqjtoozqmQ+EA9SmHmmGh0HW4B08lW5G9YwWHw8mACTyCsmt7tkxfabD6StYWoIlnrz9VBzSTb3Usm2gNNhd4nuMxtYDoFPuGDUXPISUQsIGv6/sEJjoJg8jfSVCUHZQi8GOUR8ljaGadJsLXQzVttJWw8C0uO42CiYjiTOF5E+X/KhUwp1HlGp/dHGKgXIHlMhTLhYgkiU4nRWvw8j4QDzB+ohR+ykQfiAFxJH7wnK7idRM76bpeZNgY53KUdMFU1BHhBtALjHmTrdQpUn65Qf9w1HnCOS06kz/jp6oTid56Xsox4g31NiBfY7fkln4EG4DmHpceyYJg+Lf5IwLTPTcSFNzQXjjLtFcBWb8Lsw6SD7FHwnaeqw/EQR1gptrSdCT80OvRa8DMJ6xp+adZn7M8tGn+oLGYqliPE8d3UP32ACf8AezQ+YgpB2anrdoJIcDb9jbQpwdnHOvSINiYLgDblO/RV9XPTJa4EHcEfUFPcZFcfJhYy3FTr6KTKk2SdN45R02/ZSkz/AD5KpwNsM6Y7SrkWKbpUpYXTZp8UfdvAd6lVYqSVY4KvDXToRBjcSLFVtGhO+gv2lqxT+y0/xu9liUsOOlYrehwL/wBx0H8IifUmym3AMabCf9xBha3NHm44JSKYA8inKFU0zDgR5hWTmudbMQ3S0/laEN3DybS53VK5JmrFhlB3Zuu9xaHQcp329eSnh6+YZZH80Swwjg0hrjBuQDy0JCAK1ZulwPxNHyS7UzR5Jx7RZU6kEifb6qwHEC2A8A2EEE3VG/i5+9SZN7wQfcFEbxOmR4qbhp8LjbyBtCVwZYsy9l7WxYGzgD019VvBFjpLjJO0TEHZJ4bEUntDe9eBsC2b8rFGw/D7/wBuoxwP+WUg9Q6EKY1xfYyMSzMWuMQdIEfTqmq+ID7EgxoI2PKFWYrhVfMXd24h0XEO0iSMp16KJwrmXIdvq1wmL7hDkijBljRAiLa6GCR5ypw0bwfP6bKqpUjrmBDtpuIIRaDXtJkSJvvqJUtk8cfpYVQdPmevJBfSNoO2iPieIOY0NcwtdYHcRFiI3hVuHx/iOZsSIafXXqi5Bjis1Ua4Ok68tLKIqxrcHUTHurejVYabs4BdFp0vz6pY4RrwYHQ9f5yS2PtEC9uweAY1yn8rpk1KLJ7t75Lby0MvysTI6pnE9mHMpuqZm+E0xvMvbmAA6BIP4fUAmCdL+enuiwJX0w+Ezl0jxnqA75SCnX8Mdq/Dmn1uA4/4nQKmdVgjM3Lb7stn8iU7hcU4+Fry06wTE8vDoSlGp+ghw7HGaZIPJ1j6HdAq4XPmbVbNrE/XMnqADXAYmm7KZuPCdLQeUph2BfTYHmHU3SAZzZT6b+iiTI66ZxuM4aWEkSW89x0P6pZjtl2uMwXhlpa6wiPE3ycToYXPcQ4QW+JgN9W636dFbGfpmeWL2hGlVLfh9jB5g6+anQq/PZL3BgiDyKPRN0WrDjm4Mse6WKf2934QsVWw0ef+Gm0xE5tbyfoiNon7vqearnVf7ft9UbDYoiI5aJm2ZlFehnur7koow7hq1xnkoHiniI257wmmuJEgk876IWFxaAuw/JuUdZQa9JsWgnqZ9lZswmYS45tonmjVcIKbQ4gXi2nrzUIcy/heb4QfY/JKV+FHUggeSvcXxjVrZ5Tf6oGYmJ0uImB7nomTZJJeznnUS3QlZ9od94X5/qr3EYYCQKbehufmkX4MmLG9uQ9E9lbivTFHcQJuHFp6SPUKywvaasG/6r9CILif/JK1OFu2YT1/NLfYuiHAUpWdFR7TvyiRTc7Q5qdM/lKZZ2gDneOjSM8gW/QrlW0Yv+aIyu6ZsfNK18LV/UdDW4/SBvh/i5VHj1vun6GPwjoPdVIsPja6OgkWG8rjMRWcYmFLCYzKb2Rp0C4t/DuTSwbxapVpGRqwOA9ij4fgjHE93iqbgL+IOZ9bLlMFiCXCPF08lYPxhbbnAPI3ufJVt/UWKL9MvMVwXEBvw52udmPduFQaQNL6SJhAp4klzGuMBpBIcPOxnol8NWykOYSCbAgkeXpurWrx2p3r2nu8Q1sHxtmA0DMQ7UXndQD3LjsW43iu9M5RBuSLBo0sBsAPmkHcGpunJUi8NBmSI16LoW0MLWbMvoE6Xzs5kEfE1KYvgtamC+mBVpxPeUzmAHlq31CEk3ySGRfq+P8ApQ1OH1WmwLx0k26xoiYfF5HXFt2vFj0Kbw+MLR4XOB/mt0z9vcfjYHAi0tH8KSy9oCGtLc0nLIzBhEidPCdR5JOrifFlBBHUEW213TzMPTmXAMF7iRCbp8AqPa14a57HXacsk+oEx5o9iXGPbKXF8KD7lt40126JHh/DQTESvTOzHZ9zHOqV2ZAB4Z1A3c7l5JCrhWurvqsADXGwEaC0xtOquhF1Zhy6iO6kc3/0P/FaXXSsVm0z+Y8ZLoEHROYasCBz/l1XVKl0ajVtsfMe8FBx4LcWR9DTh4z6wn+C1BL5dDvDlB3M3HskWtbaQZ6GR87ojMOMxhwBnfw38zqkaNCkXPFMY9rZG5ufoEvT4gHCTGbnr7SgYulUcwCMwsfDf6JN1MixBG17a/ukSostMtGFtrAu1v8AJTYwkkuvtew9FS4evDwTpaY5broOK1mNYxzKbcjh8RlxnkZMSnti7ItgDBPie0dAbep3KP37IykTuDMR5FBwOKDgQ4U4j8ImOhGiSqPA+Dw9NYHQ6qKRHhZYAhur/D1gE8r8kCoxrtgeUfy6rcKM9QBwk21iPmrkUCLQQbx1RckhVik2It4WDtHIhbqcLm0+SYe82GoPT89kycGbEjLOmbUhJuLvG0U1XhQG4Q6vDgNIVvXwwje8aD5GUvlMxMjS+yG4ZRKwYSDyTQL4ADwbb7dJR/s1/pCl3HJByHUAFDFvYb7AxFxJt7QnuFYqXBjTqCCZ+LUwfZbo4Mn/AITDeCmQ5tnC9o1jdLuH2pF7TwjS97mkFjDTsd/ukiOt1b4Kgyjlc17m2mZg8okfTyXJ8NbUbGZpbzkGP5urfE8SzCOQj6CyZSozzx3xdlria+Hq/wCsxpdYd6wBrp5kaOQncFdGekRXa0mw1b0LNZ8lRvrho1/5RaNZznsYwkPe4NBaSCJ1IjkJKm5NlbxuCuLLnhPZB2KcXVRlpA/DBBeRseTRyXomFwwYwMAgAAAD6ImEpljGtkmABJuT5lB4pxDu6bnk6AwNJMWHutcIKCs4efPPNKjhP6sYqrkp0GEsY+XPIMOdEQ0jYSZ6rieG8ZrUbPJeP8rOHqNfVXjqnevLql3EySeajV4cOQVLnbtGqENsaYP/APrx+F/uFij/ANNbyWKb2HZE4TGcMBuLH+apCHM+Ieq6x+HBQ3YFRTCnRTUKoc0Xvb9VOi7N6uTVThAOgI8lqjw2o0iIIB8kLRphkXsligQ12X/E25EorMa8BsOMZXSDBkg9eiBjRVaIywCADBBmEEYoRDpBHRJyaE4sJieIAQXUqbpPItMbfCUWnj6EZSx4aTMNeCB5AhVOMxIdAHWf2QWVVbXBVavg6YcPoh0Cs4E7FkxyBIKj9kGhq055kkfUQEnwuoXVQARcjXRWsu7wtcAYMQQDEaWVTNMW+rA0+DOg5e6JkXFRm3KSrJ3BMS6HZM1gLOYTpGgcqJ9MfEI1kD1v5J/vyGy23hcHRvKV0PUuw1DguJYYNGr6NJ+iYx2GquayadTM07tdP00t80lwrimZrGFxE1AXOBM5bCPnKt8HxV/eCm2rU/8AVy/3HCYs3UwNPmjtQHKf8KRuKqNkX1AgiJAM3lNYfiDTmqOa0kk7DfWApO7S1zP95ztfiv8AUXVdUqmpMxm20EdYG6Uthcu0N03hxMgegiPROuo0wLZp+R8glcHhoiTc6ka+y6bheEYHA0nySCTmYCRFiIcOZ1CEY7mDJNRK2i/7tNpk9JM+i6rgXZYvg1g4A7XHuUHC8SrNrsZ3ls4kta1s3E6BehVa7WNLnGABP86q/Hij7OVq9TONJLs5HttxhuEoCjQa3vHCxIBDBpmg6nkvFsRTxGcvNV5cbkz/AAL1Pj9U13lxGpsOQ2C5uvgOiSU3fHRTii0uXycUG4kHMKjid5M/JdL2N7SCjiO9xVNzsrYYKYBuTckE8kw7BiNESjw8clN/8LbdNN8M9M4d27w1ZuYOLf8AFwId7BVHaPiffxEho0nfrC5/CUQwWTNSumeSUlyZ44oxdoTdh7o5MDmtOqoTnqtcFrdmZysQ86xEUogJ6LB6KZw60aCahLMajNA1so0sKOZU30IFjHRSiWK4lzeXtdLPwzXWHqm45oRiUtFikUWK4OCbCEq7hFTYZvLX9107qElO06LG6mU8ZP2Ryrk5HDVCx4JBbHMQrbG8QpurhzTZwBd5xdXYwodtZCrcJYdWNPoFHyaIalLtFJ3zYfcQ6QByvZQfifAQrF3CWfgHzUKvCG/g9pVdGj8mJS08RlPQfmmKNYmPry8kxU4Gw8x6/qhjgzm3DgY5/sm4DHOn2EoESQbfqrA8KcyXmC0ODTBEjSbb6hVLsPUAsB7pmg2qYkCDe53t+iQ0LJH6dbTwDCzNMEQOegkzHoh0OK91afSbgTMDlJVVhH1GtItDtYMqYMHTVC66KZTj9stOHcScazXkWFwPVdNieNuqXcfIbD0XH4U+kH5FWgrW1RjJmTLUmmOVsYCka1aUGrXHU+yEHefyTFIQORGvShd5/JQ7/oVLoBYGooGolGOtv6lTz9PmiKw5eoShip0HzWy/yUoWySxQzHp7LalEEaWpUTqtrE4hIfEFPE6nyCxYoD2KOQa3891tYkLEMHT1WhosWIegsPhU1T3WLFahJAKuiCzdYsQYyBVNUN+6xYq2WLsH91Sp7eixYgWIZG6KNVixAgzS+96LVX4VixREZChoitWLEyK5EVpunv8AVYsUEMpalFWLE6FZErSxYoBBFixYg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84" name="Picture 24" descr="http://photo.gurmanika.com/fact/nezhirnaya-govyadina-dieticheskij-produkt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57422" y="3786190"/>
            <a:ext cx="2500330" cy="1785950"/>
          </a:xfrm>
          <a:prstGeom prst="rect">
            <a:avLst/>
          </a:prstGeom>
          <a:noFill/>
        </p:spPr>
      </p:pic>
      <p:pic>
        <p:nvPicPr>
          <p:cNvPr id="40988" name="Picture 28" descr="http://t3.gstatic.com/images?q=tbn:ANd9GcRPzldjbIScBYyG339t0jKc1Og2wIXWyMAFo5O1gFLnSLiiCicw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57752" y="3786191"/>
            <a:ext cx="2466975" cy="1785950"/>
          </a:xfrm>
          <a:prstGeom prst="rect">
            <a:avLst/>
          </a:prstGeom>
          <a:noFill/>
        </p:spPr>
      </p:pic>
      <p:pic>
        <p:nvPicPr>
          <p:cNvPr id="40992" name="Picture 32" descr="http://t3.gstatic.com/images?q=tbn:ANd9GcTALO4rkgz4LLG9SIwJiAZ1Xe4BYTpT7rzwy6ICdVpCvwy2nEk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644" y="3786190"/>
            <a:ext cx="1857356" cy="1785950"/>
          </a:xfrm>
          <a:prstGeom prst="rect">
            <a:avLst/>
          </a:prstGeom>
          <a:noFill/>
        </p:spPr>
      </p:pic>
      <p:pic>
        <p:nvPicPr>
          <p:cNvPr id="40994" name="Picture 34" descr="http://t1.gstatic.com/images?q=tbn:ANd9GcSsSNJ3PpLh_0DQG2sQv_bqUdkq5Wr36MbNIl4zIoo8q70bYnmUsQ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429264"/>
            <a:ext cx="2357422" cy="1428736"/>
          </a:xfrm>
          <a:prstGeom prst="rect">
            <a:avLst/>
          </a:prstGeom>
          <a:noFill/>
        </p:spPr>
      </p:pic>
      <p:pic>
        <p:nvPicPr>
          <p:cNvPr id="40996" name="Picture 36" descr="http://t2.gstatic.com/images?q=tbn:ANd9GcQjiZBuGr6b5c6w4ODzr-mi3Gh7PWAfpZ4_pOfLzEMclmathyzn1A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57422" y="5438226"/>
            <a:ext cx="2500330" cy="1419774"/>
          </a:xfrm>
          <a:prstGeom prst="rect">
            <a:avLst/>
          </a:prstGeom>
          <a:noFill/>
        </p:spPr>
      </p:pic>
      <p:pic>
        <p:nvPicPr>
          <p:cNvPr id="40998" name="Picture 38" descr="http://t0.gstatic.com/images?q=tbn:ANd9GcRsqVFywNbIQrOWmS3Uk2dI2OB_So2L_BYe8W2CbVdfCHmIp22i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857752" y="5429264"/>
            <a:ext cx="2428892" cy="1428736"/>
          </a:xfrm>
          <a:prstGeom prst="rect">
            <a:avLst/>
          </a:prstGeom>
          <a:noFill/>
        </p:spPr>
      </p:pic>
      <p:pic>
        <p:nvPicPr>
          <p:cNvPr id="41000" name="Picture 40" descr="http://t1.gstatic.com/images?q=tbn:ANd9GcQTlS3ppX8MsxfxIlthpu0TsPPZy6CK0ue4DLHtbnbKnteKOpJHs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86644" y="5429264"/>
            <a:ext cx="1857356" cy="142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t1.gstatic.com/images?q=tbn:ANd9GcQmm3tnEr4CDLF1q5WLXpx47yYuLPt0hiHLRPwnK52uKNX_zNV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38375" cy="2038350"/>
          </a:xfrm>
          <a:prstGeom prst="rect">
            <a:avLst/>
          </a:prstGeom>
          <a:noFill/>
        </p:spPr>
      </p:pic>
      <p:pic>
        <p:nvPicPr>
          <p:cNvPr id="43012" name="Picture 4" descr="http://t2.gstatic.com/images?q=tbn:ANd9GcRvoqf85ka4twC9eOdy1S2iVMSbX5OJGKriFOlODYlBLWVgtTs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0"/>
            <a:ext cx="2000264" cy="2071678"/>
          </a:xfrm>
          <a:prstGeom prst="rect">
            <a:avLst/>
          </a:prstGeom>
          <a:noFill/>
        </p:spPr>
      </p:pic>
      <p:pic>
        <p:nvPicPr>
          <p:cNvPr id="43014" name="Picture 6" descr="http://t3.gstatic.com/images?q=tbn:ANd9GcQ8m1-VeEp3lfu37sG4iy9eDnmV8B4OTwltxsNANR02GcZYF525F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0"/>
            <a:ext cx="2457450" cy="2071678"/>
          </a:xfrm>
          <a:prstGeom prst="rect">
            <a:avLst/>
          </a:prstGeom>
          <a:noFill/>
        </p:spPr>
      </p:pic>
      <p:pic>
        <p:nvPicPr>
          <p:cNvPr id="43016" name="Picture 8" descr="http://t1.gstatic.com/images?q=tbn:ANd9GcTPyM0ivt0RzluHoqgepZlBVCluW96WLuou2DHo_umJYiQPCPB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0"/>
            <a:ext cx="2590800" cy="2071678"/>
          </a:xfrm>
          <a:prstGeom prst="rect">
            <a:avLst/>
          </a:prstGeom>
          <a:noFill/>
        </p:spPr>
      </p:pic>
      <p:pic>
        <p:nvPicPr>
          <p:cNvPr id="43018" name="Picture 10" descr="http://t0.gstatic.com/images?q=tbn:ANd9GcQH-YeiN6DlkMCMbxswNL1FOQP92mXR_K8hrftlPpevxv9KOh4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00240"/>
            <a:ext cx="2214546" cy="1790701"/>
          </a:xfrm>
          <a:prstGeom prst="rect">
            <a:avLst/>
          </a:prstGeom>
          <a:noFill/>
        </p:spPr>
      </p:pic>
      <p:pic>
        <p:nvPicPr>
          <p:cNvPr id="43022" name="Picture 14" descr="http://t2.gstatic.com/images?q=tbn:ANd9GcT8-eXvmXup1_Mn8XIKV7vYYQ51LBVqgIQOqZH2SYaZjUu_R-qvY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2000240"/>
            <a:ext cx="2600325" cy="1762126"/>
          </a:xfrm>
          <a:prstGeom prst="rect">
            <a:avLst/>
          </a:prstGeom>
          <a:noFill/>
        </p:spPr>
      </p:pic>
      <p:pic>
        <p:nvPicPr>
          <p:cNvPr id="43026" name="Picture 18" descr="http://t0.gstatic.com/images?q=tbn:ANd9GcRtPLe8BjGNJyifFb7JxbXZzdEzHDbqPCZE74hr_8NOLa9tlCY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35269" y="2000241"/>
            <a:ext cx="2341780" cy="1785950"/>
          </a:xfrm>
          <a:prstGeom prst="rect">
            <a:avLst/>
          </a:prstGeom>
          <a:noFill/>
        </p:spPr>
      </p:pic>
      <p:pic>
        <p:nvPicPr>
          <p:cNvPr id="43028" name="Picture 20" descr="http://t0.gstatic.com/images?q=tbn:ANd9GcRi4k8Y9FuP3A7baujlzgtKiTUHjYj8ofBLtq6whc6RhSexQ4mdH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77025" y="2000241"/>
            <a:ext cx="2466975" cy="1785950"/>
          </a:xfrm>
          <a:prstGeom prst="rect">
            <a:avLst/>
          </a:prstGeom>
          <a:noFill/>
        </p:spPr>
      </p:pic>
      <p:sp>
        <p:nvSpPr>
          <p:cNvPr id="43030" name="AutoShape 22" descr="data:image/jpeg;base64,/9j/4AAQSkZJRgABAQAAAQABAAD/2wCEAAkGBhMSERUUEhQUFRQUFRQUFhQUFBQVFRUVFBQVFBQUFhcXHCYeFxkjGRQUHy8gIycpLCwsFR4xNTAqNSYrLCkBCQoKDgwOGg8PGiwkHyQsLCwsKSwpLCwpKiwsLCksLCwsLCksLCwsLCwpLCksLCwsKSwsLCwpLCkpKSwsLCwpLP/AABEIALcBEwMBIgACEQEDEQH/xAAbAAABBQEBAAAAAAAAAAAAAAACAAEDBAUGB//EADoQAAEDAgUCBAQFAwMEAwAAAAEAAhEDIQQFEjFBUWEGEyJxMoGRoRSxweHwB0LRIzNSFWJy8RZDY//EABkBAAMBAQEAAAAAAAAAAAAAAAECAwAEBf/EACMRAAICAgICAgMBAAAAAAAAAAABAhEDIRIxQVEEEyJhcUL/2gAMAwEAAhEDEQA/APIE4TJApBg0yaUigx0OnahThIURMEYUTSpAlCDUKjROKEKqIPsIIqfxD3QhHhxLh7hFCs9ayKj/AKTPYLUbWDHEnoo8lo/6DPYKfHUfWB1CpLolHbOBqeMX08dBLiNUXNgCbQuk8X1Q7Dmo2dRErnM9yXRigXDciD813WKyUmhBG7f0U1tNFWkmmYP9G/Ez3vdRezU3jt9Vj/1VfUp40VKbdAtAHZdL/SpraeMqNc0NOn9Vt/1WyZtWl5lOC5skp1uOiLqM9mPhfMxOC1PF9O/yXDeFvOo4pwJOkkr1Dwdj6f4NrH2dELkswy/RiZHwzKWS8lINN8ToydcSua8dZNpaHj5ro8BXaTA3T+LMIXYc+yzVxYU+MkeQNClASqshxTSvPk9nswVILSlpTSlKUcWlNpSLk4cgYaEJCkTQsGiOEMqaE0JrBRFKUqQsS0LWagZSRaEltGMVJJJegeKOkmlKUGMhIghlOClKErSjlRNKklKN4BcUwTFOFQgGFJhx62+4UbVJhh6x7ooDPcMgcDRb/wCIR+Jcc2i1risTIsaWsHsp8xw34qA/4afqLf8AkBwtkyJQsWGJuZL5DMVSDxcgggrao1ahjWAWtEWBkyOeipYSgymAwAMESALDt7q/hK5FiI5XmZPlt6iqO+HxktvZk5rkxaTWw8+YAZA59u6bw/Tq1GEYoPYDwd49l0fmXtt+qapTB7JV83Iloz+LjfZw+eZTiWVW/hqbns7QPrJVzEYR1SkS4Fr2i4O4K6gQOSnAa6biTYzyjD5z/wBml8Za4nk3hPPXNxZY8GJXpuZVW1KZA6LnfEPhinRqNrsAbJALb3JO4Wth3At+S9L4+RZFo4fkQcHbPK85oaahHdUJXS+K8JDyVzS5MiqTR6eCXKCYtSUpQlpUy4k4TaU8LBHlPKFKVjBaktSDUrNDDakG6Ck30QgqRoR1MEQo/LQtMemg9CSjgpLAMFMSmJQkr0zwhyU4KCUgUBkGiCFOEo6JAURKAJ3FBdhfQkQQhEAnJkjQpML8Y90DVbyyowP9bC4cQ7TB67LN6BW0drleKc7S1gkrscoyp2kue7T2HMdSuRyGHnTSY6es/COpdwF6DgsGRT3DjAtsF5OXLKqPRjBJ2Z1Wi4XJBA2VzDU/MfqJ9AAEHkhUcXRqh01AAOIMj5KfDYk2YOt7Hb9VwR26Z0S6tGk2tqMN2HPCrgvDvXZva4+ZVXBYyT2/Jaj3mxEEcoXy2LXHRXfgwSHMM8x/gpquFM6m3B3HIVHF1jTqehx0un0m8ERMdrq7h8ZqI4P2KT8bKVJKyHOXONBzdBfLfTAmHcFchkOaPdinYep6Xs/tO916JrACxM2brBNBlLzfhL3iHAdnRuvT+L8j63T6OLPi+xaOf8W5VDSvOKliQvVszwtTy4qi5G8yCvL8yoaXn3Xo56l+S6IfEckuMuyAPT6lCnlc1HfZOCkoQ5GHpaHTDTOTa0nOWCHQbda2XgByxablo4StCTIh8Z0OIwYLJXO4mnBK1f8AqXphZderJlRgmi8qZVKSIlJWInNEoSU5QleoeCJIJk4QGJAiCBpRhBjIMJiUgmG6CMwwjCBSUmEkACSbAdeiYQNq3MgwGHe5ut9YvMzTp0gebesu6X25VnIfBlSpU01xUotiZLD6uwJsCvQcr8N06TYw7NIj43Xc7jf+Bc2bPGKpdlYYm3YGELGU9NNopN5Ey493HkqannOnS1pvYfdN/wBLI+IgSbkwTCp4rK2l3pfJ6WEDt3Xj5JWejBezaqYsmNVxImPzhTYa51NMCI6/RZ1RkMGgmBxve3KsYZ5MOt+ilbsdrReLJu5tuI3+cKRlW6q0MWXnSDAA4UlLDG5E245P7oKQGvZDWeA9wPAEQNp4UuCpggzYna+yqtxZNN7tpt9/2QYCtMTypp72VcXxNKtW9MEXFvqs7EOIY95mGgm2+3HdX8Y6wQ0mD4SJBifpKotNWTXRDWmrQowCSWg33u0b915h4nwRZUMiF6wWubsLdP2XN+O8n8ym17Wy6YIbc/Reliz3HhRzPFUuR5bCfSie2CQbEJBWsuDoT6ESdCxqA0oXtUsJnNWszRA1ykbXKEsRNpougKyQYgohWUZYm0JaRS2TeYEyi0JLUgWzAKZT+Ul5S9DkjyODIE6nFNEKKHJB+tkDVIFIaKjIha7M4tBFA1yZz0AKKROTLAKsYWu5jg5phzSCCNwRsVSa5WKBkgdTCLMj1fwV4ndi3hlRpL2iS8RpjaSODK62ri9NcNIIbET1nY9hIhcd/T7JTQc55c0lzLxsLyIPK7kFrx3PIC8X5HFSfE78dtbMXG4CoHEgjSSYuZjpKp1sNsWgE7EzsulZQAbB9Q/loWFnD2U4awAHUC7m5tB5XHWrOqD3QTQR8A3/ALd5Wjk9AgaarWgjYNmI435UPh6qC1xI9QOkz+n1RFzi8l1rwOfmt+zS8onZh20SSIu6PlP5q7XrBo1bDlVCRIbuCLyOZ/n0VU4QlrmF5c07NiCO0hI3WkBK9sfE0QWkNFi7Ue5JlQupFsagpKLA2xAtaxsAOFbdSD2SON/ZKlY7lWiCjULmgcyYVxgggEXhV6Lmg2kAQP3SxGMMx03Kf1sRlnVBHRNiXdkAuN/ZSsf6ZRehf2cL/UHIGlgrMZDh8cDcdSvPtJXu+JDXC+0QRC4vPPAZc4vo6Q0idO0Hsu7DlVcWB2eeak4ermJy8tJBFxZU3UCuvTByaCDk8qMUyiLSErQ6mgwEQUIqIg9BoomiQhNpQylKAQtKZNKdYxkpiU2pMSuyjzR0bSogEbWFBhRKoqlNWGtRaUqlQ7jyRkvEFJXsRhpVLyjMRJXRGaZxZMbiwqTSTABJPAuV1Phfww6q+ajdIF/9T0i3vuVz2V0S6sxsEnUJAkHv7L1OgWsZO8WE3+qjnyOOkNije2bGWObTdoaZERPE9Ar1OqWmBsudo06pIIBAO0DboStVhcGkumSD9TuQvJnt2ehHqjfoYuUGIote6dIJHMbfNZOGqC3qv81c/F/2t9R/JQcr2x1GnSJm0iww4WPcGfdBiHtn0kE7xb8lCxhcC5x22HfqrWEwzGN1ACYJJIk+90lNr9DOl2PhqmoEkCQY+SCvUY0gudpEfzZDlpa7U5hBDidj/OpVmtQDmwRIO4/VKlatm0pUURWpVGHQ4b78q5TY1rYO3KysPgmU3EMBuZMme1uy1mYZwcSfhIiP1KEfY80uk9FbEU2wdJkEEG+yqMkNveLT1V57GE2EewiYUn4ax2giyyV7ByrRTo4hwV3C1twd+Z2VfD0v50RurQI3/MoxbNJIs6GRq3lRVTqBGwPThM6s1hF9x9JSp027gkz1TJ+hf6cnmfh4NuLt68ysh+RhdtisA4l15YeFkYbDue9zQIjkrtjPWw1ZzzcjHRPUyAFdHTwhLtPKjfTgx0T8gUjka/h08LOr5O5q7wtUNTCg8J1Ng4nnr8O4INZXdVspaeFRreHQdk/NeQVJdHJ+ckt53hm6SNxBcjl25cphgwrzwoyt9jY8cMUVhhwE/lBSkpBa2U4IDyFG6gVYlH5iHJheOJRLCmZQLnCN5t7rTw+GdUMNErWGA8tsNaHPPJTc6OfJGMdCy3COL9TmMa7TGr+4rqMBl3o1E2P19/ZYOCwzmeqofUeOi06mLIFyVGfs50bL6sCJVanXJdB+G9+/CzMI173DhhmXE7fXdbNKlAFOQe/JEzfuuWSb2dEaRp4HKiYc90AiQGgCAe6vDD06TSWj4uSZWXm+J0Ft7OAgDhu0KxXxbXwG7DhI66DvsHE1QKfcm31UeCzCx1czb7LOqFzXSZcJJA6T0QeaQewMqTeyyhaN3CODWw0QJ/NSVa7mloAmZsOyq4N8tJ7qanmQIO8DlBvVCU7smGJB32PVWaRAFnW6bx81mGq08yO1iET6jf7fp0RTpWBxLQrE2hR1w0i+r5WRip6ZUYA5+iEregx9kIrgyPhg8m5T06jRqB5FilWwVNx1SR2CTcOwcbnklLUh/wAQHf8A5jV1PRW6VQREQeeqJ74bYx9FR0kGSQB9UtNM2mi+XRsonjfTAJ3B5+aVOqHdfqlUrDp9lemTQsThA+IOk9t1k5pQZSpuIDnO43Nz1Wp5zu0cIwNUmLneUylQy12c6zDVIb6CSRJjjse6tuy8hupxa33Kv4h7rAH6Bcn4j/3iATYNm+xj/wBKiytlIQ5M02sB2ReSubouqbNJkqwzNajd7+6qpjvA/BteUks0Z32TLc0T+qXo48hRupqyKaM4WypY6KOhCKav+SEjhwdkeQ1Ge5S4XAOqTEQCBcwJOwR1aMI8txWhxk7iI4TpkcjaWjoMryt1CfWCCLiNj2K0HARKo4THh7HkGYH3Wbg61Ss8sYXWidIJHtKV2cdNvZrVa4jaUVLCa/U6Q3p1/ZaeT+FX6HOfccAi/e6NtDU5zGwI3MEj27lTbB/CIVBEduIsoxQAex5qSW7CzZMQbdN7JVmeW4tI2iLAA2n9VimofM12i/M7W6KRWJ2teH05bBLOpj0m5+aLD6XNa4DeJv8AmuapZzpYSN/yhXshzapXe5pj0tkaRE3gk/ZJV7Hp0TPxJpvj4mm0cj9kQLXbW7c/RX6+Whvqc5sn+BU8vHrc6CNJ0iRFxuRKlVuitqrNTA4LQ31ExAtusvG5odRYabmMEQYif50WmMfBEq47GS2WwfdCSVUhYyadtGJSomPSHGeoRtwxab/Edgrf4yq6YDQB/duq9TEaf+53JU9IpbZYpVS1vqN+nCZ1YxI2VIvndKpX0j1bEoKVI3C2W/PkWUlGo6J3VehXEbe6uUcOTzA6Jt12K6TBq12xJBgf8f8ACgqxAImD1UtOmS4z8IsP8qQuBBBFtkUmBtIHBqy4z7qD8U1oj5WQh2oWlFNXQK8jVqJ6qxSb6eyo1KhDwwgyRM8fJWmYtoET9EtpMZp0FiAIiLH5fcLKzHJmuZpY1rDOqQN7bHlaQxQDiDt3R1+HC/UfqjGQU3E4RrXMeBB1NdBA3V7HZjTc0DRD2np9ZXQOa0vL2sGuIB5/wuPxdA6iXSCSTBEHe6vZ0wam7ZC5wJSSc1o3cPqnRLWjPFIIwz5d1FRxQO26sBWdo44uwHYfvPsm/DEIuVYwNLzKgY5waDu6QIHzIlC2x+tlZuA1kA6RJA1Om09YWxT/AKbvkaq9MN7Ak/eAo84wNFj2im7zBpE3Bg83H5KmK8HieAPi/ZZTaEcXPa0b1LI8JSBa1jsQbarkiR1iGj2K2Mqrhx8ptIUz0Gn0t5J07fuuJfmdWA1rngCwAsPsug8GYpzPNDmkVdQ9Tg6SNok2gduqfb2c+THxR0ucZo3Dta0zLrNAGomN7c/uoMPmzXOA8rU43gMGr3MbfNRHEh9QF8FzZA9Lut+ObJYbHilVdpZpBj1ekaj0iZt3UZaJpWXccacxUY2Y5CyP/j2EeDDi0kGCHAhvSxuQPdamZ1KdQAucG9TI54VfysLQ9Za0uAPqdcgc77JE2x+NHN43LRRsXsqSRAAM23N7fdW6LA1+prifSWgWAgjt7LQOPp1SP9MPbxIBj2UOMwFAwWSxzJIDbTIiCDui2mGi2/AipTpuB9bRJnY9p+Sirl97fOZWjlYY9o9bSdPsQfZNiMuFiXW5H83StV0C/ZQZS1t1T6hYiY2UmAxh1FgjaTdW8OaTQRb1WJWLTwzKdQuaSbxftwOqm1XRRbuzXrCo/wBIAa3eZuVBUwz2QWmRyAPv3VsO1tsY6EcIqGFdF3H7LcdmUqQ1NoP+40dnR+fRBisIHmNkWMENLQbnqo8LVFmkX2lFV5Bb7RCMO5hs0Ed1JhcQXEhoAA3g2VylWBJao69BzAdACDiltG5XpiJA591SqOJJi4nhWsLQ9N5k7kqKvllhocQ7qlbbGjSewxhIF2mD9QrdGhAsVE1j4ALyes8qQktW4Acg/NuAYkKCpTAGrQDe/wDlE/1XG6c3+IWRaAmP+JGxbY/ZMRBiJa5J2G9PpPsoqVU6RqsWgytQf4QGjDzpN+LLMznAVHPc/wBLtgAAdX0i9yVrsxImTBnY/oVn5vmLKf8AtvHmTcG8A/wJ4lY3y0c09wJuLpIqmYvk+uPYED6JJ9HXT9HMAhS065HMqfF5C5t2Sex/IH/KoaiDBBB6HdejKHs8aE/Ro0awdz+isA9Vktd3U9LEkb3ChLH6OqOX2W8Seh36K5h88qUx/uB0WuxhP1iVVp1muEbe6I0yBYAqfWi1xkW2+Kq0/F9GtH6J8Rn1d/8A9jx9APsFmijqPqkIKjyLBxKwVGPovYfHVJk1X6geoH6KTHYtz96jp/8AIjb2WdRo6rkx7o6r3N2KDWxkorwPTrOJEvnSZAdLh2MEqzi80LmlrtLwf+247g7yq1NreZn2T+Rey1h4p7o3fDGEqaS9hBYD8BMP7x2W5jG06tMl0BsH1TpPyI2K4qhrY6Q8j2MKc1nHck+5kLckTeBuV2dDhmte4MY+NMTFyBxJWj4hzR7WmnQpOqFjQXEEWnpO5XK5VmhpOdLbHkdlbdnNTW57baotE7bJGxFgdknhXNnVqj2vpkEAET1m61s6o6YcGSIveIWDgsbV87XEm0AACZN5K0M5zN7auprS9paA5vE9j1QaXgzg+VF2lIbDTE7dgtTDucWgAiwuVxr84bERUYd5IJWtl1Vz2hzX297/ADWcSTi12abh6jqMoC+8AbKPDsGxMlWX0belDjrYthspXnlTuxUKrh6mk+pHisIXkaduUj/Rl3snFeW2UDsSW7osTgzTZLd1n0caH+l4hL52MkmtGmyuCp6B1ArLr0tLd/mjy/GwYJTW7Bx1aLFVsHlS0a0WKsufa0SqWJkuAhDi7MnZcJCrmk12oEQCIUVKsJ32RYnEwJGyZmSZyuJoYik550h1NptcyR3CnqU6NSjqGgPdclxuDvF/otnHg+WdMmRuLkLjq9A9/pCZV4OvH+S7IS2OUk5pd0kTos6bG5LN2dzH+Fz+YZSDOpvETH0g+675rAhdgGuBBEjuvTU2jwHGzyPFZS9l2+off91Wp1uPqvS8y8PgCWfRc3jcgaZkX6jcErUpGUnHs54EFS0sW5vNksTlj2SR6mjnn91Xp1OqnKFdlozvo1aOMad7FThgKyWkEKWniCFCWP0dUcvs02MRGnZVqOMB3VoVAotNHQpJ9EbQEiE7wmBSlLGIUrXIdMp/LWCMaalwmJLD26INKEhY3ejcwmOa90uIaP8AiFZx+dtDdLAD3XNhvRO4FFsn9Su2bdDO2lsPYJhVKeOptJLZGrccLNcYQlZNoLxRZZx+cFr2mmSerV0+U401GAmR72XJ4eqGGdMp8VnFV3wekJtM55430j0BmGDkdZwYLbrmcl8RObTh/wASY55L5cLJaSJfVI6DEVzpvzsqtDCsLb7rCzTNS8jQYVTBY2rqIJ32QpFPqkkdLiY8sgnZVcspguBlZ4wNUglxt0Wllz2UQJRUPIstKkdA2gIWZmmZim0yoMd4la2wvZUHZ9SqMIcLo0CGN+US5Fjg9rn83sqmY51NNzQCCsU4jSTosOgURxd7paOxYd2dJ4cz3U0Ncbi10We1LfCI4K45xIdqYYWocyc6npci1Qv1tStFcuSUJASWOij1HTeEeqEkl3s8CxjB3VSvgGubskksEya/h1zjYgBc/m/htrXX36hJJUTYlHP18A+nvBH3UQqpJJJpIrjk32EpqWIITJKTVlk2ui/Qxc7qyxspklzTVHXCTYZakkkplkOEBCSSwRBECkkiYjqNTNCSSyCHpShJJEWw2OTl6dJCjEepNSxJa6UkkUZrRsDPPRCza+MLkklmLGCRVcZUZSSRKgPYoHUikkijAhhRuJhJJY1jQUySSw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032" name="AutoShape 24" descr="data:image/jpeg;base64,/9j/4AAQSkZJRgABAQAAAQABAAD/2wCEAAkGBhMSERUUEhQUFRQUFRQUFhQUFBQVFRUVFBQVFBQUFhcXHCYeFxkjGRQUHy8gIycpLCwsFR4xNTAqNSYrLCkBCQoKDgwOGg8PGiwkHyQsLCwsKSwpLCwpKiwsLCksLCwsLCksLCwsLCwpLCksLCwsKSwsLCwpLCkpKSwsLCwpLP/AABEIALcBEwMBIgACEQEDEQH/xAAbAAABBQEBAAAAAAAAAAAAAAACAAEDBAUGB//EADoQAAEDAgUCBAQFAwMEAwAAAAEAAhEDIQQFEjFBUWEGEyJxMoGRoRSxweHwB0LRIzNSFWJy8RZDY//EABkBAAMBAQEAAAAAAAAAAAAAAAECAwAEBf/EACMRAAICAgICAgMBAAAAAAAAAAABAhEDIRIxQVEEEyJhcUL/2gAMAwEAAhEDEQA/APIE4TJApBg0yaUigx0OnahThIURMEYUTSpAlCDUKjROKEKqIPsIIqfxD3QhHhxLh7hFCs9ayKj/AKTPYLUbWDHEnoo8lo/6DPYKfHUfWB1CpLolHbOBqeMX08dBLiNUXNgCbQuk8X1Q7Dmo2dRErnM9yXRigXDciD813WKyUmhBG7f0U1tNFWkmmYP9G/Ez3vdRezU3jt9Vj/1VfUp40VKbdAtAHZdL/SpraeMqNc0NOn9Vt/1WyZtWl5lOC5skp1uOiLqM9mPhfMxOC1PF9O/yXDeFvOo4pwJOkkr1Dwdj6f4NrH2dELkswy/RiZHwzKWS8lINN8ToydcSua8dZNpaHj5ro8BXaTA3T+LMIXYc+yzVxYU+MkeQNClASqshxTSvPk9nswVILSlpTSlKUcWlNpSLk4cgYaEJCkTQsGiOEMqaE0JrBRFKUqQsS0LWagZSRaEltGMVJJJegeKOkmlKUGMhIghlOClKErSjlRNKklKN4BcUwTFOFQgGFJhx62+4UbVJhh6x7ooDPcMgcDRb/wCIR+Jcc2i1risTIsaWsHsp8xw34qA/4afqLf8AkBwtkyJQsWGJuZL5DMVSDxcgggrao1ahjWAWtEWBkyOeipYSgymAwAMESALDt7q/hK5FiI5XmZPlt6iqO+HxktvZk5rkxaTWw8+YAZA59u6bw/Tq1GEYoPYDwd49l0fmXtt+qapTB7JV83Iloz+LjfZw+eZTiWVW/hqbns7QPrJVzEYR1SkS4Fr2i4O4K6gQOSnAa6biTYzyjD5z/wBml8Za4nk3hPPXNxZY8GJXpuZVW1KZA6LnfEPhinRqNrsAbJALb3JO4Wth3At+S9L4+RZFo4fkQcHbPK85oaahHdUJXS+K8JDyVzS5MiqTR6eCXKCYtSUpQlpUy4k4TaU8LBHlPKFKVjBaktSDUrNDDakG6Ck30QgqRoR1MEQo/LQtMemg9CSjgpLAMFMSmJQkr0zwhyU4KCUgUBkGiCFOEo6JAURKAJ3FBdhfQkQQhEAnJkjQpML8Y90DVbyyowP9bC4cQ7TB67LN6BW0drleKc7S1gkrscoyp2kue7T2HMdSuRyGHnTSY6es/COpdwF6DgsGRT3DjAtsF5OXLKqPRjBJ2Z1Wi4XJBA2VzDU/MfqJ9AAEHkhUcXRqh01AAOIMj5KfDYk2YOt7Hb9VwR26Z0S6tGk2tqMN2HPCrgvDvXZva4+ZVXBYyT2/Jaj3mxEEcoXy2LXHRXfgwSHMM8x/gpquFM6m3B3HIVHF1jTqehx0un0m8ERMdrq7h8ZqI4P2KT8bKVJKyHOXONBzdBfLfTAmHcFchkOaPdinYep6Xs/tO916JrACxM2brBNBlLzfhL3iHAdnRuvT+L8j63T6OLPi+xaOf8W5VDSvOKliQvVszwtTy4qi5G8yCvL8yoaXn3Xo56l+S6IfEckuMuyAPT6lCnlc1HfZOCkoQ5GHpaHTDTOTa0nOWCHQbda2XgByxablo4StCTIh8Z0OIwYLJXO4mnBK1f8AqXphZderJlRgmi8qZVKSIlJWInNEoSU5QleoeCJIJk4QGJAiCBpRhBjIMJiUgmG6CMwwjCBSUmEkACSbAdeiYQNq3MgwGHe5ut9YvMzTp0gebesu6X25VnIfBlSpU01xUotiZLD6uwJsCvQcr8N06TYw7NIj43Xc7jf+Bc2bPGKpdlYYm3YGELGU9NNopN5Ey493HkqannOnS1pvYfdN/wBLI+IgSbkwTCp4rK2l3pfJ6WEDt3Xj5JWejBezaqYsmNVxImPzhTYa51NMCI6/RZ1RkMGgmBxve3KsYZ5MOt+ilbsdrReLJu5tuI3+cKRlW6q0MWXnSDAA4UlLDG5E245P7oKQGvZDWeA9wPAEQNp4UuCpggzYna+yqtxZNN7tpt9/2QYCtMTypp72VcXxNKtW9MEXFvqs7EOIY95mGgm2+3HdX8Y6wQ0mD4SJBifpKotNWTXRDWmrQowCSWg33u0b915h4nwRZUMiF6wWubsLdP2XN+O8n8ym17Wy6YIbc/Reliz3HhRzPFUuR5bCfSie2CQbEJBWsuDoT6ESdCxqA0oXtUsJnNWszRA1ykbXKEsRNpougKyQYgohWUZYm0JaRS2TeYEyi0JLUgWzAKZT+Ul5S9DkjyODIE6nFNEKKHJB+tkDVIFIaKjIha7M4tBFA1yZz0AKKROTLAKsYWu5jg5phzSCCNwRsVSa5WKBkgdTCLMj1fwV4ndi3hlRpL2iS8RpjaSODK62ri9NcNIIbET1nY9hIhcd/T7JTQc55c0lzLxsLyIPK7kFrx3PIC8X5HFSfE78dtbMXG4CoHEgjSSYuZjpKp1sNsWgE7EzsulZQAbB9Q/loWFnD2U4awAHUC7m5tB5XHWrOqD3QTQR8A3/ALd5Wjk9AgaarWgjYNmI435UPh6qC1xI9QOkz+n1RFzi8l1rwOfmt+zS8onZh20SSIu6PlP5q7XrBo1bDlVCRIbuCLyOZ/n0VU4QlrmF5c07NiCO0hI3WkBK9sfE0QWkNFi7Ue5JlQupFsagpKLA2xAtaxsAOFbdSD2SON/ZKlY7lWiCjULmgcyYVxgggEXhV6Lmg2kAQP3SxGMMx03Kf1sRlnVBHRNiXdkAuN/ZSsf6ZRehf2cL/UHIGlgrMZDh8cDcdSvPtJXu+JDXC+0QRC4vPPAZc4vo6Q0idO0Hsu7DlVcWB2eeak4ermJy8tJBFxZU3UCuvTByaCDk8qMUyiLSErQ6mgwEQUIqIg9BoomiQhNpQylKAQtKZNKdYxkpiU2pMSuyjzR0bSogEbWFBhRKoqlNWGtRaUqlQ7jyRkvEFJXsRhpVLyjMRJXRGaZxZMbiwqTSTABJPAuV1Phfww6q+ajdIF/9T0i3vuVz2V0S6sxsEnUJAkHv7L1OgWsZO8WE3+qjnyOOkNije2bGWObTdoaZERPE9Ar1OqWmBsudo06pIIBAO0DboStVhcGkumSD9TuQvJnt2ehHqjfoYuUGIote6dIJHMbfNZOGqC3qv81c/F/2t9R/JQcr2x1GnSJm0iww4WPcGfdBiHtn0kE7xb8lCxhcC5x22HfqrWEwzGN1ACYJJIk+90lNr9DOl2PhqmoEkCQY+SCvUY0gudpEfzZDlpa7U5hBDidj/OpVmtQDmwRIO4/VKlatm0pUURWpVGHQ4b78q5TY1rYO3KysPgmU3EMBuZMme1uy1mYZwcSfhIiP1KEfY80uk9FbEU2wdJkEEG+yqMkNveLT1V57GE2EewiYUn4ax2giyyV7ByrRTo4hwV3C1twd+Z2VfD0v50RurQI3/MoxbNJIs6GRq3lRVTqBGwPThM6s1hF9x9JSp027gkz1TJ+hf6cnmfh4NuLt68ysh+RhdtisA4l15YeFkYbDue9zQIjkrtjPWw1ZzzcjHRPUyAFdHTwhLtPKjfTgx0T8gUjka/h08LOr5O5q7wtUNTCg8J1Ng4nnr8O4INZXdVspaeFRreHQdk/NeQVJdHJ+ckt53hm6SNxBcjl25cphgwrzwoyt9jY8cMUVhhwE/lBSkpBa2U4IDyFG6gVYlH5iHJheOJRLCmZQLnCN5t7rTw+GdUMNErWGA8tsNaHPPJTc6OfJGMdCy3COL9TmMa7TGr+4rqMBl3o1E2P19/ZYOCwzmeqofUeOi06mLIFyVGfs50bL6sCJVanXJdB+G9+/CzMI173DhhmXE7fXdbNKlAFOQe/JEzfuuWSb2dEaRp4HKiYc90AiQGgCAe6vDD06TSWj4uSZWXm+J0Ft7OAgDhu0KxXxbXwG7DhI66DvsHE1QKfcm31UeCzCx1czb7LOqFzXSZcJJA6T0QeaQewMqTeyyhaN3CODWw0QJ/NSVa7mloAmZsOyq4N8tJ7qanmQIO8DlBvVCU7smGJB32PVWaRAFnW6bx81mGq08yO1iET6jf7fp0RTpWBxLQrE2hR1w0i+r5WRip6ZUYA5+iEregx9kIrgyPhg8m5T06jRqB5FilWwVNx1SR2CTcOwcbnklLUh/wAQHf8A5jV1PRW6VQREQeeqJ74bYx9FR0kGSQB9UtNM2mi+XRsonjfTAJ3B5+aVOqHdfqlUrDp9lemTQsThA+IOk9t1k5pQZSpuIDnO43Nz1Wp5zu0cIwNUmLneUylQy12c6zDVIb6CSRJjjse6tuy8hupxa33Kv4h7rAH6Bcn4j/3iATYNm+xj/wBKiytlIQ5M02sB2ReSubouqbNJkqwzNajd7+6qpjvA/BteUks0Z32TLc0T+qXo48hRupqyKaM4WypY6KOhCKav+SEjhwdkeQ1Ge5S4XAOqTEQCBcwJOwR1aMI8txWhxk7iI4TpkcjaWjoMryt1CfWCCLiNj2K0HARKo4THh7HkGYH3Wbg61Ss8sYXWidIJHtKV2cdNvZrVa4jaUVLCa/U6Q3p1/ZaeT+FX6HOfccAi/e6NtDU5zGwI3MEj27lTbB/CIVBEduIsoxQAex5qSW7CzZMQbdN7JVmeW4tI2iLAA2n9VimofM12i/M7W6KRWJ2teH05bBLOpj0m5+aLD6XNa4DeJv8AmuapZzpYSN/yhXshzapXe5pj0tkaRE3gk/ZJV7Hp0TPxJpvj4mm0cj9kQLXbW7c/RX6+Whvqc5sn+BU8vHrc6CNJ0iRFxuRKlVuitqrNTA4LQ31ExAtusvG5odRYabmMEQYif50WmMfBEq47GS2WwfdCSVUhYyadtGJSomPSHGeoRtwxab/Edgrf4yq6YDQB/duq9TEaf+53JU9IpbZYpVS1vqN+nCZ1YxI2VIvndKpX0j1bEoKVI3C2W/PkWUlGo6J3VehXEbe6uUcOTzA6Jt12K6TBq12xJBgf8f8ACgqxAImD1UtOmS4z8IsP8qQuBBBFtkUmBtIHBqy4z7qD8U1oj5WQh2oWlFNXQK8jVqJ6qxSb6eyo1KhDwwgyRM8fJWmYtoET9EtpMZp0FiAIiLH5fcLKzHJmuZpY1rDOqQN7bHlaQxQDiDt3R1+HC/UfqjGQU3E4RrXMeBB1NdBA3V7HZjTc0DRD2np9ZXQOa0vL2sGuIB5/wuPxdA6iXSCSTBEHe6vZ0wam7ZC5wJSSc1o3cPqnRLWjPFIIwz5d1FRxQO26sBWdo44uwHYfvPsm/DEIuVYwNLzKgY5waDu6QIHzIlC2x+tlZuA1kA6RJA1Om09YWxT/AKbvkaq9MN7Ak/eAo84wNFj2im7zBpE3Bg83H5KmK8HieAPi/ZZTaEcXPa0b1LI8JSBa1jsQbarkiR1iGj2K2Mqrhx8ptIUz0Gn0t5J07fuuJfmdWA1rngCwAsPsug8GYpzPNDmkVdQ9Tg6SNok2gduqfb2c+THxR0ucZo3Dta0zLrNAGomN7c/uoMPmzXOA8rU43gMGr3MbfNRHEh9QF8FzZA9Lut+ObJYbHilVdpZpBj1ekaj0iZt3UZaJpWXccacxUY2Y5CyP/j2EeDDi0kGCHAhvSxuQPdamZ1KdQAucG9TI54VfysLQ9Za0uAPqdcgc77JE2x+NHN43LRRsXsqSRAAM23N7fdW6LA1+prifSWgWAgjt7LQOPp1SP9MPbxIBj2UOMwFAwWSxzJIDbTIiCDui2mGi2/AipTpuB9bRJnY9p+Sirl97fOZWjlYY9o9bSdPsQfZNiMuFiXW5H83StV0C/ZQZS1t1T6hYiY2UmAxh1FgjaTdW8OaTQRb1WJWLTwzKdQuaSbxftwOqm1XRRbuzXrCo/wBIAa3eZuVBUwz2QWmRyAPv3VsO1tsY6EcIqGFdF3H7LcdmUqQ1NoP+40dnR+fRBisIHmNkWMENLQbnqo8LVFmkX2lFV5Bb7RCMO5hs0Ed1JhcQXEhoAA3g2VylWBJao69BzAdACDiltG5XpiJA591SqOJJi4nhWsLQ9N5k7kqKvllhocQ7qlbbGjSewxhIF2mD9QrdGhAsVE1j4ALyes8qQktW4Acg/NuAYkKCpTAGrQDe/wDlE/1XG6c3+IWRaAmP+JGxbY/ZMRBiJa5J2G9PpPsoqVU6RqsWgytQf4QGjDzpN+LLMznAVHPc/wBLtgAAdX0i9yVrsxImTBnY/oVn5vmLKf8AtvHmTcG8A/wJ4lY3y0c09wJuLpIqmYvk+uPYED6JJ9HXT9HMAhS065HMqfF5C5t2Sex/IH/KoaiDBBB6HdejKHs8aE/Ro0awdz+isA9Vktd3U9LEkb3ChLH6OqOX2W8Seh36K5h88qUx/uB0WuxhP1iVVp1muEbe6I0yBYAqfWi1xkW2+Kq0/F9GtH6J8Rn1d/8A9jx9APsFmijqPqkIKjyLBxKwVGPovYfHVJk1X6geoH6KTHYtz96jp/8AIjb2WdRo6rkx7o6r3N2KDWxkorwPTrOJEvnSZAdLh2MEqzi80LmlrtLwf+247g7yq1NreZn2T+Rey1h4p7o3fDGEqaS9hBYD8BMP7x2W5jG06tMl0BsH1TpPyI2K4qhrY6Q8j2MKc1nHck+5kLckTeBuV2dDhmte4MY+NMTFyBxJWj4hzR7WmnQpOqFjQXEEWnpO5XK5VmhpOdLbHkdlbdnNTW57baotE7bJGxFgdknhXNnVqj2vpkEAET1m61s6o6YcGSIveIWDgsbV87XEm0AACZN5K0M5zN7auprS9paA5vE9j1QaXgzg+VF2lIbDTE7dgtTDucWgAiwuVxr84bERUYd5IJWtl1Vz2hzX297/ADWcSTi12abh6jqMoC+8AbKPDsGxMlWX0belDjrYthspXnlTuxUKrh6mk+pHisIXkaduUj/Rl3snFeW2UDsSW7osTgzTZLd1n0caH+l4hL52MkmtGmyuCp6B1ArLr0tLd/mjy/GwYJTW7Bx1aLFVsHlS0a0WKsufa0SqWJkuAhDi7MnZcJCrmk12oEQCIUVKsJ32RYnEwJGyZmSZyuJoYik550h1NptcyR3CnqU6NSjqGgPdclxuDvF/otnHg+WdMmRuLkLjq9A9/pCZV4OvH+S7IS2OUk5pd0kTos6bG5LN2dzH+Fz+YZSDOpvETH0g+675rAhdgGuBBEjuvTU2jwHGzyPFZS9l2+off91Wp1uPqvS8y8PgCWfRc3jcgaZkX6jcErUpGUnHs54EFS0sW5vNksTlj2SR6mjnn91Xp1OqnKFdlozvo1aOMad7FThgKyWkEKWniCFCWP0dUcvs02MRGnZVqOMB3VoVAotNHQpJ9EbQEiE7wmBSlLGIUrXIdMp/LWCMaalwmJLD26INKEhY3ejcwmOa90uIaP8AiFZx+dtDdLAD3XNhvRO4FFsn9Su2bdDO2lsPYJhVKeOptJLZGrccLNcYQlZNoLxRZZx+cFr2mmSerV0+U401GAmR72XJ4eqGGdMp8VnFV3wekJtM55430j0BmGDkdZwYLbrmcl8RObTh/wASY55L5cLJaSJfVI6DEVzpvzsqtDCsLb7rCzTNS8jQYVTBY2rqIJ32QpFPqkkdLiY8sgnZVcspguBlZ4wNUglxt0Wllz2UQJRUPIstKkdA2gIWZmmZim0yoMd4la2wvZUHZ9SqMIcLo0CGN+US5Fjg9rn83sqmY51NNzQCCsU4jSTosOgURxd7paOxYd2dJ4cz3U0Ncbi10We1LfCI4K45xIdqYYWocyc6npci1Qv1tStFcuSUJASWOij1HTeEeqEkl3s8CxjB3VSvgGubskksEya/h1zjYgBc/m/htrXX36hJJUTYlHP18A+nvBH3UQqpJJJpIrjk32EpqWIITJKTVlk2ui/Qxc7qyxspklzTVHXCTYZakkkplkOEBCSSwRBECkkiYjqNTNCSSyCHpShJJEWw2OTl6dJCjEepNSxJa6UkkUZrRsDPPRCza+MLkklmLGCRVcZUZSSRKgPYoHUikkijAhhRuJhJJY1jQUySSw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034" name="AutoShape 26" descr="data:image/jpeg;base64,/9j/4AAQSkZJRgABAQAAAQABAAD/2wCEAAkGBhMSERUUEhQUFRQUFRQUFhQUFBQVFRUVFBQVFBQUFhcXHCYeFxkjGRQUHy8gIycpLCwsFR4xNTAqNSYrLCkBCQoKDgwOGg8PGiwkHyQsLCwsKSwpLCwpKiwsLCksLCwsLCksLCwsLCwpLCksLCwsKSwsLCwpLCkpKSwsLCwpLP/AABEIALcBEwMBIgACEQEDEQH/xAAbAAABBQEBAAAAAAAAAAAAAAACAAEDBAUGB//EADoQAAEDAgUCBAQFAwMEAwAAAAEAAhEDIQQFEjFBUWEGEyJxMoGRoRSxweHwB0LRIzNSFWJy8RZDY//EABkBAAMBAQEAAAAAAAAAAAAAAAECAwAEBf/EACMRAAICAgICAgMBAAAAAAAAAAABAhEDIRIxQVEEEyJhcUL/2gAMAwEAAhEDEQA/APIE4TJApBg0yaUigx0OnahThIURMEYUTSpAlCDUKjROKEKqIPsIIqfxD3QhHhxLh7hFCs9ayKj/AKTPYLUbWDHEnoo8lo/6DPYKfHUfWB1CpLolHbOBqeMX08dBLiNUXNgCbQuk8X1Q7Dmo2dRErnM9yXRigXDciD813WKyUmhBG7f0U1tNFWkmmYP9G/Ez3vdRezU3jt9Vj/1VfUp40VKbdAtAHZdL/SpraeMqNc0NOn9Vt/1WyZtWl5lOC5skp1uOiLqM9mPhfMxOC1PF9O/yXDeFvOo4pwJOkkr1Dwdj6f4NrH2dELkswy/RiZHwzKWS8lINN8ToydcSua8dZNpaHj5ro8BXaTA3T+LMIXYc+yzVxYU+MkeQNClASqshxTSvPk9nswVILSlpTSlKUcWlNpSLk4cgYaEJCkTQsGiOEMqaE0JrBRFKUqQsS0LWagZSRaEltGMVJJJegeKOkmlKUGMhIghlOClKErSjlRNKklKN4BcUwTFOFQgGFJhx62+4UbVJhh6x7ooDPcMgcDRb/wCIR+Jcc2i1risTIsaWsHsp8xw34qA/4afqLf8AkBwtkyJQsWGJuZL5DMVSDxcgggrao1ahjWAWtEWBkyOeipYSgymAwAMESALDt7q/hK5FiI5XmZPlt6iqO+HxktvZk5rkxaTWw8+YAZA59u6bw/Tq1GEYoPYDwd49l0fmXtt+qapTB7JV83Iloz+LjfZw+eZTiWVW/hqbns7QPrJVzEYR1SkS4Fr2i4O4K6gQOSnAa6biTYzyjD5z/wBml8Za4nk3hPPXNxZY8GJXpuZVW1KZA6LnfEPhinRqNrsAbJALb3JO4Wth3At+S9L4+RZFo4fkQcHbPK85oaahHdUJXS+K8JDyVzS5MiqTR6eCXKCYtSUpQlpUy4k4TaU8LBHlPKFKVjBaktSDUrNDDakG6Ck30QgqRoR1MEQo/LQtMemg9CSjgpLAMFMSmJQkr0zwhyU4KCUgUBkGiCFOEo6JAURKAJ3FBdhfQkQQhEAnJkjQpML8Y90DVbyyowP9bC4cQ7TB67LN6BW0drleKc7S1gkrscoyp2kue7T2HMdSuRyGHnTSY6es/COpdwF6DgsGRT3DjAtsF5OXLKqPRjBJ2Z1Wi4XJBA2VzDU/MfqJ9AAEHkhUcXRqh01AAOIMj5KfDYk2YOt7Hb9VwR26Z0S6tGk2tqMN2HPCrgvDvXZva4+ZVXBYyT2/Jaj3mxEEcoXy2LXHRXfgwSHMM8x/gpquFM6m3B3HIVHF1jTqehx0un0m8ERMdrq7h8ZqI4P2KT8bKVJKyHOXONBzdBfLfTAmHcFchkOaPdinYep6Xs/tO916JrACxM2brBNBlLzfhL3iHAdnRuvT+L8j63T6OLPi+xaOf8W5VDSvOKliQvVszwtTy4qi5G8yCvL8yoaXn3Xo56l+S6IfEckuMuyAPT6lCnlc1HfZOCkoQ5GHpaHTDTOTa0nOWCHQbda2XgByxablo4StCTIh8Z0OIwYLJXO4mnBK1f8AqXphZderJlRgmi8qZVKSIlJWInNEoSU5QleoeCJIJk4QGJAiCBpRhBjIMJiUgmG6CMwwjCBSUmEkACSbAdeiYQNq3MgwGHe5ut9YvMzTp0gebesu6X25VnIfBlSpU01xUotiZLD6uwJsCvQcr8N06TYw7NIj43Xc7jf+Bc2bPGKpdlYYm3YGELGU9NNopN5Ey493HkqannOnS1pvYfdN/wBLI+IgSbkwTCp4rK2l3pfJ6WEDt3Xj5JWejBezaqYsmNVxImPzhTYa51NMCI6/RZ1RkMGgmBxve3KsYZ5MOt+ilbsdrReLJu5tuI3+cKRlW6q0MWXnSDAA4UlLDG5E245P7oKQGvZDWeA9wPAEQNp4UuCpggzYna+yqtxZNN7tpt9/2QYCtMTypp72VcXxNKtW9MEXFvqs7EOIY95mGgm2+3HdX8Y6wQ0mD4SJBifpKotNWTXRDWmrQowCSWg33u0b915h4nwRZUMiF6wWubsLdP2XN+O8n8ym17Wy6YIbc/Reliz3HhRzPFUuR5bCfSie2CQbEJBWsuDoT6ESdCxqA0oXtUsJnNWszRA1ykbXKEsRNpougKyQYgohWUZYm0JaRS2TeYEyi0JLUgWzAKZT+Ul5S9DkjyODIE6nFNEKKHJB+tkDVIFIaKjIha7M4tBFA1yZz0AKKROTLAKsYWu5jg5phzSCCNwRsVSa5WKBkgdTCLMj1fwV4ndi3hlRpL2iS8RpjaSODK62ri9NcNIIbET1nY9hIhcd/T7JTQc55c0lzLxsLyIPK7kFrx3PIC8X5HFSfE78dtbMXG4CoHEgjSSYuZjpKp1sNsWgE7EzsulZQAbB9Q/loWFnD2U4awAHUC7m5tB5XHWrOqD3QTQR8A3/ALd5Wjk9AgaarWgjYNmI435UPh6qC1xI9QOkz+n1RFzi8l1rwOfmt+zS8onZh20SSIu6PlP5q7XrBo1bDlVCRIbuCLyOZ/n0VU4QlrmF5c07NiCO0hI3WkBK9sfE0QWkNFi7Ue5JlQupFsagpKLA2xAtaxsAOFbdSD2SON/ZKlY7lWiCjULmgcyYVxgggEXhV6Lmg2kAQP3SxGMMx03Kf1sRlnVBHRNiXdkAuN/ZSsf6ZRehf2cL/UHIGlgrMZDh8cDcdSvPtJXu+JDXC+0QRC4vPPAZc4vo6Q0idO0Hsu7DlVcWB2eeak4ermJy8tJBFxZU3UCuvTByaCDk8qMUyiLSErQ6mgwEQUIqIg9BoomiQhNpQylKAQtKZNKdYxkpiU2pMSuyjzR0bSogEbWFBhRKoqlNWGtRaUqlQ7jyRkvEFJXsRhpVLyjMRJXRGaZxZMbiwqTSTABJPAuV1Phfww6q+ajdIF/9T0i3vuVz2V0S6sxsEnUJAkHv7L1OgWsZO8WE3+qjnyOOkNije2bGWObTdoaZERPE9Ar1OqWmBsudo06pIIBAO0DboStVhcGkumSD9TuQvJnt2ehHqjfoYuUGIote6dIJHMbfNZOGqC3qv81c/F/2t9R/JQcr2x1GnSJm0iww4WPcGfdBiHtn0kE7xb8lCxhcC5x22HfqrWEwzGN1ACYJJIk+90lNr9DOl2PhqmoEkCQY+SCvUY0gudpEfzZDlpa7U5hBDidj/OpVmtQDmwRIO4/VKlatm0pUURWpVGHQ4b78q5TY1rYO3KysPgmU3EMBuZMme1uy1mYZwcSfhIiP1KEfY80uk9FbEU2wdJkEEG+yqMkNveLT1V57GE2EewiYUn4ax2giyyV7ByrRTo4hwV3C1twd+Z2VfD0v50RurQI3/MoxbNJIs6GRq3lRVTqBGwPThM6s1hF9x9JSp027gkz1TJ+hf6cnmfh4NuLt68ysh+RhdtisA4l15YeFkYbDue9zQIjkrtjPWw1ZzzcjHRPUyAFdHTwhLtPKjfTgx0T8gUjka/h08LOr5O5q7wtUNTCg8J1Ng4nnr8O4INZXdVspaeFRreHQdk/NeQVJdHJ+ckt53hm6SNxBcjl25cphgwrzwoyt9jY8cMUVhhwE/lBSkpBa2U4IDyFG6gVYlH5iHJheOJRLCmZQLnCN5t7rTw+GdUMNErWGA8tsNaHPPJTc6OfJGMdCy3COL9TmMa7TGr+4rqMBl3o1E2P19/ZYOCwzmeqofUeOi06mLIFyVGfs50bL6sCJVanXJdB+G9+/CzMI173DhhmXE7fXdbNKlAFOQe/JEzfuuWSb2dEaRp4HKiYc90AiQGgCAe6vDD06TSWj4uSZWXm+J0Ft7OAgDhu0KxXxbXwG7DhI66DvsHE1QKfcm31UeCzCx1czb7LOqFzXSZcJJA6T0QeaQewMqTeyyhaN3CODWw0QJ/NSVa7mloAmZsOyq4N8tJ7qanmQIO8DlBvVCU7smGJB32PVWaRAFnW6bx81mGq08yO1iET6jf7fp0RTpWBxLQrE2hR1w0i+r5WRip6ZUYA5+iEregx9kIrgyPhg8m5T06jRqB5FilWwVNx1SR2CTcOwcbnklLUh/wAQHf8A5jV1PRW6VQREQeeqJ74bYx9FR0kGSQB9UtNM2mi+XRsonjfTAJ3B5+aVOqHdfqlUrDp9lemTQsThA+IOk9t1k5pQZSpuIDnO43Nz1Wp5zu0cIwNUmLneUylQy12c6zDVIb6CSRJjjse6tuy8hupxa33Kv4h7rAH6Bcn4j/3iATYNm+xj/wBKiytlIQ5M02sB2ReSubouqbNJkqwzNajd7+6qpjvA/BteUks0Z32TLc0T+qXo48hRupqyKaM4WypY6KOhCKav+SEjhwdkeQ1Ge5S4XAOqTEQCBcwJOwR1aMI8txWhxk7iI4TpkcjaWjoMryt1CfWCCLiNj2K0HARKo4THh7HkGYH3Wbg61Ss8sYXWidIJHtKV2cdNvZrVa4jaUVLCa/U6Q3p1/ZaeT+FX6HOfccAi/e6NtDU5zGwI3MEj27lTbB/CIVBEduIsoxQAex5qSW7CzZMQbdN7JVmeW4tI2iLAA2n9VimofM12i/M7W6KRWJ2teH05bBLOpj0m5+aLD6XNa4DeJv8AmuapZzpYSN/yhXshzapXe5pj0tkaRE3gk/ZJV7Hp0TPxJpvj4mm0cj9kQLXbW7c/RX6+Whvqc5sn+BU8vHrc6CNJ0iRFxuRKlVuitqrNTA4LQ31ExAtusvG5odRYabmMEQYif50WmMfBEq47GS2WwfdCSVUhYyadtGJSomPSHGeoRtwxab/Edgrf4yq6YDQB/duq9TEaf+53JU9IpbZYpVS1vqN+nCZ1YxI2VIvndKpX0j1bEoKVI3C2W/PkWUlGo6J3VehXEbe6uUcOTzA6Jt12K6TBq12xJBgf8f8ACgqxAImD1UtOmS4z8IsP8qQuBBBFtkUmBtIHBqy4z7qD8U1oj5WQh2oWlFNXQK8jVqJ6qxSb6eyo1KhDwwgyRM8fJWmYtoET9EtpMZp0FiAIiLH5fcLKzHJmuZpY1rDOqQN7bHlaQxQDiDt3R1+HC/UfqjGQU3E4RrXMeBB1NdBA3V7HZjTc0DRD2np9ZXQOa0vL2sGuIB5/wuPxdA6iXSCSTBEHe6vZ0wam7ZC5wJSSc1o3cPqnRLWjPFIIwz5d1FRxQO26sBWdo44uwHYfvPsm/DEIuVYwNLzKgY5waDu6QIHzIlC2x+tlZuA1kA6RJA1Om09YWxT/AKbvkaq9MN7Ak/eAo84wNFj2im7zBpE3Bg83H5KmK8HieAPi/ZZTaEcXPa0b1LI8JSBa1jsQbarkiR1iGj2K2Mqrhx8ptIUz0Gn0t5J07fuuJfmdWA1rngCwAsPsug8GYpzPNDmkVdQ9Tg6SNok2gduqfb2c+THxR0ucZo3Dta0zLrNAGomN7c/uoMPmzXOA8rU43gMGr3MbfNRHEh9QF8FzZA9Lut+ObJYbHilVdpZpBj1ekaj0iZt3UZaJpWXccacxUY2Y5CyP/j2EeDDi0kGCHAhvSxuQPdamZ1KdQAucG9TI54VfysLQ9Za0uAPqdcgc77JE2x+NHN43LRRsXsqSRAAM23N7fdW6LA1+prifSWgWAgjt7LQOPp1SP9MPbxIBj2UOMwFAwWSxzJIDbTIiCDui2mGi2/AipTpuB9bRJnY9p+Sirl97fOZWjlYY9o9bSdPsQfZNiMuFiXW5H83StV0C/ZQZS1t1T6hYiY2UmAxh1FgjaTdW8OaTQRb1WJWLTwzKdQuaSbxftwOqm1XRRbuzXrCo/wBIAa3eZuVBUwz2QWmRyAPv3VsO1tsY6EcIqGFdF3H7LcdmUqQ1NoP+40dnR+fRBisIHmNkWMENLQbnqo8LVFmkX2lFV5Bb7RCMO5hs0Ed1JhcQXEhoAA3g2VylWBJao69BzAdACDiltG5XpiJA591SqOJJi4nhWsLQ9N5k7kqKvllhocQ7qlbbGjSewxhIF2mD9QrdGhAsVE1j4ALyes8qQktW4Acg/NuAYkKCpTAGrQDe/wDlE/1XG6c3+IWRaAmP+JGxbY/ZMRBiJa5J2G9PpPsoqVU6RqsWgytQf4QGjDzpN+LLMznAVHPc/wBLtgAAdX0i9yVrsxImTBnY/oVn5vmLKf8AtvHmTcG8A/wJ4lY3y0c09wJuLpIqmYvk+uPYED6JJ9HXT9HMAhS065HMqfF5C5t2Sex/IH/KoaiDBBB6HdejKHs8aE/Ro0awdz+isA9Vktd3U9LEkb3ChLH6OqOX2W8Seh36K5h88qUx/uB0WuxhP1iVVp1muEbe6I0yBYAqfWi1xkW2+Kq0/F9GtH6J8Rn1d/8A9jx9APsFmijqPqkIKjyLBxKwVGPovYfHVJk1X6geoH6KTHYtz96jp/8AIjb2WdRo6rkx7o6r3N2KDWxkorwPTrOJEvnSZAdLh2MEqzi80LmlrtLwf+247g7yq1NreZn2T+Rey1h4p7o3fDGEqaS9hBYD8BMP7x2W5jG06tMl0BsH1TpPyI2K4qhrY6Q8j2MKc1nHck+5kLckTeBuV2dDhmte4MY+NMTFyBxJWj4hzR7WmnQpOqFjQXEEWnpO5XK5VmhpOdLbHkdlbdnNTW57baotE7bJGxFgdknhXNnVqj2vpkEAET1m61s6o6YcGSIveIWDgsbV87XEm0AACZN5K0M5zN7auprS9paA5vE9j1QaXgzg+VF2lIbDTE7dgtTDucWgAiwuVxr84bERUYd5IJWtl1Vz2hzX297/ADWcSTi12abh6jqMoC+8AbKPDsGxMlWX0belDjrYthspXnlTuxUKrh6mk+pHisIXkaduUj/Rl3snFeW2UDsSW7osTgzTZLd1n0caH+l4hL52MkmtGmyuCp6B1ArLr0tLd/mjy/GwYJTW7Bx1aLFVsHlS0a0WKsufa0SqWJkuAhDi7MnZcJCrmk12oEQCIUVKsJ32RYnEwJGyZmSZyuJoYik550h1NptcyR3CnqU6NSjqGgPdclxuDvF/otnHg+WdMmRuLkLjq9A9/pCZV4OvH+S7IS2OUk5pd0kTos6bG5LN2dzH+Fz+YZSDOpvETH0g+675rAhdgGuBBEjuvTU2jwHGzyPFZS9l2+off91Wp1uPqvS8y8PgCWfRc3jcgaZkX6jcErUpGUnHs54EFS0sW5vNksTlj2SR6mjnn91Xp1OqnKFdlozvo1aOMad7FThgKyWkEKWniCFCWP0dUcvs02MRGnZVqOMB3VoVAotNHQpJ9EbQEiE7wmBSlLGIUrXIdMp/LWCMaalwmJLD26INKEhY3ejcwmOa90uIaP8AiFZx+dtDdLAD3XNhvRO4FFsn9Su2bdDO2lsPYJhVKeOptJLZGrccLNcYQlZNoLxRZZx+cFr2mmSerV0+U401GAmR72XJ4eqGGdMp8VnFV3wekJtM55430j0BmGDkdZwYLbrmcl8RObTh/wASY55L5cLJaSJfVI6DEVzpvzsqtDCsLb7rCzTNS8jQYVTBY2rqIJ32QpFPqkkdLiY8sgnZVcspguBlZ4wNUglxt0Wllz2UQJRUPIstKkdA2gIWZmmZim0yoMd4la2wvZUHZ9SqMIcLo0CGN+US5Fjg9rn83sqmY51NNzQCCsU4jSTosOgURxd7paOxYd2dJ4cz3U0Ncbi10We1LfCI4K45xIdqYYWocyc6npci1Qv1tStFcuSUJASWOij1HTeEeqEkl3s8CxjB3VSvgGubskksEya/h1zjYgBc/m/htrXX36hJJUTYlHP18A+nvBH3UQqpJJJpIrjk32EpqWIITJKTVlk2ui/Qxc7qyxspklzTVHXCTYZakkkplkOEBCSSwRBECkkiYjqNTNCSSyCHpShJJEWw2OTl6dJCjEepNSxJa6UkkUZrRsDPPRCza+MLkklmLGCRVcZUZSSRKgPYoHUikkijAhhRuJhJJY1jQUySSw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036" name="AutoShape 28" descr="data:image/jpeg;base64,/9j/4AAQSkZJRgABAQAAAQABAAD/2wCEAAkGBhMSERUUEhQUFRQUFRQUFhQUFBQVFRUVFBQVFBQUFhcXHCYeFxkjGRQUHy8gIycpLCwsFR4xNTAqNSYrLCkBCQoKDgwOGg8PGiwkHyQsLCwsKSwpLCwpKiwsLCksLCwsLCksLCwsLCwpLCksLCwsKSwsLCwpLCkpKSwsLCwpLP/AABEIALcBEwMBIgACEQEDEQH/xAAbAAABBQEBAAAAAAAAAAAAAAACAAEDBAUGB//EADoQAAEDAgUCBAQFAwMEAwAAAAEAAhEDIQQFEjFBUWEGEyJxMoGRoRSxweHwB0LRIzNSFWJy8RZDY//EABkBAAMBAQEAAAAAAAAAAAAAAAECAwAEBf/EACMRAAICAgICAgMBAAAAAAAAAAABAhEDIRIxQVEEEyJhcUL/2gAMAwEAAhEDEQA/APIE4TJApBg0yaUigx0OnahThIURMEYUTSpAlCDUKjROKEKqIPsIIqfxD3QhHhxLh7hFCs9ayKj/AKTPYLUbWDHEnoo8lo/6DPYKfHUfWB1CpLolHbOBqeMX08dBLiNUXNgCbQuk8X1Q7Dmo2dRErnM9yXRigXDciD813WKyUmhBG7f0U1tNFWkmmYP9G/Ez3vdRezU3jt9Vj/1VfUp40VKbdAtAHZdL/SpraeMqNc0NOn9Vt/1WyZtWl5lOC5skp1uOiLqM9mPhfMxOC1PF9O/yXDeFvOo4pwJOkkr1Dwdj6f4NrH2dELkswy/RiZHwzKWS8lINN8ToydcSua8dZNpaHj5ro8BXaTA3T+LMIXYc+yzVxYU+MkeQNClASqshxTSvPk9nswVILSlpTSlKUcWlNpSLk4cgYaEJCkTQsGiOEMqaE0JrBRFKUqQsS0LWagZSRaEltGMVJJJegeKOkmlKUGMhIghlOClKErSjlRNKklKN4BcUwTFOFQgGFJhx62+4UbVJhh6x7ooDPcMgcDRb/wCIR+Jcc2i1risTIsaWsHsp8xw34qA/4afqLf8AkBwtkyJQsWGJuZL5DMVSDxcgggrao1ahjWAWtEWBkyOeipYSgymAwAMESALDt7q/hK5FiI5XmZPlt6iqO+HxktvZk5rkxaTWw8+YAZA59u6bw/Tq1GEYoPYDwd49l0fmXtt+qapTB7JV83Iloz+LjfZw+eZTiWVW/hqbns7QPrJVzEYR1SkS4Fr2i4O4K6gQOSnAa6biTYzyjD5z/wBml8Za4nk3hPPXNxZY8GJXpuZVW1KZA6LnfEPhinRqNrsAbJALb3JO4Wth3At+S9L4+RZFo4fkQcHbPK85oaahHdUJXS+K8JDyVzS5MiqTR6eCXKCYtSUpQlpUy4k4TaU8LBHlPKFKVjBaktSDUrNDDakG6Ck30QgqRoR1MEQo/LQtMemg9CSjgpLAMFMSmJQkr0zwhyU4KCUgUBkGiCFOEo6JAURKAJ3FBdhfQkQQhEAnJkjQpML8Y90DVbyyowP9bC4cQ7TB67LN6BW0drleKc7S1gkrscoyp2kue7T2HMdSuRyGHnTSY6es/COpdwF6DgsGRT3DjAtsF5OXLKqPRjBJ2Z1Wi4XJBA2VzDU/MfqJ9AAEHkhUcXRqh01AAOIMj5KfDYk2YOt7Hb9VwR26Z0S6tGk2tqMN2HPCrgvDvXZva4+ZVXBYyT2/Jaj3mxEEcoXy2LXHRXfgwSHMM8x/gpquFM6m3B3HIVHF1jTqehx0un0m8ERMdrq7h8ZqI4P2KT8bKVJKyHOXONBzdBfLfTAmHcFchkOaPdinYep6Xs/tO916JrACxM2brBNBlLzfhL3iHAdnRuvT+L8j63T6OLPi+xaOf8W5VDSvOKliQvVszwtTy4qi5G8yCvL8yoaXn3Xo56l+S6IfEckuMuyAPT6lCnlc1HfZOCkoQ5GHpaHTDTOTa0nOWCHQbda2XgByxablo4StCTIh8Z0OIwYLJXO4mnBK1f8AqXphZderJlRgmi8qZVKSIlJWInNEoSU5QleoeCJIJk4QGJAiCBpRhBjIMJiUgmG6CMwwjCBSUmEkACSbAdeiYQNq3MgwGHe5ut9YvMzTp0gebesu6X25VnIfBlSpU01xUotiZLD6uwJsCvQcr8N06TYw7NIj43Xc7jf+Bc2bPGKpdlYYm3YGELGU9NNopN5Ey493HkqannOnS1pvYfdN/wBLI+IgSbkwTCp4rK2l3pfJ6WEDt3Xj5JWejBezaqYsmNVxImPzhTYa51NMCI6/RZ1RkMGgmBxve3KsYZ5MOt+ilbsdrReLJu5tuI3+cKRlW6q0MWXnSDAA4UlLDG5E245P7oKQGvZDWeA9wPAEQNp4UuCpggzYna+yqtxZNN7tpt9/2QYCtMTypp72VcXxNKtW9MEXFvqs7EOIY95mGgm2+3HdX8Y6wQ0mD4SJBifpKotNWTXRDWmrQowCSWg33u0b915h4nwRZUMiF6wWubsLdP2XN+O8n8ym17Wy6YIbc/Reliz3HhRzPFUuR5bCfSie2CQbEJBWsuDoT6ESdCxqA0oXtUsJnNWszRA1ykbXKEsRNpougKyQYgohWUZYm0JaRS2TeYEyi0JLUgWzAKZT+Ul5S9DkjyODIE6nFNEKKHJB+tkDVIFIaKjIha7M4tBFA1yZz0AKKROTLAKsYWu5jg5phzSCCNwRsVSa5WKBkgdTCLMj1fwV4ndi3hlRpL2iS8RpjaSODK62ri9NcNIIbET1nY9hIhcd/T7JTQc55c0lzLxsLyIPK7kFrx3PIC8X5HFSfE78dtbMXG4CoHEgjSSYuZjpKp1sNsWgE7EzsulZQAbB9Q/loWFnD2U4awAHUC7m5tB5XHWrOqD3QTQR8A3/ALd5Wjk9AgaarWgjYNmI435UPh6qC1xI9QOkz+n1RFzi8l1rwOfmt+zS8onZh20SSIu6PlP5q7XrBo1bDlVCRIbuCLyOZ/n0VU4QlrmF5c07NiCO0hI3WkBK9sfE0QWkNFi7Ue5JlQupFsagpKLA2xAtaxsAOFbdSD2SON/ZKlY7lWiCjULmgcyYVxgggEXhV6Lmg2kAQP3SxGMMx03Kf1sRlnVBHRNiXdkAuN/ZSsf6ZRehf2cL/UHIGlgrMZDh8cDcdSvPtJXu+JDXC+0QRC4vPPAZc4vo6Q0idO0Hsu7DlVcWB2eeak4ermJy8tJBFxZU3UCuvTByaCDk8qMUyiLSErQ6mgwEQUIqIg9BoomiQhNpQylKAQtKZNKdYxkpiU2pMSuyjzR0bSogEbWFBhRKoqlNWGtRaUqlQ7jyRkvEFJXsRhpVLyjMRJXRGaZxZMbiwqTSTABJPAuV1Phfww6q+ajdIF/9T0i3vuVz2V0S6sxsEnUJAkHv7L1OgWsZO8WE3+qjnyOOkNije2bGWObTdoaZERPE9Ar1OqWmBsudo06pIIBAO0DboStVhcGkumSD9TuQvJnt2ehHqjfoYuUGIote6dIJHMbfNZOGqC3qv81c/F/2t9R/JQcr2x1GnSJm0iww4WPcGfdBiHtn0kE7xb8lCxhcC5x22HfqrWEwzGN1ACYJJIk+90lNr9DOl2PhqmoEkCQY+SCvUY0gudpEfzZDlpa7U5hBDidj/OpVmtQDmwRIO4/VKlatm0pUURWpVGHQ4b78q5TY1rYO3KysPgmU3EMBuZMme1uy1mYZwcSfhIiP1KEfY80uk9FbEU2wdJkEEG+yqMkNveLT1V57GE2EewiYUn4ax2giyyV7ByrRTo4hwV3C1twd+Z2VfD0v50RurQI3/MoxbNJIs6GRq3lRVTqBGwPThM6s1hF9x9JSp027gkz1TJ+hf6cnmfh4NuLt68ysh+RhdtisA4l15YeFkYbDue9zQIjkrtjPWw1ZzzcjHRPUyAFdHTwhLtPKjfTgx0T8gUjka/h08LOr5O5q7wtUNTCg8J1Ng4nnr8O4INZXdVspaeFRreHQdk/NeQVJdHJ+ckt53hm6SNxBcjl25cphgwrzwoyt9jY8cMUVhhwE/lBSkpBa2U4IDyFG6gVYlH5iHJheOJRLCmZQLnCN5t7rTw+GdUMNErWGA8tsNaHPPJTc6OfJGMdCy3COL9TmMa7TGr+4rqMBl3o1E2P19/ZYOCwzmeqofUeOi06mLIFyVGfs50bL6sCJVanXJdB+G9+/CzMI173DhhmXE7fXdbNKlAFOQe/JEzfuuWSb2dEaRp4HKiYc90AiQGgCAe6vDD06TSWj4uSZWXm+J0Ft7OAgDhu0KxXxbXwG7DhI66DvsHE1QKfcm31UeCzCx1czb7LOqFzXSZcJJA6T0QeaQewMqTeyyhaN3CODWw0QJ/NSVa7mloAmZsOyq4N8tJ7qanmQIO8DlBvVCU7smGJB32PVWaRAFnW6bx81mGq08yO1iET6jf7fp0RTpWBxLQrE2hR1w0i+r5WRip6ZUYA5+iEregx9kIrgyPhg8m5T06jRqB5FilWwVNx1SR2CTcOwcbnklLUh/wAQHf8A5jV1PRW6VQREQeeqJ74bYx9FR0kGSQB9UtNM2mi+XRsonjfTAJ3B5+aVOqHdfqlUrDp9lemTQsThA+IOk9t1k5pQZSpuIDnO43Nz1Wp5zu0cIwNUmLneUylQy12c6zDVIb6CSRJjjse6tuy8hupxa33Kv4h7rAH6Bcn4j/3iATYNm+xj/wBKiytlIQ5M02sB2ReSubouqbNJkqwzNajd7+6qpjvA/BteUks0Z32TLc0T+qXo48hRupqyKaM4WypY6KOhCKav+SEjhwdkeQ1Ge5S4XAOqTEQCBcwJOwR1aMI8txWhxk7iI4TpkcjaWjoMryt1CfWCCLiNj2K0HARKo4THh7HkGYH3Wbg61Ss8sYXWidIJHtKV2cdNvZrVa4jaUVLCa/U6Q3p1/ZaeT+FX6HOfccAi/e6NtDU5zGwI3MEj27lTbB/CIVBEduIsoxQAex5qSW7CzZMQbdN7JVmeW4tI2iLAA2n9VimofM12i/M7W6KRWJ2teH05bBLOpj0m5+aLD6XNa4DeJv8AmuapZzpYSN/yhXshzapXe5pj0tkaRE3gk/ZJV7Hp0TPxJpvj4mm0cj9kQLXbW7c/RX6+Whvqc5sn+BU8vHrc6CNJ0iRFxuRKlVuitqrNTA4LQ31ExAtusvG5odRYabmMEQYif50WmMfBEq47GS2WwfdCSVUhYyadtGJSomPSHGeoRtwxab/Edgrf4yq6YDQB/duq9TEaf+53JU9IpbZYpVS1vqN+nCZ1YxI2VIvndKpX0j1bEoKVI3C2W/PkWUlGo6J3VehXEbe6uUcOTzA6Jt12K6TBq12xJBgf8f8ACgqxAImD1UtOmS4z8IsP8qQuBBBFtkUmBtIHBqy4z7qD8U1oj5WQh2oWlFNXQK8jVqJ6qxSb6eyo1KhDwwgyRM8fJWmYtoET9EtpMZp0FiAIiLH5fcLKzHJmuZpY1rDOqQN7bHlaQxQDiDt3R1+HC/UfqjGQU3E4RrXMeBB1NdBA3V7HZjTc0DRD2np9ZXQOa0vL2sGuIB5/wuPxdA6iXSCSTBEHe6vZ0wam7ZC5wJSSc1o3cPqnRLWjPFIIwz5d1FRxQO26sBWdo44uwHYfvPsm/DEIuVYwNLzKgY5waDu6QIHzIlC2x+tlZuA1kA6RJA1Om09YWxT/AKbvkaq9MN7Ak/eAo84wNFj2im7zBpE3Bg83H5KmK8HieAPi/ZZTaEcXPa0b1LI8JSBa1jsQbarkiR1iGj2K2Mqrhx8ptIUz0Gn0t5J07fuuJfmdWA1rngCwAsPsug8GYpzPNDmkVdQ9Tg6SNok2gduqfb2c+THxR0ucZo3Dta0zLrNAGomN7c/uoMPmzXOA8rU43gMGr3MbfNRHEh9QF8FzZA9Lut+ObJYbHilVdpZpBj1ekaj0iZt3UZaJpWXccacxUY2Y5CyP/j2EeDDi0kGCHAhvSxuQPdamZ1KdQAucG9TI54VfysLQ9Za0uAPqdcgc77JE2x+NHN43LRRsXsqSRAAM23N7fdW6LA1+prifSWgWAgjt7LQOPp1SP9MPbxIBj2UOMwFAwWSxzJIDbTIiCDui2mGi2/AipTpuB9bRJnY9p+Sirl97fOZWjlYY9o9bSdPsQfZNiMuFiXW5H83StV0C/ZQZS1t1T6hYiY2UmAxh1FgjaTdW8OaTQRb1WJWLTwzKdQuaSbxftwOqm1XRRbuzXrCo/wBIAa3eZuVBUwz2QWmRyAPv3VsO1tsY6EcIqGFdF3H7LcdmUqQ1NoP+40dnR+fRBisIHmNkWMENLQbnqo8LVFmkX2lFV5Bb7RCMO5hs0Ed1JhcQXEhoAA3g2VylWBJao69BzAdACDiltG5XpiJA591SqOJJi4nhWsLQ9N5k7kqKvllhocQ7qlbbGjSewxhIF2mD9QrdGhAsVE1j4ALyes8qQktW4Acg/NuAYkKCpTAGrQDe/wDlE/1XG6c3+IWRaAmP+JGxbY/ZMRBiJa5J2G9PpPsoqVU6RqsWgytQf4QGjDzpN+LLMznAVHPc/wBLtgAAdX0i9yVrsxImTBnY/oVn5vmLKf8AtvHmTcG8A/wJ4lY3y0c09wJuLpIqmYvk+uPYED6JJ9HXT9HMAhS065HMqfF5C5t2Sex/IH/KoaiDBBB6HdejKHs8aE/Ro0awdz+isA9Vktd3U9LEkb3ChLH6OqOX2W8Seh36K5h88qUx/uB0WuxhP1iVVp1muEbe6I0yBYAqfWi1xkW2+Kq0/F9GtH6J8Rn1d/8A9jx9APsFmijqPqkIKjyLBxKwVGPovYfHVJk1X6geoH6KTHYtz96jp/8AIjb2WdRo6rkx7o6r3N2KDWxkorwPTrOJEvnSZAdLh2MEqzi80LmlrtLwf+247g7yq1NreZn2T+Rey1h4p7o3fDGEqaS9hBYD8BMP7x2W5jG06tMl0BsH1TpPyI2K4qhrY6Q8j2MKc1nHck+5kLckTeBuV2dDhmte4MY+NMTFyBxJWj4hzR7WmnQpOqFjQXEEWnpO5XK5VmhpOdLbHkdlbdnNTW57baotE7bJGxFgdknhXNnVqj2vpkEAET1m61s6o6YcGSIveIWDgsbV87XEm0AACZN5K0M5zN7auprS9paA5vE9j1QaXgzg+VF2lIbDTE7dgtTDucWgAiwuVxr84bERUYd5IJWtl1Vz2hzX297/ADWcSTi12abh6jqMoC+8AbKPDsGxMlWX0belDjrYthspXnlTuxUKrh6mk+pHisIXkaduUj/Rl3snFeW2UDsSW7osTgzTZLd1n0caH+l4hL52MkmtGmyuCp6B1ArLr0tLd/mjy/GwYJTW7Bx1aLFVsHlS0a0WKsufa0SqWJkuAhDi7MnZcJCrmk12oEQCIUVKsJ32RYnEwJGyZmSZyuJoYik550h1NptcyR3CnqU6NSjqGgPdclxuDvF/otnHg+WdMmRuLkLjq9A9/pCZV4OvH+S7IS2OUk5pd0kTos6bG5LN2dzH+Fz+YZSDOpvETH0g+675rAhdgGuBBEjuvTU2jwHGzyPFZS9l2+off91Wp1uPqvS8y8PgCWfRc3jcgaZkX6jcErUpGUnHs54EFS0sW5vNksTlj2SR6mjnn91Xp1OqnKFdlozvo1aOMad7FThgKyWkEKWniCFCWP0dUcvs02MRGnZVqOMB3VoVAotNHQpJ9EbQEiE7wmBSlLGIUrXIdMp/LWCMaalwmJLD26INKEhY3ejcwmOa90uIaP8AiFZx+dtDdLAD3XNhvRO4FFsn9Su2bdDO2lsPYJhVKeOptJLZGrccLNcYQlZNoLxRZZx+cFr2mmSerV0+U401GAmR72XJ4eqGGdMp8VnFV3wekJtM55430j0BmGDkdZwYLbrmcl8RObTh/wASY55L5cLJaSJfVI6DEVzpvzsqtDCsLb7rCzTNS8jQYVTBY2rqIJ32QpFPqkkdLiY8sgnZVcspguBlZ4wNUglxt0Wllz2UQJRUPIstKkdA2gIWZmmZim0yoMd4la2wvZUHZ9SqMIcLo0CGN+US5Fjg9rn83sqmY51NNzQCCsU4jSTosOgURxd7paOxYd2dJ4cz3U0Ncbi10We1LfCI4K45xIdqYYWocyc6npci1Qv1tStFcuSUJASWOij1HTeEeqEkl3s8CxjB3VSvgGubskksEya/h1zjYgBc/m/htrXX36hJJUTYlHP18A+nvBH3UQqpJJJpIrjk32EpqWIITJKTVlk2ui/Qxc7qyxspklzTVHXCTYZakkkplkOEBCSSwRBECkkiYjqNTNCSSyCHpShJJEWw2OTl6dJCjEepNSxJa6UkkUZrRsDPPRCza+MLkklmLGCRVcZUZSSRKgPYoHUikkijAhhRuJhJJY1jQUySSw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038" name="AutoShape 30" descr="data:image/jpeg;base64,/9j/4AAQSkZJRgABAQAAAQABAAD/2wCEAAkGBhMSERUUEhQUFRQUFRQUFhQUFBQVFRUVFBQVFBQUFhcXHCYeFxkjGRQUHy8gIycpLCwsFR4xNTAqNSYrLCkBCQoKDgwOGg8PGiwkHyQsLCwsKSwpLCwpKiwsLCksLCwsLCksLCwsLCwpLCksLCwsKSwsLCwpLCkpKSwsLCwpLP/AABEIALcBEwMBIgACEQEDEQH/xAAbAAABBQEBAAAAAAAAAAAAAAACAAEDBAUGB//EADoQAAEDAgUCBAQFAwMEAwAAAAEAAhEDIQQFEjFBUWEGEyJxMoGRoRSxweHwB0LRIzNSFWJy8RZDY//EABkBAAMBAQEAAAAAAAAAAAAAAAECAwAEBf/EACMRAAICAgICAgMBAAAAAAAAAAABAhEDIRIxQVEEEyJhcUL/2gAMAwEAAhEDEQA/APIE4TJApBg0yaUigx0OnahThIURMEYUTSpAlCDUKjROKEKqIPsIIqfxD3QhHhxLh7hFCs9ayKj/AKTPYLUbWDHEnoo8lo/6DPYKfHUfWB1CpLolHbOBqeMX08dBLiNUXNgCbQuk8X1Q7Dmo2dRErnM9yXRigXDciD813WKyUmhBG7f0U1tNFWkmmYP9G/Ez3vdRezU3jt9Vj/1VfUp40VKbdAtAHZdL/SpraeMqNc0NOn9Vt/1WyZtWl5lOC5skp1uOiLqM9mPhfMxOC1PF9O/yXDeFvOo4pwJOkkr1Dwdj6f4NrH2dELkswy/RiZHwzKWS8lINN8ToydcSua8dZNpaHj5ro8BXaTA3T+LMIXYc+yzVxYU+MkeQNClASqshxTSvPk9nswVILSlpTSlKUcWlNpSLk4cgYaEJCkTQsGiOEMqaE0JrBRFKUqQsS0LWagZSRaEltGMVJJJegeKOkmlKUGMhIghlOClKErSjlRNKklKN4BcUwTFOFQgGFJhx62+4UbVJhh6x7ooDPcMgcDRb/wCIR+Jcc2i1risTIsaWsHsp8xw34qA/4afqLf8AkBwtkyJQsWGJuZL5DMVSDxcgggrao1ahjWAWtEWBkyOeipYSgymAwAMESALDt7q/hK5FiI5XmZPlt6iqO+HxktvZk5rkxaTWw8+YAZA59u6bw/Tq1GEYoPYDwd49l0fmXtt+qapTB7JV83Iloz+LjfZw+eZTiWVW/hqbns7QPrJVzEYR1SkS4Fr2i4O4K6gQOSnAa6biTYzyjD5z/wBml8Za4nk3hPPXNxZY8GJXpuZVW1KZA6LnfEPhinRqNrsAbJALb3JO4Wth3At+S9L4+RZFo4fkQcHbPK85oaahHdUJXS+K8JDyVzS5MiqTR6eCXKCYtSUpQlpUy4k4TaU8LBHlPKFKVjBaktSDUrNDDakG6Ck30QgqRoR1MEQo/LQtMemg9CSjgpLAMFMSmJQkr0zwhyU4KCUgUBkGiCFOEo6JAURKAJ3FBdhfQkQQhEAnJkjQpML8Y90DVbyyowP9bC4cQ7TB67LN6BW0drleKc7S1gkrscoyp2kue7T2HMdSuRyGHnTSY6es/COpdwF6DgsGRT3DjAtsF5OXLKqPRjBJ2Z1Wi4XJBA2VzDU/MfqJ9AAEHkhUcXRqh01AAOIMj5KfDYk2YOt7Hb9VwR26Z0S6tGk2tqMN2HPCrgvDvXZva4+ZVXBYyT2/Jaj3mxEEcoXy2LXHRXfgwSHMM8x/gpquFM6m3B3HIVHF1jTqehx0un0m8ERMdrq7h8ZqI4P2KT8bKVJKyHOXONBzdBfLfTAmHcFchkOaPdinYep6Xs/tO916JrACxM2brBNBlLzfhL3iHAdnRuvT+L8j63T6OLPi+xaOf8W5VDSvOKliQvVszwtTy4qi5G8yCvL8yoaXn3Xo56l+S6IfEckuMuyAPT6lCnlc1HfZOCkoQ5GHpaHTDTOTa0nOWCHQbda2XgByxablo4StCTIh8Z0OIwYLJXO4mnBK1f8AqXphZderJlRgmi8qZVKSIlJWInNEoSU5QleoeCJIJk4QGJAiCBpRhBjIMJiUgmG6CMwwjCBSUmEkACSbAdeiYQNq3MgwGHe5ut9YvMzTp0gebesu6X25VnIfBlSpU01xUotiZLD6uwJsCvQcr8N06TYw7NIj43Xc7jf+Bc2bPGKpdlYYm3YGELGU9NNopN5Ey493HkqannOnS1pvYfdN/wBLI+IgSbkwTCp4rK2l3pfJ6WEDt3Xj5JWejBezaqYsmNVxImPzhTYa51NMCI6/RZ1RkMGgmBxve3KsYZ5MOt+ilbsdrReLJu5tuI3+cKRlW6q0MWXnSDAA4UlLDG5E245P7oKQGvZDWeA9wPAEQNp4UuCpggzYna+yqtxZNN7tpt9/2QYCtMTypp72VcXxNKtW9MEXFvqs7EOIY95mGgm2+3HdX8Y6wQ0mD4SJBifpKotNWTXRDWmrQowCSWg33u0b915h4nwRZUMiF6wWubsLdP2XN+O8n8ym17Wy6YIbc/Reliz3HhRzPFUuR5bCfSie2CQbEJBWsuDoT6ESdCxqA0oXtUsJnNWszRA1ykbXKEsRNpougKyQYgohWUZYm0JaRS2TeYEyi0JLUgWzAKZT+Ul5S9DkjyODIE6nFNEKKHJB+tkDVIFIaKjIha7M4tBFA1yZz0AKKROTLAKsYWu5jg5phzSCCNwRsVSa5WKBkgdTCLMj1fwV4ndi3hlRpL2iS8RpjaSODK62ri9NcNIIbET1nY9hIhcd/T7JTQc55c0lzLxsLyIPK7kFrx3PIC8X5HFSfE78dtbMXG4CoHEgjSSYuZjpKp1sNsWgE7EzsulZQAbB9Q/loWFnD2U4awAHUC7m5tB5XHWrOqD3QTQR8A3/ALd5Wjk9AgaarWgjYNmI435UPh6qC1xI9QOkz+n1RFzi8l1rwOfmt+zS8onZh20SSIu6PlP5q7XrBo1bDlVCRIbuCLyOZ/n0VU4QlrmF5c07NiCO0hI3WkBK9sfE0QWkNFi7Ue5JlQupFsagpKLA2xAtaxsAOFbdSD2SON/ZKlY7lWiCjULmgcyYVxgggEXhV6Lmg2kAQP3SxGMMx03Kf1sRlnVBHRNiXdkAuN/ZSsf6ZRehf2cL/UHIGlgrMZDh8cDcdSvPtJXu+JDXC+0QRC4vPPAZc4vo6Q0idO0Hsu7DlVcWB2eeak4ermJy8tJBFxZU3UCuvTByaCDk8qMUyiLSErQ6mgwEQUIqIg9BoomiQhNpQylKAQtKZNKdYxkpiU2pMSuyjzR0bSogEbWFBhRKoqlNWGtRaUqlQ7jyRkvEFJXsRhpVLyjMRJXRGaZxZMbiwqTSTABJPAuV1Phfww6q+ajdIF/9T0i3vuVz2V0S6sxsEnUJAkHv7L1OgWsZO8WE3+qjnyOOkNije2bGWObTdoaZERPE9Ar1OqWmBsudo06pIIBAO0DboStVhcGkumSD9TuQvJnt2ehHqjfoYuUGIote6dIJHMbfNZOGqC3qv81c/F/2t9R/JQcr2x1GnSJm0iww4WPcGfdBiHtn0kE7xb8lCxhcC5x22HfqrWEwzGN1ACYJJIk+90lNr9DOl2PhqmoEkCQY+SCvUY0gudpEfzZDlpa7U5hBDidj/OpVmtQDmwRIO4/VKlatm0pUURWpVGHQ4b78q5TY1rYO3KysPgmU3EMBuZMme1uy1mYZwcSfhIiP1KEfY80uk9FbEU2wdJkEEG+yqMkNveLT1V57GE2EewiYUn4ax2giyyV7ByrRTo4hwV3C1twd+Z2VfD0v50RurQI3/MoxbNJIs6GRq3lRVTqBGwPThM6s1hF9x9JSp027gkz1TJ+hf6cnmfh4NuLt68ysh+RhdtisA4l15YeFkYbDue9zQIjkrtjPWw1ZzzcjHRPUyAFdHTwhLtPKjfTgx0T8gUjka/h08LOr5O5q7wtUNTCg8J1Ng4nnr8O4INZXdVspaeFRreHQdk/NeQVJdHJ+ckt53hm6SNxBcjl25cphgwrzwoyt9jY8cMUVhhwE/lBSkpBa2U4IDyFG6gVYlH5iHJheOJRLCmZQLnCN5t7rTw+GdUMNErWGA8tsNaHPPJTc6OfJGMdCy3COL9TmMa7TGr+4rqMBl3o1E2P19/ZYOCwzmeqofUeOi06mLIFyVGfs50bL6sCJVanXJdB+G9+/CzMI173DhhmXE7fXdbNKlAFOQe/JEzfuuWSb2dEaRp4HKiYc90AiQGgCAe6vDD06TSWj4uSZWXm+J0Ft7OAgDhu0KxXxbXwG7DhI66DvsHE1QKfcm31UeCzCx1czb7LOqFzXSZcJJA6T0QeaQewMqTeyyhaN3CODWw0QJ/NSVa7mloAmZsOyq4N8tJ7qanmQIO8DlBvVCU7smGJB32PVWaRAFnW6bx81mGq08yO1iET6jf7fp0RTpWBxLQrE2hR1w0i+r5WRip6ZUYA5+iEregx9kIrgyPhg8m5T06jRqB5FilWwVNx1SR2CTcOwcbnklLUh/wAQHf8A5jV1PRW6VQREQeeqJ74bYx9FR0kGSQB9UtNM2mi+XRsonjfTAJ3B5+aVOqHdfqlUrDp9lemTQsThA+IOk9t1k5pQZSpuIDnO43Nz1Wp5zu0cIwNUmLneUylQy12c6zDVIb6CSRJjjse6tuy8hupxa33Kv4h7rAH6Bcn4j/3iATYNm+xj/wBKiytlIQ5M02sB2ReSubouqbNJkqwzNajd7+6qpjvA/BteUks0Z32TLc0T+qXo48hRupqyKaM4WypY6KOhCKav+SEjhwdkeQ1Ge5S4XAOqTEQCBcwJOwR1aMI8txWhxk7iI4TpkcjaWjoMryt1CfWCCLiNj2K0HARKo4THh7HkGYH3Wbg61Ss8sYXWidIJHtKV2cdNvZrVa4jaUVLCa/U6Q3p1/ZaeT+FX6HOfccAi/e6NtDU5zGwI3MEj27lTbB/CIVBEduIsoxQAex5qSW7CzZMQbdN7JVmeW4tI2iLAA2n9VimofM12i/M7W6KRWJ2teH05bBLOpj0m5+aLD6XNa4DeJv8AmuapZzpYSN/yhXshzapXe5pj0tkaRE3gk/ZJV7Hp0TPxJpvj4mm0cj9kQLXbW7c/RX6+Whvqc5sn+BU8vHrc6CNJ0iRFxuRKlVuitqrNTA4LQ31ExAtusvG5odRYabmMEQYif50WmMfBEq47GS2WwfdCSVUhYyadtGJSomPSHGeoRtwxab/Edgrf4yq6YDQB/duq9TEaf+53JU9IpbZYpVS1vqN+nCZ1YxI2VIvndKpX0j1bEoKVI3C2W/PkWUlGo6J3VehXEbe6uUcOTzA6Jt12K6TBq12xJBgf8f8ACgqxAImD1UtOmS4z8IsP8qQuBBBFtkUmBtIHBqy4z7qD8U1oj5WQh2oWlFNXQK8jVqJ6qxSb6eyo1KhDwwgyRM8fJWmYtoET9EtpMZp0FiAIiLH5fcLKzHJmuZpY1rDOqQN7bHlaQxQDiDt3R1+HC/UfqjGQU3E4RrXMeBB1NdBA3V7HZjTc0DRD2np9ZXQOa0vL2sGuIB5/wuPxdA6iXSCSTBEHe6vZ0wam7ZC5wJSSc1o3cPqnRLWjPFIIwz5d1FRxQO26sBWdo44uwHYfvPsm/DEIuVYwNLzKgY5waDu6QIHzIlC2x+tlZuA1kA6RJA1Om09YWxT/AKbvkaq9MN7Ak/eAo84wNFj2im7zBpE3Bg83H5KmK8HieAPi/ZZTaEcXPa0b1LI8JSBa1jsQbarkiR1iGj2K2Mqrhx8ptIUz0Gn0t5J07fuuJfmdWA1rngCwAsPsug8GYpzPNDmkVdQ9Tg6SNok2gduqfb2c+THxR0ucZo3Dta0zLrNAGomN7c/uoMPmzXOA8rU43gMGr3MbfNRHEh9QF8FzZA9Lut+ObJYbHilVdpZpBj1ekaj0iZt3UZaJpWXccacxUY2Y5CyP/j2EeDDi0kGCHAhvSxuQPdamZ1KdQAucG9TI54VfysLQ9Za0uAPqdcgc77JE2x+NHN43LRRsXsqSRAAM23N7fdW6LA1+prifSWgWAgjt7LQOPp1SP9MPbxIBj2UOMwFAwWSxzJIDbTIiCDui2mGi2/AipTpuB9bRJnY9p+Sirl97fOZWjlYY9o9bSdPsQfZNiMuFiXW5H83StV0C/ZQZS1t1T6hYiY2UmAxh1FgjaTdW8OaTQRb1WJWLTwzKdQuaSbxftwOqm1XRRbuzXrCo/wBIAa3eZuVBUwz2QWmRyAPv3VsO1tsY6EcIqGFdF3H7LcdmUqQ1NoP+40dnR+fRBisIHmNkWMENLQbnqo8LVFmkX2lFV5Bb7RCMO5hs0Ed1JhcQXEhoAA3g2VylWBJao69BzAdACDiltG5XpiJA591SqOJJi4nhWsLQ9N5k7kqKvllhocQ7qlbbGjSewxhIF2mD9QrdGhAsVE1j4ALyes8qQktW4Acg/NuAYkKCpTAGrQDe/wDlE/1XG6c3+IWRaAmP+JGxbY/ZMRBiJa5J2G9PpPsoqVU6RqsWgytQf4QGjDzpN+LLMznAVHPc/wBLtgAAdX0i9yVrsxImTBnY/oVn5vmLKf8AtvHmTcG8A/wJ4lY3y0c09wJuLpIqmYvk+uPYED6JJ9HXT9HMAhS065HMqfF5C5t2Sex/IH/KoaiDBBB6HdejKHs8aE/Ro0awdz+isA9Vktd3U9LEkb3ChLH6OqOX2W8Seh36K5h88qUx/uB0WuxhP1iVVp1muEbe6I0yBYAqfWi1xkW2+Kq0/F9GtH6J8Rn1d/8A9jx9APsFmijqPqkIKjyLBxKwVGPovYfHVJk1X6geoH6KTHYtz96jp/8AIjb2WdRo6rkx7o6r3N2KDWxkorwPTrOJEvnSZAdLh2MEqzi80LmlrtLwf+247g7yq1NreZn2T+Rey1h4p7o3fDGEqaS9hBYD8BMP7x2W5jG06tMl0BsH1TpPyI2K4qhrY6Q8j2MKc1nHck+5kLckTeBuV2dDhmte4MY+NMTFyBxJWj4hzR7WmnQpOqFjQXEEWnpO5XK5VmhpOdLbHkdlbdnNTW57baotE7bJGxFgdknhXNnVqj2vpkEAET1m61s6o6YcGSIveIWDgsbV87XEm0AACZN5K0M5zN7auprS9paA5vE9j1QaXgzg+VF2lIbDTE7dgtTDucWgAiwuVxr84bERUYd5IJWtl1Vz2hzX297/ADWcSTi12abh6jqMoC+8AbKPDsGxMlWX0belDjrYthspXnlTuxUKrh6mk+pHisIXkaduUj/Rl3snFeW2UDsSW7osTgzTZLd1n0caH+l4hL52MkmtGmyuCp6B1ArLr0tLd/mjy/GwYJTW7Bx1aLFVsHlS0a0WKsufa0SqWJkuAhDi7MnZcJCrmk12oEQCIUVKsJ32RYnEwJGyZmSZyuJoYik550h1NptcyR3CnqU6NSjqGgPdclxuDvF/otnHg+WdMmRuLkLjq9A9/pCZV4OvH+S7IS2OUk5pd0kTos6bG5LN2dzH+Fz+YZSDOpvETH0g+675rAhdgGuBBEjuvTU2jwHGzyPFZS9l2+off91Wp1uPqvS8y8PgCWfRc3jcgaZkX6jcErUpGUnHs54EFS0sW5vNksTlj2SR6mjnn91Xp1OqnKFdlozvo1aOMad7FThgKyWkEKWniCFCWP0dUcvs02MRGnZVqOMB3VoVAotNHQpJ9EbQEiE7wmBSlLGIUrXIdMp/LWCMaalwmJLD26INKEhY3ejcwmOa90uIaP8AiFZx+dtDdLAD3XNhvRO4FFsn9Su2bdDO2lsPYJhVKeOptJLZGrccLNcYQlZNoLxRZZx+cFr2mmSerV0+U401GAmR72XJ4eqGGdMp8VnFV3wekJtM55430j0BmGDkdZwYLbrmcl8RObTh/wASY55L5cLJaSJfVI6DEVzpvzsqtDCsLb7rCzTNS8jQYVTBY2rqIJ32QpFPqkkdLiY8sgnZVcspguBlZ4wNUglxt0Wllz2UQJRUPIstKkdA2gIWZmmZim0yoMd4la2wvZUHZ9SqMIcLo0CGN+US5Fjg9rn83sqmY51NNzQCCsU4jSTosOgURxd7paOxYd2dJ4cz3U0Ncbi10We1LfCI4K45xIdqYYWocyc6npci1Qv1tStFcuSUJASWOij1HTeEeqEkl3s8CxjB3VSvgGubskksEya/h1zjYgBc/m/htrXX36hJJUTYlHP18A+nvBH3UQqpJJJpIrjk32EpqWIITJKTVlk2ui/Qxc7qyxspklzTVHXCTYZakkkplkOEBCSSwRBECkkiYjqNTNCSSyCHpShJJEWw2OTl6dJCjEepNSxJa6UkkUZrRsDPPRCza+MLkklmLGCRVcZUZSSRKgPYoHUikkijAhhRuJhJJY1jQUySSw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040" name="AutoShape 32" descr="data:image/jpeg;base64,/9j/4AAQSkZJRgABAQAAAQABAAD/2wCEAAkGBhMSERUUEhQUFRQUFRQUFhQUFBQVFRUVFBQVFBQUFhcXHCYeFxkjGRQUHy8gIycpLCwsFR4xNTAqNSYrLCkBCQoKDgwOGg8PGiwkHyQsLCwsKSwpLCwpKiwsLCksLCwsLCksLCwsLCwpLCksLCwsKSwsLCwpLCkpKSwsLCwpLP/AABEIALcBEwMBIgACEQEDEQH/xAAbAAABBQEBAAAAAAAAAAAAAAACAAEDBAUGB//EADoQAAEDAgUCBAQFAwMEAwAAAAEAAhEDIQQFEjFBUWEGEyJxMoGRoRSxweHwB0LRIzNSFWJy8RZDY//EABkBAAMBAQEAAAAAAAAAAAAAAAECAwAEBf/EACMRAAICAgICAgMBAAAAAAAAAAABAhEDIRIxQVEEEyJhcUL/2gAMAwEAAhEDEQA/APIE4TJApBg0yaUigx0OnahThIURMEYUTSpAlCDUKjROKEKqIPsIIqfxD3QhHhxLh7hFCs9ayKj/AKTPYLUbWDHEnoo8lo/6DPYKfHUfWB1CpLolHbOBqeMX08dBLiNUXNgCbQuk8X1Q7Dmo2dRErnM9yXRigXDciD813WKyUmhBG7f0U1tNFWkmmYP9G/Ez3vdRezU3jt9Vj/1VfUp40VKbdAtAHZdL/SpraeMqNc0NOn9Vt/1WyZtWl5lOC5skp1uOiLqM9mPhfMxOC1PF9O/yXDeFvOo4pwJOkkr1Dwdj6f4NrH2dELkswy/RiZHwzKWS8lINN8ToydcSua8dZNpaHj5ro8BXaTA3T+LMIXYc+yzVxYU+MkeQNClASqshxTSvPk9nswVILSlpTSlKUcWlNpSLk4cgYaEJCkTQsGiOEMqaE0JrBRFKUqQsS0LWagZSRaEltGMVJJJegeKOkmlKUGMhIghlOClKErSjlRNKklKN4BcUwTFOFQgGFJhx62+4UbVJhh6x7ooDPcMgcDRb/wCIR+Jcc2i1risTIsaWsHsp8xw34qA/4afqLf8AkBwtkyJQsWGJuZL5DMVSDxcgggrao1ahjWAWtEWBkyOeipYSgymAwAMESALDt7q/hK5FiI5XmZPlt6iqO+HxktvZk5rkxaTWw8+YAZA59u6bw/Tq1GEYoPYDwd49l0fmXtt+qapTB7JV83Iloz+LjfZw+eZTiWVW/hqbns7QPrJVzEYR1SkS4Fr2i4O4K6gQOSnAa6biTYzyjD5z/wBml8Za4nk3hPPXNxZY8GJXpuZVW1KZA6LnfEPhinRqNrsAbJALb3JO4Wth3At+S9L4+RZFo4fkQcHbPK85oaahHdUJXS+K8JDyVzS5MiqTR6eCXKCYtSUpQlpUy4k4TaU8LBHlPKFKVjBaktSDUrNDDakG6Ck30QgqRoR1MEQo/LQtMemg9CSjgpLAMFMSmJQkr0zwhyU4KCUgUBkGiCFOEo6JAURKAJ3FBdhfQkQQhEAnJkjQpML8Y90DVbyyowP9bC4cQ7TB67LN6BW0drleKc7S1gkrscoyp2kue7T2HMdSuRyGHnTSY6es/COpdwF6DgsGRT3DjAtsF5OXLKqPRjBJ2Z1Wi4XJBA2VzDU/MfqJ9AAEHkhUcXRqh01AAOIMj5KfDYk2YOt7Hb9VwR26Z0S6tGk2tqMN2HPCrgvDvXZva4+ZVXBYyT2/Jaj3mxEEcoXy2LXHRXfgwSHMM8x/gpquFM6m3B3HIVHF1jTqehx0un0m8ERMdrq7h8ZqI4P2KT8bKVJKyHOXONBzdBfLfTAmHcFchkOaPdinYep6Xs/tO916JrACxM2brBNBlLzfhL3iHAdnRuvT+L8j63T6OLPi+xaOf8W5VDSvOKliQvVszwtTy4qi5G8yCvL8yoaXn3Xo56l+S6IfEckuMuyAPT6lCnlc1HfZOCkoQ5GHpaHTDTOTa0nOWCHQbda2XgByxablo4StCTIh8Z0OIwYLJXO4mnBK1f8AqXphZderJlRgmi8qZVKSIlJWInNEoSU5QleoeCJIJk4QGJAiCBpRhBjIMJiUgmG6CMwwjCBSUmEkACSbAdeiYQNq3MgwGHe5ut9YvMzTp0gebesu6X25VnIfBlSpU01xUotiZLD6uwJsCvQcr8N06TYw7NIj43Xc7jf+Bc2bPGKpdlYYm3YGELGU9NNopN5Ey493HkqannOnS1pvYfdN/wBLI+IgSbkwTCp4rK2l3pfJ6WEDt3Xj5JWejBezaqYsmNVxImPzhTYa51NMCI6/RZ1RkMGgmBxve3KsYZ5MOt+ilbsdrReLJu5tuI3+cKRlW6q0MWXnSDAA4UlLDG5E245P7oKQGvZDWeA9wPAEQNp4UuCpggzYna+yqtxZNN7tpt9/2QYCtMTypp72VcXxNKtW9MEXFvqs7EOIY95mGgm2+3HdX8Y6wQ0mD4SJBifpKotNWTXRDWmrQowCSWg33u0b915h4nwRZUMiF6wWubsLdP2XN+O8n8ym17Wy6YIbc/Reliz3HhRzPFUuR5bCfSie2CQbEJBWsuDoT6ESdCxqA0oXtUsJnNWszRA1ykbXKEsRNpougKyQYgohWUZYm0JaRS2TeYEyi0JLUgWzAKZT+Ul5S9DkjyODIE6nFNEKKHJB+tkDVIFIaKjIha7M4tBFA1yZz0AKKROTLAKsYWu5jg5phzSCCNwRsVSa5WKBkgdTCLMj1fwV4ndi3hlRpL2iS8RpjaSODK62ri9NcNIIbET1nY9hIhcd/T7JTQc55c0lzLxsLyIPK7kFrx3PIC8X5HFSfE78dtbMXG4CoHEgjSSYuZjpKp1sNsWgE7EzsulZQAbB9Q/loWFnD2U4awAHUC7m5tB5XHWrOqD3QTQR8A3/ALd5Wjk9AgaarWgjYNmI435UPh6qC1xI9QOkz+n1RFzi8l1rwOfmt+zS8onZh20SSIu6PlP5q7XrBo1bDlVCRIbuCLyOZ/n0VU4QlrmF5c07NiCO0hI3WkBK9sfE0QWkNFi7Ue5JlQupFsagpKLA2xAtaxsAOFbdSD2SON/ZKlY7lWiCjULmgcyYVxgggEXhV6Lmg2kAQP3SxGMMx03Kf1sRlnVBHRNiXdkAuN/ZSsf6ZRehf2cL/UHIGlgrMZDh8cDcdSvPtJXu+JDXC+0QRC4vPPAZc4vo6Q0idO0Hsu7DlVcWB2eeak4ermJy8tJBFxZU3UCuvTByaCDk8qMUyiLSErQ6mgwEQUIqIg9BoomiQhNpQylKAQtKZNKdYxkpiU2pMSuyjzR0bSogEbWFBhRKoqlNWGtRaUqlQ7jyRkvEFJXsRhpVLyjMRJXRGaZxZMbiwqTSTABJPAuV1Phfww6q+ajdIF/9T0i3vuVz2V0S6sxsEnUJAkHv7L1OgWsZO8WE3+qjnyOOkNije2bGWObTdoaZERPE9Ar1OqWmBsudo06pIIBAO0DboStVhcGkumSD9TuQvJnt2ehHqjfoYuUGIote6dIJHMbfNZOGqC3qv81c/F/2t9R/JQcr2x1GnSJm0iww4WPcGfdBiHtn0kE7xb8lCxhcC5x22HfqrWEwzGN1ACYJJIk+90lNr9DOl2PhqmoEkCQY+SCvUY0gudpEfzZDlpa7U5hBDidj/OpVmtQDmwRIO4/VKlatm0pUURWpVGHQ4b78q5TY1rYO3KysPgmU3EMBuZMme1uy1mYZwcSfhIiP1KEfY80uk9FbEU2wdJkEEG+yqMkNveLT1V57GE2EewiYUn4ax2giyyV7ByrRTo4hwV3C1twd+Z2VfD0v50RurQI3/MoxbNJIs6GRq3lRVTqBGwPThM6s1hF9x9JSp027gkz1TJ+hf6cnmfh4NuLt68ysh+RhdtisA4l15YeFkYbDue9zQIjkrtjPWw1ZzzcjHRPUyAFdHTwhLtPKjfTgx0T8gUjka/h08LOr5O5q7wtUNTCg8J1Ng4nnr8O4INZXdVspaeFRreHQdk/NeQVJdHJ+ckt53hm6SNxBcjl25cphgwrzwoyt9jY8cMUVhhwE/lBSkpBa2U4IDyFG6gVYlH5iHJheOJRLCmZQLnCN5t7rTw+GdUMNErWGA8tsNaHPPJTc6OfJGMdCy3COL9TmMa7TGr+4rqMBl3o1E2P19/ZYOCwzmeqofUeOi06mLIFyVGfs50bL6sCJVanXJdB+G9+/CzMI173DhhmXE7fXdbNKlAFOQe/JEzfuuWSb2dEaRp4HKiYc90AiQGgCAe6vDD06TSWj4uSZWXm+J0Ft7OAgDhu0KxXxbXwG7DhI66DvsHE1QKfcm31UeCzCx1czb7LOqFzXSZcJJA6T0QeaQewMqTeyyhaN3CODWw0QJ/NSVa7mloAmZsOyq4N8tJ7qanmQIO8DlBvVCU7smGJB32PVWaRAFnW6bx81mGq08yO1iET6jf7fp0RTpWBxLQrE2hR1w0i+r5WRip6ZUYA5+iEregx9kIrgyPhg8m5T06jRqB5FilWwVNx1SR2CTcOwcbnklLUh/wAQHf8A5jV1PRW6VQREQeeqJ74bYx9FR0kGSQB9UtNM2mi+XRsonjfTAJ3B5+aVOqHdfqlUrDp9lemTQsThA+IOk9t1k5pQZSpuIDnO43Nz1Wp5zu0cIwNUmLneUylQy12c6zDVIb6CSRJjjse6tuy8hupxa33Kv4h7rAH6Bcn4j/3iATYNm+xj/wBKiytlIQ5M02sB2ReSubouqbNJkqwzNajd7+6qpjvA/BteUks0Z32TLc0T+qXo48hRupqyKaM4WypY6KOhCKav+SEjhwdkeQ1Ge5S4XAOqTEQCBcwJOwR1aMI8txWhxk7iI4TpkcjaWjoMryt1CfWCCLiNj2K0HARKo4THh7HkGYH3Wbg61Ss8sYXWidIJHtKV2cdNvZrVa4jaUVLCa/U6Q3p1/ZaeT+FX6HOfccAi/e6NtDU5zGwI3MEj27lTbB/CIVBEduIsoxQAex5qSW7CzZMQbdN7JVmeW4tI2iLAA2n9VimofM12i/M7W6KRWJ2teH05bBLOpj0m5+aLD6XNa4DeJv8AmuapZzpYSN/yhXshzapXe5pj0tkaRE3gk/ZJV7Hp0TPxJpvj4mm0cj9kQLXbW7c/RX6+Whvqc5sn+BU8vHrc6CNJ0iRFxuRKlVuitqrNTA4LQ31ExAtusvG5odRYabmMEQYif50WmMfBEq47GS2WwfdCSVUhYyadtGJSomPSHGeoRtwxab/Edgrf4yq6YDQB/duq9TEaf+53JU9IpbZYpVS1vqN+nCZ1YxI2VIvndKpX0j1bEoKVI3C2W/PkWUlGo6J3VehXEbe6uUcOTzA6Jt12K6TBq12xJBgf8f8ACgqxAImD1UtOmS4z8IsP8qQuBBBFtkUmBtIHBqy4z7qD8U1oj5WQh2oWlFNXQK8jVqJ6qxSb6eyo1KhDwwgyRM8fJWmYtoET9EtpMZp0FiAIiLH5fcLKzHJmuZpY1rDOqQN7bHlaQxQDiDt3R1+HC/UfqjGQU3E4RrXMeBB1NdBA3V7HZjTc0DRD2np9ZXQOa0vL2sGuIB5/wuPxdA6iXSCSTBEHe6vZ0wam7ZC5wJSSc1o3cPqnRLWjPFIIwz5d1FRxQO26sBWdo44uwHYfvPsm/DEIuVYwNLzKgY5waDu6QIHzIlC2x+tlZuA1kA6RJA1Om09YWxT/AKbvkaq9MN7Ak/eAo84wNFj2im7zBpE3Bg83H5KmK8HieAPi/ZZTaEcXPa0b1LI8JSBa1jsQbarkiR1iGj2K2Mqrhx8ptIUz0Gn0t5J07fuuJfmdWA1rngCwAsPsug8GYpzPNDmkVdQ9Tg6SNok2gduqfb2c+THxR0ucZo3Dta0zLrNAGomN7c/uoMPmzXOA8rU43gMGr3MbfNRHEh9QF8FzZA9Lut+ObJYbHilVdpZpBj1ekaj0iZt3UZaJpWXccacxUY2Y5CyP/j2EeDDi0kGCHAhvSxuQPdamZ1KdQAucG9TI54VfysLQ9Za0uAPqdcgc77JE2x+NHN43LRRsXsqSRAAM23N7fdW6LA1+prifSWgWAgjt7LQOPp1SP9MPbxIBj2UOMwFAwWSxzJIDbTIiCDui2mGi2/AipTpuB9bRJnY9p+Sirl97fOZWjlYY9o9bSdPsQfZNiMuFiXW5H83StV0C/ZQZS1t1T6hYiY2UmAxh1FgjaTdW8OaTQRb1WJWLTwzKdQuaSbxftwOqm1XRRbuzXrCo/wBIAa3eZuVBUwz2QWmRyAPv3VsO1tsY6EcIqGFdF3H7LcdmUqQ1NoP+40dnR+fRBisIHmNkWMENLQbnqo8LVFmkX2lFV5Bb7RCMO5hs0Ed1JhcQXEhoAA3g2VylWBJao69BzAdACDiltG5XpiJA591SqOJJi4nhWsLQ9N5k7kqKvllhocQ7qlbbGjSewxhIF2mD9QrdGhAsVE1j4ALyes8qQktW4Acg/NuAYkKCpTAGrQDe/wDlE/1XG6c3+IWRaAmP+JGxbY/ZMRBiJa5J2G9PpPsoqVU6RqsWgytQf4QGjDzpN+LLMznAVHPc/wBLtgAAdX0i9yVrsxImTBnY/oVn5vmLKf8AtvHmTcG8A/wJ4lY3y0c09wJuLpIqmYvk+uPYED6JJ9HXT9HMAhS065HMqfF5C5t2Sex/IH/KoaiDBBB6HdejKHs8aE/Ro0awdz+isA9Vktd3U9LEkb3ChLH6OqOX2W8Seh36K5h88qUx/uB0WuxhP1iVVp1muEbe6I0yBYAqfWi1xkW2+Kq0/F9GtH6J8Rn1d/8A9jx9APsFmijqPqkIKjyLBxKwVGPovYfHVJk1X6geoH6KTHYtz96jp/8AIjb2WdRo6rkx7o6r3N2KDWxkorwPTrOJEvnSZAdLh2MEqzi80LmlrtLwf+247g7yq1NreZn2T+Rey1h4p7o3fDGEqaS9hBYD8BMP7x2W5jG06tMl0BsH1TpPyI2K4qhrY6Q8j2MKc1nHck+5kLckTeBuV2dDhmte4MY+NMTFyBxJWj4hzR7WmnQpOqFjQXEEWnpO5XK5VmhpOdLbHkdlbdnNTW57baotE7bJGxFgdknhXNnVqj2vpkEAET1m61s6o6YcGSIveIWDgsbV87XEm0AACZN5K0M5zN7auprS9paA5vE9j1QaXgzg+VF2lIbDTE7dgtTDucWgAiwuVxr84bERUYd5IJWtl1Vz2hzX297/ADWcSTi12abh6jqMoC+8AbKPDsGxMlWX0belDjrYthspXnlTuxUKrh6mk+pHisIXkaduUj/Rl3snFeW2UDsSW7osTgzTZLd1n0caH+l4hL52MkmtGmyuCp6B1ArLr0tLd/mjy/GwYJTW7Bx1aLFVsHlS0a0WKsufa0SqWJkuAhDi7MnZcJCrmk12oEQCIUVKsJ32RYnEwJGyZmSZyuJoYik550h1NptcyR3CnqU6NSjqGgPdclxuDvF/otnHg+WdMmRuLkLjq9A9/pCZV4OvH+S7IS2OUk5pd0kTos6bG5LN2dzH+Fz+YZSDOpvETH0g+675rAhdgGuBBEjuvTU2jwHGzyPFZS9l2+off91Wp1uPqvS8y8PgCWfRc3jcgaZkX6jcErUpGUnHs54EFS0sW5vNksTlj2SR6mjnn91Xp1OqnKFdlozvo1aOMad7FThgKyWkEKWniCFCWP0dUcvs02MRGnZVqOMB3VoVAotNHQpJ9EbQEiE7wmBSlLGIUrXIdMp/LWCMaalwmJLD26INKEhY3ejcwmOa90uIaP8AiFZx+dtDdLAD3XNhvRO4FFsn9Su2bdDO2lsPYJhVKeOptJLZGrccLNcYQlZNoLxRZZx+cFr2mmSerV0+U401GAmR72XJ4eqGGdMp8VnFV3wekJtM55430j0BmGDkdZwYLbrmcl8RObTh/wASY55L5cLJaSJfVI6DEVzpvzsqtDCsLb7rCzTNS8jQYVTBY2rqIJ32QpFPqkkdLiY8sgnZVcspguBlZ4wNUglxt0Wllz2UQJRUPIstKkdA2gIWZmmZim0yoMd4la2wvZUHZ9SqMIcLo0CGN+US5Fjg9rn83sqmY51NNzQCCsU4jSTosOgURxd7paOxYd2dJ4cz3U0Ncbi10We1LfCI4K45xIdqYYWocyc6npci1Qv1tStFcuSUJASWOij1HTeEeqEkl3s8CxjB3VSvgGubskksEya/h1zjYgBc/m/htrXX36hJJUTYlHP18A+nvBH3UQqpJJJpIrjk32EpqWIITJKTVlk2ui/Qxc7qyxspklzTVHXCTYZakkkplkOEBCSSwRBECkkiYjqNTNCSSyCHpShJJEWw2OTl6dJCjEepNSxJa6UkkUZrRsDPPRCza+MLkklmLGCRVcZUZSSRKgPYoHUikkijAhhRuJhJJY1jQUySSw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042" name="AutoShape 34" descr="data:image/jpeg;base64,/9j/4AAQSkZJRgABAQAAAQABAAD/2wCEAAkGBhMSERUUEhQUFRQUFRQUFhQUFBQVFRUVFBQVFBQUFhcXHCYeFxkjGRQUHy8gIycpLCwsFR4xNTAqNSYrLCkBCQoKDgwOGg8PGiwkHyQsLCwsKSwpLCwpKiwsLCksLCwsLCksLCwsLCwpLCksLCwsKSwsLCwpLCkpKSwsLCwpLP/AABEIALcBEwMBIgACEQEDEQH/xAAbAAABBQEBAAAAAAAAAAAAAAACAAEDBAUGB//EADoQAAEDAgUCBAQFAwMEAwAAAAEAAhEDIQQFEjFBUWEGEyJxMoGRoRSxweHwB0LRIzNSFWJy8RZDY//EABkBAAMBAQEAAAAAAAAAAAAAAAECAwAEBf/EACMRAAICAgICAgMBAAAAAAAAAAABAhEDIRIxQVEEEyJhcUL/2gAMAwEAAhEDEQA/APIE4TJApBg0yaUigx0OnahThIURMEYUTSpAlCDUKjROKEKqIPsIIqfxD3QhHhxLh7hFCs9ayKj/AKTPYLUbWDHEnoo8lo/6DPYKfHUfWB1CpLolHbOBqeMX08dBLiNUXNgCbQuk8X1Q7Dmo2dRErnM9yXRigXDciD813WKyUmhBG7f0U1tNFWkmmYP9G/Ez3vdRezU3jt9Vj/1VfUp40VKbdAtAHZdL/SpraeMqNc0NOn9Vt/1WyZtWl5lOC5skp1uOiLqM9mPhfMxOC1PF9O/yXDeFvOo4pwJOkkr1Dwdj6f4NrH2dELkswy/RiZHwzKWS8lINN8ToydcSua8dZNpaHj5ro8BXaTA3T+LMIXYc+yzVxYU+MkeQNClASqshxTSvPk9nswVILSlpTSlKUcWlNpSLk4cgYaEJCkTQsGiOEMqaE0JrBRFKUqQsS0LWagZSRaEltGMVJJJegeKOkmlKUGMhIghlOClKErSjlRNKklKN4BcUwTFOFQgGFJhx62+4UbVJhh6x7ooDPcMgcDRb/wCIR+Jcc2i1risTIsaWsHsp8xw34qA/4afqLf8AkBwtkyJQsWGJuZL5DMVSDxcgggrao1ahjWAWtEWBkyOeipYSgymAwAMESALDt7q/hK5FiI5XmZPlt6iqO+HxktvZk5rkxaTWw8+YAZA59u6bw/Tq1GEYoPYDwd49l0fmXtt+qapTB7JV83Iloz+LjfZw+eZTiWVW/hqbns7QPrJVzEYR1SkS4Fr2i4O4K6gQOSnAa6biTYzyjD5z/wBml8Za4nk3hPPXNxZY8GJXpuZVW1KZA6LnfEPhinRqNrsAbJALb3JO4Wth3At+S9L4+RZFo4fkQcHbPK85oaahHdUJXS+K8JDyVzS5MiqTR6eCXKCYtSUpQlpUy4k4TaU8LBHlPKFKVjBaktSDUrNDDakG6Ck30QgqRoR1MEQo/LQtMemg9CSjgpLAMFMSmJQkr0zwhyU4KCUgUBkGiCFOEo6JAURKAJ3FBdhfQkQQhEAnJkjQpML8Y90DVbyyowP9bC4cQ7TB67LN6BW0drleKc7S1gkrscoyp2kue7T2HMdSuRyGHnTSY6es/COpdwF6DgsGRT3DjAtsF5OXLKqPRjBJ2Z1Wi4XJBA2VzDU/MfqJ9AAEHkhUcXRqh01AAOIMj5KfDYk2YOt7Hb9VwR26Z0S6tGk2tqMN2HPCrgvDvXZva4+ZVXBYyT2/Jaj3mxEEcoXy2LXHRXfgwSHMM8x/gpquFM6m3B3HIVHF1jTqehx0un0m8ERMdrq7h8ZqI4P2KT8bKVJKyHOXONBzdBfLfTAmHcFchkOaPdinYep6Xs/tO916JrACxM2brBNBlLzfhL3iHAdnRuvT+L8j63T6OLPi+xaOf8W5VDSvOKliQvVszwtTy4qi5G8yCvL8yoaXn3Xo56l+S6IfEckuMuyAPT6lCnlc1HfZOCkoQ5GHpaHTDTOTa0nOWCHQbda2XgByxablo4StCTIh8Z0OIwYLJXO4mnBK1f8AqXphZderJlRgmi8qZVKSIlJWInNEoSU5QleoeCJIJk4QGJAiCBpRhBjIMJiUgmG6CMwwjCBSUmEkACSbAdeiYQNq3MgwGHe5ut9YvMzTp0gebesu6X25VnIfBlSpU01xUotiZLD6uwJsCvQcr8N06TYw7NIj43Xc7jf+Bc2bPGKpdlYYm3YGELGU9NNopN5Ey493HkqannOnS1pvYfdN/wBLI+IgSbkwTCp4rK2l3pfJ6WEDt3Xj5JWejBezaqYsmNVxImPzhTYa51NMCI6/RZ1RkMGgmBxve3KsYZ5MOt+ilbsdrReLJu5tuI3+cKRlW6q0MWXnSDAA4UlLDG5E245P7oKQGvZDWeA9wPAEQNp4UuCpggzYna+yqtxZNN7tpt9/2QYCtMTypp72VcXxNKtW9MEXFvqs7EOIY95mGgm2+3HdX8Y6wQ0mD4SJBifpKotNWTXRDWmrQowCSWg33u0b915h4nwRZUMiF6wWubsLdP2XN+O8n8ym17Wy6YIbc/Reliz3HhRzPFUuR5bCfSie2CQbEJBWsuDoT6ESdCxqA0oXtUsJnNWszRA1ykbXKEsRNpougKyQYgohWUZYm0JaRS2TeYEyi0JLUgWzAKZT+Ul5S9DkjyODIE6nFNEKKHJB+tkDVIFIaKjIha7M4tBFA1yZz0AKKROTLAKsYWu5jg5phzSCCNwRsVSa5WKBkgdTCLMj1fwV4ndi3hlRpL2iS8RpjaSODK62ri9NcNIIbET1nY9hIhcd/T7JTQc55c0lzLxsLyIPK7kFrx3PIC8X5HFSfE78dtbMXG4CoHEgjSSYuZjpKp1sNsWgE7EzsulZQAbB9Q/loWFnD2U4awAHUC7m5tB5XHWrOqD3QTQR8A3/ALd5Wjk9AgaarWgjYNmI435UPh6qC1xI9QOkz+n1RFzi8l1rwOfmt+zS8onZh20SSIu6PlP5q7XrBo1bDlVCRIbuCLyOZ/n0VU4QlrmF5c07NiCO0hI3WkBK9sfE0QWkNFi7Ue5JlQupFsagpKLA2xAtaxsAOFbdSD2SON/ZKlY7lWiCjULmgcyYVxgggEXhV6Lmg2kAQP3SxGMMx03Kf1sRlnVBHRNiXdkAuN/ZSsf6ZRehf2cL/UHIGlgrMZDh8cDcdSvPtJXu+JDXC+0QRC4vPPAZc4vo6Q0idO0Hsu7DlVcWB2eeak4ermJy8tJBFxZU3UCuvTByaCDk8qMUyiLSErQ6mgwEQUIqIg9BoomiQhNpQylKAQtKZNKdYxkpiU2pMSuyjzR0bSogEbWFBhRKoqlNWGtRaUqlQ7jyRkvEFJXsRhpVLyjMRJXRGaZxZMbiwqTSTABJPAuV1Phfww6q+ajdIF/9T0i3vuVz2V0S6sxsEnUJAkHv7L1OgWsZO8WE3+qjnyOOkNije2bGWObTdoaZERPE9Ar1OqWmBsudo06pIIBAO0DboStVhcGkumSD9TuQvJnt2ehHqjfoYuUGIote6dIJHMbfNZOGqC3qv81c/F/2t9R/JQcr2x1GnSJm0iww4WPcGfdBiHtn0kE7xb8lCxhcC5x22HfqrWEwzGN1ACYJJIk+90lNr9DOl2PhqmoEkCQY+SCvUY0gudpEfzZDlpa7U5hBDidj/OpVmtQDmwRIO4/VKlatm0pUURWpVGHQ4b78q5TY1rYO3KysPgmU3EMBuZMme1uy1mYZwcSfhIiP1KEfY80uk9FbEU2wdJkEEG+yqMkNveLT1V57GE2EewiYUn4ax2giyyV7ByrRTo4hwV3C1twd+Z2VfD0v50RurQI3/MoxbNJIs6GRq3lRVTqBGwPThM6s1hF9x9JSp027gkz1TJ+hf6cnmfh4NuLt68ysh+RhdtisA4l15YeFkYbDue9zQIjkrtjPWw1ZzzcjHRPUyAFdHTwhLtPKjfTgx0T8gUjka/h08LOr5O5q7wtUNTCg8J1Ng4nnr8O4INZXdVspaeFRreHQdk/NeQVJdHJ+ckt53hm6SNxBcjl25cphgwrzwoyt9jY8cMUVhhwE/lBSkpBa2U4IDyFG6gVYlH5iHJheOJRLCmZQLnCN5t7rTw+GdUMNErWGA8tsNaHPPJTc6OfJGMdCy3COL9TmMa7TGr+4rqMBl3o1E2P19/ZYOCwzmeqofUeOi06mLIFyVGfs50bL6sCJVanXJdB+G9+/CzMI173DhhmXE7fXdbNKlAFOQe/JEzfuuWSb2dEaRp4HKiYc90AiQGgCAe6vDD06TSWj4uSZWXm+J0Ft7OAgDhu0KxXxbXwG7DhI66DvsHE1QKfcm31UeCzCx1czb7LOqFzXSZcJJA6T0QeaQewMqTeyyhaN3CODWw0QJ/NSVa7mloAmZsOyq4N8tJ7qanmQIO8DlBvVCU7smGJB32PVWaRAFnW6bx81mGq08yO1iET6jf7fp0RTpWBxLQrE2hR1w0i+r5WRip6ZUYA5+iEregx9kIrgyPhg8m5T06jRqB5FilWwVNx1SR2CTcOwcbnklLUh/wAQHf8A5jV1PRW6VQREQeeqJ74bYx9FR0kGSQB9UtNM2mi+XRsonjfTAJ3B5+aVOqHdfqlUrDp9lemTQsThA+IOk9t1k5pQZSpuIDnO43Nz1Wp5zu0cIwNUmLneUylQy12c6zDVIb6CSRJjjse6tuy8hupxa33Kv4h7rAH6Bcn4j/3iATYNm+xj/wBKiytlIQ5M02sB2ReSubouqbNJkqwzNajd7+6qpjvA/BteUks0Z32TLc0T+qXo48hRupqyKaM4WypY6KOhCKav+SEjhwdkeQ1Ge5S4XAOqTEQCBcwJOwR1aMI8txWhxk7iI4TpkcjaWjoMryt1CfWCCLiNj2K0HARKo4THh7HkGYH3Wbg61Ss8sYXWidIJHtKV2cdNvZrVa4jaUVLCa/U6Q3p1/ZaeT+FX6HOfccAi/e6NtDU5zGwI3MEj27lTbB/CIVBEduIsoxQAex5qSW7CzZMQbdN7JVmeW4tI2iLAA2n9VimofM12i/M7W6KRWJ2teH05bBLOpj0m5+aLD6XNa4DeJv8AmuapZzpYSN/yhXshzapXe5pj0tkaRE3gk/ZJV7Hp0TPxJpvj4mm0cj9kQLXbW7c/RX6+Whvqc5sn+BU8vHrc6CNJ0iRFxuRKlVuitqrNTA4LQ31ExAtusvG5odRYabmMEQYif50WmMfBEq47GS2WwfdCSVUhYyadtGJSomPSHGeoRtwxab/Edgrf4yq6YDQB/duq9TEaf+53JU9IpbZYpVS1vqN+nCZ1YxI2VIvndKpX0j1bEoKVI3C2W/PkWUlGo6J3VehXEbe6uUcOTzA6Jt12K6TBq12xJBgf8f8ACgqxAImD1UtOmS4z8IsP8qQuBBBFtkUmBtIHBqy4z7qD8U1oj5WQh2oWlFNXQK8jVqJ6qxSb6eyo1KhDwwgyRM8fJWmYtoET9EtpMZp0FiAIiLH5fcLKzHJmuZpY1rDOqQN7bHlaQxQDiDt3R1+HC/UfqjGQU3E4RrXMeBB1NdBA3V7HZjTc0DRD2np9ZXQOa0vL2sGuIB5/wuPxdA6iXSCSTBEHe6vZ0wam7ZC5wJSSc1o3cPqnRLWjPFIIwz5d1FRxQO26sBWdo44uwHYfvPsm/DEIuVYwNLzKgY5waDu6QIHzIlC2x+tlZuA1kA6RJA1Om09YWxT/AKbvkaq9MN7Ak/eAo84wNFj2im7zBpE3Bg83H5KmK8HieAPi/ZZTaEcXPa0b1LI8JSBa1jsQbarkiR1iGj2K2Mqrhx8ptIUz0Gn0t5J07fuuJfmdWA1rngCwAsPsug8GYpzPNDmkVdQ9Tg6SNok2gduqfb2c+THxR0ucZo3Dta0zLrNAGomN7c/uoMPmzXOA8rU43gMGr3MbfNRHEh9QF8FzZA9Lut+ObJYbHilVdpZpBj1ekaj0iZt3UZaJpWXccacxUY2Y5CyP/j2EeDDi0kGCHAhvSxuQPdamZ1KdQAucG9TI54VfysLQ9Za0uAPqdcgc77JE2x+NHN43LRRsXsqSRAAM23N7fdW6LA1+prifSWgWAgjt7LQOPp1SP9MPbxIBj2UOMwFAwWSxzJIDbTIiCDui2mGi2/AipTpuB9bRJnY9p+Sirl97fOZWjlYY9o9bSdPsQfZNiMuFiXW5H83StV0C/ZQZS1t1T6hYiY2UmAxh1FgjaTdW8OaTQRb1WJWLTwzKdQuaSbxftwOqm1XRRbuzXrCo/wBIAa3eZuVBUwz2QWmRyAPv3VsO1tsY6EcIqGFdF3H7LcdmUqQ1NoP+40dnR+fRBisIHmNkWMENLQbnqo8LVFmkX2lFV5Bb7RCMO5hs0Ed1JhcQXEhoAA3g2VylWBJao69BzAdACDiltG5XpiJA591SqOJJi4nhWsLQ9N5k7kqKvllhocQ7qlbbGjSewxhIF2mD9QrdGhAsVE1j4ALyes8qQktW4Acg/NuAYkKCpTAGrQDe/wDlE/1XG6c3+IWRaAmP+JGxbY/ZMRBiJa5J2G9PpPsoqVU6RqsWgytQf4QGjDzpN+LLMznAVHPc/wBLtgAAdX0i9yVrsxImTBnY/oVn5vmLKf8AtvHmTcG8A/wJ4lY3y0c09wJuLpIqmYvk+uPYED6JJ9HXT9HMAhS065HMqfF5C5t2Sex/IH/KoaiDBBB6HdejKHs8aE/Ro0awdz+isA9Vktd3U9LEkb3ChLH6OqOX2W8Seh36K5h88qUx/uB0WuxhP1iVVp1muEbe6I0yBYAqfWi1xkW2+Kq0/F9GtH6J8Rn1d/8A9jx9APsFmijqPqkIKjyLBxKwVGPovYfHVJk1X6geoH6KTHYtz96jp/8AIjb2WdRo6rkx7o6r3N2KDWxkorwPTrOJEvnSZAdLh2MEqzi80LmlrtLwf+247g7yq1NreZn2T+Rey1h4p7o3fDGEqaS9hBYD8BMP7x2W5jG06tMl0BsH1TpPyI2K4qhrY6Q8j2MKc1nHck+5kLckTeBuV2dDhmte4MY+NMTFyBxJWj4hzR7WmnQpOqFjQXEEWnpO5XK5VmhpOdLbHkdlbdnNTW57baotE7bJGxFgdknhXNnVqj2vpkEAET1m61s6o6YcGSIveIWDgsbV87XEm0AACZN5K0M5zN7auprS9paA5vE9j1QaXgzg+VF2lIbDTE7dgtTDucWgAiwuVxr84bERUYd5IJWtl1Vz2hzX297/ADWcSTi12abh6jqMoC+8AbKPDsGxMlWX0belDjrYthspXnlTuxUKrh6mk+pHisIXkaduUj/Rl3snFeW2UDsSW7osTgzTZLd1n0caH+l4hL52MkmtGmyuCp6B1ArLr0tLd/mjy/GwYJTW7Bx1aLFVsHlS0a0WKsufa0SqWJkuAhDi7MnZcJCrmk12oEQCIUVKsJ32RYnEwJGyZmSZyuJoYik550h1NptcyR3CnqU6NSjqGgPdclxuDvF/otnHg+WdMmRuLkLjq9A9/pCZV4OvH+S7IS2OUk5pd0kTos6bG5LN2dzH+Fz+YZSDOpvETH0g+675rAhdgGuBBEjuvTU2jwHGzyPFZS9l2+off91Wp1uPqvS8y8PgCWfRc3jcgaZkX6jcErUpGUnHs54EFS0sW5vNksTlj2SR6mjnn91Xp1OqnKFdlozvo1aOMad7FThgKyWkEKWniCFCWP0dUcvs02MRGnZVqOMB3VoVAotNHQpJ9EbQEiE7wmBSlLGIUrXIdMp/LWCMaalwmJLD26INKEhY3ejcwmOa90uIaP8AiFZx+dtDdLAD3XNhvRO4FFsn9Su2bdDO2lsPYJhVKeOptJLZGrccLNcYQlZNoLxRZZx+cFr2mmSerV0+U401GAmR72XJ4eqGGdMp8VnFV3wekJtM55430j0BmGDkdZwYLbrmcl8RObTh/wASY55L5cLJaSJfVI6DEVzpvzsqtDCsLb7rCzTNS8jQYVTBY2rqIJ32QpFPqkkdLiY8sgnZVcspguBlZ4wNUglxt0Wllz2UQJRUPIstKkdA2gIWZmmZim0yoMd4la2wvZUHZ9SqMIcLo0CGN+US5Fjg9rn83sqmY51NNzQCCsU4jSTosOgURxd7paOxYd2dJ4cz3U0Ncbi10We1LfCI4K45xIdqYYWocyc6npci1Qv1tStFcuSUJASWOij1HTeEeqEkl3s8CxjB3VSvgGubskksEya/h1zjYgBc/m/htrXX36hJJUTYlHP18A+nvBH3UQqpJJJpIrjk32EpqWIITJKTVlk2ui/Qxc7qyxspklzTVHXCTYZakkkplkOEBCSSwRBECkkiYjqNTNCSSyCHpShJJEWw2OTl6dJCjEepNSxJa6UkkUZrRsDPPRCza+MLkklmLGCRVcZUZSSRKgPYoHUikkijAhhRuJhJJY1jQUySSw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044" name="AutoShape 36" descr="data:image/jpeg;base64,/9j/4AAQSkZJRgABAQAAAQABAAD/2wCEAAkGBhMSERUUEhQUFRQUFRQUFhQUFBQVFRUVFBQVFBQUFhcXHCYeFxkjGRQUHy8gIycpLCwsFR4xNTAqNSYrLCkBCQoKDgwOGg8PGiwkHyQsLCwsKSwpLCwpKiwsLCksLCwsLCksLCwsLCwpLCksLCwsKSwsLCwpLCkpKSwsLCwpLP/AABEIALcBEwMBIgACEQEDEQH/xAAbAAABBQEBAAAAAAAAAAAAAAACAAEDBAUGB//EADoQAAEDAgUCBAQFAwMEAwAAAAEAAhEDIQQFEjFBUWEGEyJxMoGRoRSxweHwB0LRIzNSFWJy8RZDY//EABkBAAMBAQEAAAAAAAAAAAAAAAECAwAEBf/EACMRAAICAgICAgMBAAAAAAAAAAABAhEDIRIxQVEEEyJhcUL/2gAMAwEAAhEDEQA/APIE4TJApBg0yaUigx0OnahThIURMEYUTSpAlCDUKjROKEKqIPsIIqfxD3QhHhxLh7hFCs9ayKj/AKTPYLUbWDHEnoo8lo/6DPYKfHUfWB1CpLolHbOBqeMX08dBLiNUXNgCbQuk8X1Q7Dmo2dRErnM9yXRigXDciD813WKyUmhBG7f0U1tNFWkmmYP9G/Ez3vdRezU3jt9Vj/1VfUp40VKbdAtAHZdL/SpraeMqNc0NOn9Vt/1WyZtWl5lOC5skp1uOiLqM9mPhfMxOC1PF9O/yXDeFvOo4pwJOkkr1Dwdj6f4NrH2dELkswy/RiZHwzKWS8lINN8ToydcSua8dZNpaHj5ro8BXaTA3T+LMIXYc+yzVxYU+MkeQNClASqshxTSvPk9nswVILSlpTSlKUcWlNpSLk4cgYaEJCkTQsGiOEMqaE0JrBRFKUqQsS0LWagZSRaEltGMVJJJegeKOkmlKUGMhIghlOClKErSjlRNKklKN4BcUwTFOFQgGFJhx62+4UbVJhh6x7ooDPcMgcDRb/wCIR+Jcc2i1risTIsaWsHsp8xw34qA/4afqLf8AkBwtkyJQsWGJuZL5DMVSDxcgggrao1ahjWAWtEWBkyOeipYSgymAwAMESALDt7q/hK5FiI5XmZPlt6iqO+HxktvZk5rkxaTWw8+YAZA59u6bw/Tq1GEYoPYDwd49l0fmXtt+qapTB7JV83Iloz+LjfZw+eZTiWVW/hqbns7QPrJVzEYR1SkS4Fr2i4O4K6gQOSnAa6biTYzyjD5z/wBml8Za4nk3hPPXNxZY8GJXpuZVW1KZA6LnfEPhinRqNrsAbJALb3JO4Wth3At+S9L4+RZFo4fkQcHbPK85oaahHdUJXS+K8JDyVzS5MiqTR6eCXKCYtSUpQlpUy4k4TaU8LBHlPKFKVjBaktSDUrNDDakG6Ck30QgqRoR1MEQo/LQtMemg9CSjgpLAMFMSmJQkr0zwhyU4KCUgUBkGiCFOEo6JAURKAJ3FBdhfQkQQhEAnJkjQpML8Y90DVbyyowP9bC4cQ7TB67LN6BW0drleKc7S1gkrscoyp2kue7T2HMdSuRyGHnTSY6es/COpdwF6DgsGRT3DjAtsF5OXLKqPRjBJ2Z1Wi4XJBA2VzDU/MfqJ9AAEHkhUcXRqh01AAOIMj5KfDYk2YOt7Hb9VwR26Z0S6tGk2tqMN2HPCrgvDvXZva4+ZVXBYyT2/Jaj3mxEEcoXy2LXHRXfgwSHMM8x/gpquFM6m3B3HIVHF1jTqehx0un0m8ERMdrq7h8ZqI4P2KT8bKVJKyHOXONBzdBfLfTAmHcFchkOaPdinYep6Xs/tO916JrACxM2brBNBlLzfhL3iHAdnRuvT+L8j63T6OLPi+xaOf8W5VDSvOKliQvVszwtTy4qi5G8yCvL8yoaXn3Xo56l+S6IfEckuMuyAPT6lCnlc1HfZOCkoQ5GHpaHTDTOTa0nOWCHQbda2XgByxablo4StCTIh8Z0OIwYLJXO4mnBK1f8AqXphZderJlRgmi8qZVKSIlJWInNEoSU5QleoeCJIJk4QGJAiCBpRhBjIMJiUgmG6CMwwjCBSUmEkACSbAdeiYQNq3MgwGHe5ut9YvMzTp0gebesu6X25VnIfBlSpU01xUotiZLD6uwJsCvQcr8N06TYw7NIj43Xc7jf+Bc2bPGKpdlYYm3YGELGU9NNopN5Ey493HkqannOnS1pvYfdN/wBLI+IgSbkwTCp4rK2l3pfJ6WEDt3Xj5JWejBezaqYsmNVxImPzhTYa51NMCI6/RZ1RkMGgmBxve3KsYZ5MOt+ilbsdrReLJu5tuI3+cKRlW6q0MWXnSDAA4UlLDG5E245P7oKQGvZDWeA9wPAEQNp4UuCpggzYna+yqtxZNN7tpt9/2QYCtMTypp72VcXxNKtW9MEXFvqs7EOIY95mGgm2+3HdX8Y6wQ0mD4SJBifpKotNWTXRDWmrQowCSWg33u0b915h4nwRZUMiF6wWubsLdP2XN+O8n8ym17Wy6YIbc/Reliz3HhRzPFUuR5bCfSie2CQbEJBWsuDoT6ESdCxqA0oXtUsJnNWszRA1ykbXKEsRNpougKyQYgohWUZYm0JaRS2TeYEyi0JLUgWzAKZT+Ul5S9DkjyODIE6nFNEKKHJB+tkDVIFIaKjIha7M4tBFA1yZz0AKKROTLAKsYWu5jg5phzSCCNwRsVSa5WKBkgdTCLMj1fwV4ndi3hlRpL2iS8RpjaSODK62ri9NcNIIbET1nY9hIhcd/T7JTQc55c0lzLxsLyIPK7kFrx3PIC8X5HFSfE78dtbMXG4CoHEgjSSYuZjpKp1sNsWgE7EzsulZQAbB9Q/loWFnD2U4awAHUC7m5tB5XHWrOqD3QTQR8A3/ALd5Wjk9AgaarWgjYNmI435UPh6qC1xI9QOkz+n1RFzi8l1rwOfmt+zS8onZh20SSIu6PlP5q7XrBo1bDlVCRIbuCLyOZ/n0VU4QlrmF5c07NiCO0hI3WkBK9sfE0QWkNFi7Ue5JlQupFsagpKLA2xAtaxsAOFbdSD2SON/ZKlY7lWiCjULmgcyYVxgggEXhV6Lmg2kAQP3SxGMMx03Kf1sRlnVBHRNiXdkAuN/ZSsf6ZRehf2cL/UHIGlgrMZDh8cDcdSvPtJXu+JDXC+0QRC4vPPAZc4vo6Q0idO0Hsu7DlVcWB2eeak4ermJy8tJBFxZU3UCuvTByaCDk8qMUyiLSErQ6mgwEQUIqIg9BoomiQhNpQylKAQtKZNKdYxkpiU2pMSuyjzR0bSogEbWFBhRKoqlNWGtRaUqlQ7jyRkvEFJXsRhpVLyjMRJXRGaZxZMbiwqTSTABJPAuV1Phfww6q+ajdIF/9T0i3vuVz2V0S6sxsEnUJAkHv7L1OgWsZO8WE3+qjnyOOkNije2bGWObTdoaZERPE9Ar1OqWmBsudo06pIIBAO0DboStVhcGkumSD9TuQvJnt2ehHqjfoYuUGIote6dIJHMbfNZOGqC3qv81c/F/2t9R/JQcr2x1GnSJm0iww4WPcGfdBiHtn0kE7xb8lCxhcC5x22HfqrWEwzGN1ACYJJIk+90lNr9DOl2PhqmoEkCQY+SCvUY0gudpEfzZDlpa7U5hBDidj/OpVmtQDmwRIO4/VKlatm0pUURWpVGHQ4b78q5TY1rYO3KysPgmU3EMBuZMme1uy1mYZwcSfhIiP1KEfY80uk9FbEU2wdJkEEG+yqMkNveLT1V57GE2EewiYUn4ax2giyyV7ByrRTo4hwV3C1twd+Z2VfD0v50RurQI3/MoxbNJIs6GRq3lRVTqBGwPThM6s1hF9x9JSp027gkz1TJ+hf6cnmfh4NuLt68ysh+RhdtisA4l15YeFkYbDue9zQIjkrtjPWw1ZzzcjHRPUyAFdHTwhLtPKjfTgx0T8gUjka/h08LOr5O5q7wtUNTCg8J1Ng4nnr8O4INZXdVspaeFRreHQdk/NeQVJdHJ+ckt53hm6SNxBcjl25cphgwrzwoyt9jY8cMUVhhwE/lBSkpBa2U4IDyFG6gVYlH5iHJheOJRLCmZQLnCN5t7rTw+GdUMNErWGA8tsNaHPPJTc6OfJGMdCy3COL9TmMa7TGr+4rqMBl3o1E2P19/ZYOCwzmeqofUeOi06mLIFyVGfs50bL6sCJVanXJdB+G9+/CzMI173DhhmXE7fXdbNKlAFOQe/JEzfuuWSb2dEaRp4HKiYc90AiQGgCAe6vDD06TSWj4uSZWXm+J0Ft7OAgDhu0KxXxbXwG7DhI66DvsHE1QKfcm31UeCzCx1czb7LOqFzXSZcJJA6T0QeaQewMqTeyyhaN3CODWw0QJ/NSVa7mloAmZsOyq4N8tJ7qanmQIO8DlBvVCU7smGJB32PVWaRAFnW6bx81mGq08yO1iET6jf7fp0RTpWBxLQrE2hR1w0i+r5WRip6ZUYA5+iEregx9kIrgyPhg8m5T06jRqB5FilWwVNx1SR2CTcOwcbnklLUh/wAQHf8A5jV1PRW6VQREQeeqJ74bYx9FR0kGSQB9UtNM2mi+XRsonjfTAJ3B5+aVOqHdfqlUrDp9lemTQsThA+IOk9t1k5pQZSpuIDnO43Nz1Wp5zu0cIwNUmLneUylQy12c6zDVIb6CSRJjjse6tuy8hupxa33Kv4h7rAH6Bcn4j/3iATYNm+xj/wBKiytlIQ5M02sB2ReSubouqbNJkqwzNajd7+6qpjvA/BteUks0Z32TLc0T+qXo48hRupqyKaM4WypY6KOhCKav+SEjhwdkeQ1Ge5S4XAOqTEQCBcwJOwR1aMI8txWhxk7iI4TpkcjaWjoMryt1CfWCCLiNj2K0HARKo4THh7HkGYH3Wbg61Ss8sYXWidIJHtKV2cdNvZrVa4jaUVLCa/U6Q3p1/ZaeT+FX6HOfccAi/e6NtDU5zGwI3MEj27lTbB/CIVBEduIsoxQAex5qSW7CzZMQbdN7JVmeW4tI2iLAA2n9VimofM12i/M7W6KRWJ2teH05bBLOpj0m5+aLD6XNa4DeJv8AmuapZzpYSN/yhXshzapXe5pj0tkaRE3gk/ZJV7Hp0TPxJpvj4mm0cj9kQLXbW7c/RX6+Whvqc5sn+BU8vHrc6CNJ0iRFxuRKlVuitqrNTA4LQ31ExAtusvG5odRYabmMEQYif50WmMfBEq47GS2WwfdCSVUhYyadtGJSomPSHGeoRtwxab/Edgrf4yq6YDQB/duq9TEaf+53JU9IpbZYpVS1vqN+nCZ1YxI2VIvndKpX0j1bEoKVI3C2W/PkWUlGo6J3VehXEbe6uUcOTzA6Jt12K6TBq12xJBgf8f8ACgqxAImD1UtOmS4z8IsP8qQuBBBFtkUmBtIHBqy4z7qD8U1oj5WQh2oWlFNXQK8jVqJ6qxSb6eyo1KhDwwgyRM8fJWmYtoET9EtpMZp0FiAIiLH5fcLKzHJmuZpY1rDOqQN7bHlaQxQDiDt3R1+HC/UfqjGQU3E4RrXMeBB1NdBA3V7HZjTc0DRD2np9ZXQOa0vL2sGuIB5/wuPxdA6iXSCSTBEHe6vZ0wam7ZC5wJSSc1o3cPqnRLWjPFIIwz5d1FRxQO26sBWdo44uwHYfvPsm/DEIuVYwNLzKgY5waDu6QIHzIlC2x+tlZuA1kA6RJA1Om09YWxT/AKbvkaq9MN7Ak/eAo84wNFj2im7zBpE3Bg83H5KmK8HieAPi/ZZTaEcXPa0b1LI8JSBa1jsQbarkiR1iGj2K2Mqrhx8ptIUz0Gn0t5J07fuuJfmdWA1rngCwAsPsug8GYpzPNDmkVdQ9Tg6SNok2gduqfb2c+THxR0ucZo3Dta0zLrNAGomN7c/uoMPmzXOA8rU43gMGr3MbfNRHEh9QF8FzZA9Lut+ObJYbHilVdpZpBj1ekaj0iZt3UZaJpWXccacxUY2Y5CyP/j2EeDDi0kGCHAhvSxuQPdamZ1KdQAucG9TI54VfysLQ9Za0uAPqdcgc77JE2x+NHN43LRRsXsqSRAAM23N7fdW6LA1+prifSWgWAgjt7LQOPp1SP9MPbxIBj2UOMwFAwWSxzJIDbTIiCDui2mGi2/AipTpuB9bRJnY9p+Sirl97fOZWjlYY9o9bSdPsQfZNiMuFiXW5H83StV0C/ZQZS1t1T6hYiY2UmAxh1FgjaTdW8OaTQRb1WJWLTwzKdQuaSbxftwOqm1XRRbuzXrCo/wBIAa3eZuVBUwz2QWmRyAPv3VsO1tsY6EcIqGFdF3H7LcdmUqQ1NoP+40dnR+fRBisIHmNkWMENLQbnqo8LVFmkX2lFV5Bb7RCMO5hs0Ed1JhcQXEhoAA3g2VylWBJao69BzAdACDiltG5XpiJA591SqOJJi4nhWsLQ9N5k7kqKvllhocQ7qlbbGjSewxhIF2mD9QrdGhAsVE1j4ALyes8qQktW4Acg/NuAYkKCpTAGrQDe/wDlE/1XG6c3+IWRaAmP+JGxbY/ZMRBiJa5J2G9PpPsoqVU6RqsWgytQf4QGjDzpN+LLMznAVHPc/wBLtgAAdX0i9yVrsxImTBnY/oVn5vmLKf8AtvHmTcG8A/wJ4lY3y0c09wJuLpIqmYvk+uPYED6JJ9HXT9HMAhS065HMqfF5C5t2Sex/IH/KoaiDBBB6HdejKHs8aE/Ro0awdz+isA9Vktd3U9LEkb3ChLH6OqOX2W8Seh36K5h88qUx/uB0WuxhP1iVVp1muEbe6I0yBYAqfWi1xkW2+Kq0/F9GtH6J8Rn1d/8A9jx9APsFmijqPqkIKjyLBxKwVGPovYfHVJk1X6geoH6KTHYtz96jp/8AIjb2WdRo6rkx7o6r3N2KDWxkorwPTrOJEvnSZAdLh2MEqzi80LmlrtLwf+247g7yq1NreZn2T+Rey1h4p7o3fDGEqaS9hBYD8BMP7x2W5jG06tMl0BsH1TpPyI2K4qhrY6Q8j2MKc1nHck+5kLckTeBuV2dDhmte4MY+NMTFyBxJWj4hzR7WmnQpOqFjQXEEWnpO5XK5VmhpOdLbHkdlbdnNTW57baotE7bJGxFgdknhXNnVqj2vpkEAET1m61s6o6YcGSIveIWDgsbV87XEm0AACZN5K0M5zN7auprS9paA5vE9j1QaXgzg+VF2lIbDTE7dgtTDucWgAiwuVxr84bERUYd5IJWtl1Vz2hzX297/ADWcSTi12abh6jqMoC+8AbKPDsGxMlWX0belDjrYthspXnlTuxUKrh6mk+pHisIXkaduUj/Rl3snFeW2UDsSW7osTgzTZLd1n0caH+l4hL52MkmtGmyuCp6B1ArLr0tLd/mjy/GwYJTW7Bx1aLFVsHlS0a0WKsufa0SqWJkuAhDi7MnZcJCrmk12oEQCIUVKsJ32RYnEwJGyZmSZyuJoYik550h1NptcyR3CnqU6NSjqGgPdclxuDvF/otnHg+WdMmRuLkLjq9A9/pCZV4OvH+S7IS2OUk5pd0kTos6bG5LN2dzH+Fz+YZSDOpvETH0g+675rAhdgGuBBEjuvTU2jwHGzyPFZS9l2+off91Wp1uPqvS8y8PgCWfRc3jcgaZkX6jcErUpGUnHs54EFS0sW5vNksTlj2SR6mjnn91Xp1OqnKFdlozvo1aOMad7FThgKyWkEKWniCFCWP0dUcvs02MRGnZVqOMB3VoVAotNHQpJ9EbQEiE7wmBSlLGIUrXIdMp/LWCMaalwmJLD26INKEhY3ejcwmOa90uIaP8AiFZx+dtDdLAD3XNhvRO4FFsn9Su2bdDO2lsPYJhVKeOptJLZGrccLNcYQlZNoLxRZZx+cFr2mmSerV0+U401GAmR72XJ4eqGGdMp8VnFV3wekJtM55430j0BmGDkdZwYLbrmcl8RObTh/wASY55L5cLJaSJfVI6DEVzpvzsqtDCsLb7rCzTNS8jQYVTBY2rqIJ32QpFPqkkdLiY8sgnZVcspguBlZ4wNUglxt0Wllz2UQJRUPIstKkdA2gIWZmmZim0yoMd4la2wvZUHZ9SqMIcLo0CGN+US5Fjg9rn83sqmY51NNzQCCsU4jSTosOgURxd7paOxYd2dJ4cz3U0Ncbi10We1LfCI4K45xIdqYYWocyc6npci1Qv1tStFcuSUJASWOij1HTeEeqEkl3s8CxjB3VSvgGubskksEya/h1zjYgBc/m/htrXX36hJJUTYlHP18A+nvBH3UQqpJJJpIrjk32EpqWIITJKTVlk2ui/Qxc7qyxspklzTVHXCTYZakkkplkOEBCSSwRBECkkiYjqNTNCSSyCHpShJJEWw2OTl6dJCjEepNSxJa6UkkUZrRsDPPRCza+MLkklmLGCRVcZUZSSRKgPYoHUikkijAhhRuJhJJY1jQUySSw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046" name="AutoShape 38" descr="data:image/jpeg;base64,/9j/4AAQSkZJRgABAQAAAQABAAD/2wCEAAkGBhMSERUUEhQUFRQUFRQUFhQUFBQVFRUVFBQVFBQUFhcXHCYeFxkjGRQUHy8gIycpLCwsFR4xNTAqNSYrLCkBCQoKDgwOGg8PGiwkHyQsLCwsKSwpLCwpKiwsLCksLCwsLCksLCwsLCwpLCksLCwsKSwsLCwpLCkpKSwsLCwpLP/AABEIALcBEwMBIgACEQEDEQH/xAAbAAABBQEBAAAAAAAAAAAAAAACAAEDBAUGB//EADoQAAEDAgUCBAQFAwMEAwAAAAEAAhEDIQQFEjFBUWEGEyJxMoGRoRSxweHwB0LRIzNSFWJy8RZDY//EABkBAAMBAQEAAAAAAAAAAAAAAAECAwAEBf/EACMRAAICAgICAgMBAAAAAAAAAAABAhEDIRIxQVEEEyJhcUL/2gAMAwEAAhEDEQA/APIE4TJApBg0yaUigx0OnahThIURMEYUTSpAlCDUKjROKEKqIPsIIqfxD3QhHhxLh7hFCs9ayKj/AKTPYLUbWDHEnoo8lo/6DPYKfHUfWB1CpLolHbOBqeMX08dBLiNUXNgCbQuk8X1Q7Dmo2dRErnM9yXRigXDciD813WKyUmhBG7f0U1tNFWkmmYP9G/Ez3vdRezU3jt9Vj/1VfUp40VKbdAtAHZdL/SpraeMqNc0NOn9Vt/1WyZtWl5lOC5skp1uOiLqM9mPhfMxOC1PF9O/yXDeFvOo4pwJOkkr1Dwdj6f4NrH2dELkswy/RiZHwzKWS8lINN8ToydcSua8dZNpaHj5ro8BXaTA3T+LMIXYc+yzVxYU+MkeQNClASqshxTSvPk9nswVILSlpTSlKUcWlNpSLk4cgYaEJCkTQsGiOEMqaE0JrBRFKUqQsS0LWagZSRaEltGMVJJJegeKOkmlKUGMhIghlOClKErSjlRNKklKN4BcUwTFOFQgGFJhx62+4UbVJhh6x7ooDPcMgcDRb/wCIR+Jcc2i1risTIsaWsHsp8xw34qA/4afqLf8AkBwtkyJQsWGJuZL5DMVSDxcgggrao1ahjWAWtEWBkyOeipYSgymAwAMESALDt7q/hK5FiI5XmZPlt6iqO+HxktvZk5rkxaTWw8+YAZA59u6bw/Tq1GEYoPYDwd49l0fmXtt+qapTB7JV83Iloz+LjfZw+eZTiWVW/hqbns7QPrJVzEYR1SkS4Fr2i4O4K6gQOSnAa6biTYzyjD5z/wBml8Za4nk3hPPXNxZY8GJXpuZVW1KZA6LnfEPhinRqNrsAbJALb3JO4Wth3At+S9L4+RZFo4fkQcHbPK85oaahHdUJXS+K8JDyVzS5MiqTR6eCXKCYtSUpQlpUy4k4TaU8LBHlPKFKVjBaktSDUrNDDakG6Ck30QgqRoR1MEQo/LQtMemg9CSjgpLAMFMSmJQkr0zwhyU4KCUgUBkGiCFOEo6JAURKAJ3FBdhfQkQQhEAnJkjQpML8Y90DVbyyowP9bC4cQ7TB67LN6BW0drleKc7S1gkrscoyp2kue7T2HMdSuRyGHnTSY6es/COpdwF6DgsGRT3DjAtsF5OXLKqPRjBJ2Z1Wi4XJBA2VzDU/MfqJ9AAEHkhUcXRqh01AAOIMj5KfDYk2YOt7Hb9VwR26Z0S6tGk2tqMN2HPCrgvDvXZva4+ZVXBYyT2/Jaj3mxEEcoXy2LXHRXfgwSHMM8x/gpquFM6m3B3HIVHF1jTqehx0un0m8ERMdrq7h8ZqI4P2KT8bKVJKyHOXONBzdBfLfTAmHcFchkOaPdinYep6Xs/tO916JrACxM2brBNBlLzfhL3iHAdnRuvT+L8j63T6OLPi+xaOf8W5VDSvOKliQvVszwtTy4qi5G8yCvL8yoaXn3Xo56l+S6IfEckuMuyAPT6lCnlc1HfZOCkoQ5GHpaHTDTOTa0nOWCHQbda2XgByxablo4StCTIh8Z0OIwYLJXO4mnBK1f8AqXphZderJlRgmi8qZVKSIlJWInNEoSU5QleoeCJIJk4QGJAiCBpRhBjIMJiUgmG6CMwwjCBSUmEkACSbAdeiYQNq3MgwGHe5ut9YvMzTp0gebesu6X25VnIfBlSpU01xUotiZLD6uwJsCvQcr8N06TYw7NIj43Xc7jf+Bc2bPGKpdlYYm3YGELGU9NNopN5Ey493HkqannOnS1pvYfdN/wBLI+IgSbkwTCp4rK2l3pfJ6WEDt3Xj5JWejBezaqYsmNVxImPzhTYa51NMCI6/RZ1RkMGgmBxve3KsYZ5MOt+ilbsdrReLJu5tuI3+cKRlW6q0MWXnSDAA4UlLDG5E245P7oKQGvZDWeA9wPAEQNp4UuCpggzYna+yqtxZNN7tpt9/2QYCtMTypp72VcXxNKtW9MEXFvqs7EOIY95mGgm2+3HdX8Y6wQ0mD4SJBifpKotNWTXRDWmrQowCSWg33u0b915h4nwRZUMiF6wWubsLdP2XN+O8n8ym17Wy6YIbc/Reliz3HhRzPFUuR5bCfSie2CQbEJBWsuDoT6ESdCxqA0oXtUsJnNWszRA1ykbXKEsRNpougKyQYgohWUZYm0JaRS2TeYEyi0JLUgWzAKZT+Ul5S9DkjyODIE6nFNEKKHJB+tkDVIFIaKjIha7M4tBFA1yZz0AKKROTLAKsYWu5jg5phzSCCNwRsVSa5WKBkgdTCLMj1fwV4ndi3hlRpL2iS8RpjaSODK62ri9NcNIIbET1nY9hIhcd/T7JTQc55c0lzLxsLyIPK7kFrx3PIC8X5HFSfE78dtbMXG4CoHEgjSSYuZjpKp1sNsWgE7EzsulZQAbB9Q/loWFnD2U4awAHUC7m5tB5XHWrOqD3QTQR8A3/ALd5Wjk9AgaarWgjYNmI435UPh6qC1xI9QOkz+n1RFzi8l1rwOfmt+zS8onZh20SSIu6PlP5q7XrBo1bDlVCRIbuCLyOZ/n0VU4QlrmF5c07NiCO0hI3WkBK9sfE0QWkNFi7Ue5JlQupFsagpKLA2xAtaxsAOFbdSD2SON/ZKlY7lWiCjULmgcyYVxgggEXhV6Lmg2kAQP3SxGMMx03Kf1sRlnVBHRNiXdkAuN/ZSsf6ZRehf2cL/UHIGlgrMZDh8cDcdSvPtJXu+JDXC+0QRC4vPPAZc4vo6Q0idO0Hsu7DlVcWB2eeak4ermJy8tJBFxZU3UCuvTByaCDk8qMUyiLSErQ6mgwEQUIqIg9BoomiQhNpQylKAQtKZNKdYxkpiU2pMSuyjzR0bSogEbWFBhRKoqlNWGtRaUqlQ7jyRkvEFJXsRhpVLyjMRJXRGaZxZMbiwqTSTABJPAuV1Phfww6q+ajdIF/9T0i3vuVz2V0S6sxsEnUJAkHv7L1OgWsZO8WE3+qjnyOOkNije2bGWObTdoaZERPE9Ar1OqWmBsudo06pIIBAO0DboStVhcGkumSD9TuQvJnt2ehHqjfoYuUGIote6dIJHMbfNZOGqC3qv81c/F/2t9R/JQcr2x1GnSJm0iww4WPcGfdBiHtn0kE7xb8lCxhcC5x22HfqrWEwzGN1ACYJJIk+90lNr9DOl2PhqmoEkCQY+SCvUY0gudpEfzZDlpa7U5hBDidj/OpVmtQDmwRIO4/VKlatm0pUURWpVGHQ4b78q5TY1rYO3KysPgmU3EMBuZMme1uy1mYZwcSfhIiP1KEfY80uk9FbEU2wdJkEEG+yqMkNveLT1V57GE2EewiYUn4ax2giyyV7ByrRTo4hwV3C1twd+Z2VfD0v50RurQI3/MoxbNJIs6GRq3lRVTqBGwPThM6s1hF9x9JSp027gkz1TJ+hf6cnmfh4NuLt68ysh+RhdtisA4l15YeFkYbDue9zQIjkrtjPWw1ZzzcjHRPUyAFdHTwhLtPKjfTgx0T8gUjka/h08LOr5O5q7wtUNTCg8J1Ng4nnr8O4INZXdVspaeFRreHQdk/NeQVJdHJ+ckt53hm6SNxBcjl25cphgwrzwoyt9jY8cMUVhhwE/lBSkpBa2U4IDyFG6gVYlH5iHJheOJRLCmZQLnCN5t7rTw+GdUMNErWGA8tsNaHPPJTc6OfJGMdCy3COL9TmMa7TGr+4rqMBl3o1E2P19/ZYOCwzmeqofUeOi06mLIFyVGfs50bL6sCJVanXJdB+G9+/CzMI173DhhmXE7fXdbNKlAFOQe/JEzfuuWSb2dEaRp4HKiYc90AiQGgCAe6vDD06TSWj4uSZWXm+J0Ft7OAgDhu0KxXxbXwG7DhI66DvsHE1QKfcm31UeCzCx1czb7LOqFzXSZcJJA6T0QeaQewMqTeyyhaN3CODWw0QJ/NSVa7mloAmZsOyq4N8tJ7qanmQIO8DlBvVCU7smGJB32PVWaRAFnW6bx81mGq08yO1iET6jf7fp0RTpWBxLQrE2hR1w0i+r5WRip6ZUYA5+iEregx9kIrgyPhg8m5T06jRqB5FilWwVNx1SR2CTcOwcbnklLUh/wAQHf8A5jV1PRW6VQREQeeqJ74bYx9FR0kGSQB9UtNM2mi+XRsonjfTAJ3B5+aVOqHdfqlUrDp9lemTQsThA+IOk9t1k5pQZSpuIDnO43Nz1Wp5zu0cIwNUmLneUylQy12c6zDVIb6CSRJjjse6tuy8hupxa33Kv4h7rAH6Bcn4j/3iATYNm+xj/wBKiytlIQ5M02sB2ReSubouqbNJkqwzNajd7+6qpjvA/BteUks0Z32TLc0T+qXo48hRupqyKaM4WypY6KOhCKav+SEjhwdkeQ1Ge5S4XAOqTEQCBcwJOwR1aMI8txWhxk7iI4TpkcjaWjoMryt1CfWCCLiNj2K0HARKo4THh7HkGYH3Wbg61Ss8sYXWidIJHtKV2cdNvZrVa4jaUVLCa/U6Q3p1/ZaeT+FX6HOfccAi/e6NtDU5zGwI3MEj27lTbB/CIVBEduIsoxQAex5qSW7CzZMQbdN7JVmeW4tI2iLAA2n9VimofM12i/M7W6KRWJ2teH05bBLOpj0m5+aLD6XNa4DeJv8AmuapZzpYSN/yhXshzapXe5pj0tkaRE3gk/ZJV7Hp0TPxJpvj4mm0cj9kQLXbW7c/RX6+Whvqc5sn+BU8vHrc6CNJ0iRFxuRKlVuitqrNTA4LQ31ExAtusvG5odRYabmMEQYif50WmMfBEq47GS2WwfdCSVUhYyadtGJSomPSHGeoRtwxab/Edgrf4yq6YDQB/duq9TEaf+53JU9IpbZYpVS1vqN+nCZ1YxI2VIvndKpX0j1bEoKVI3C2W/PkWUlGo6J3VehXEbe6uUcOTzA6Jt12K6TBq12xJBgf8f8ACgqxAImD1UtOmS4z8IsP8qQuBBBFtkUmBtIHBqy4z7qD8U1oj5WQh2oWlFNXQK8jVqJ6qxSb6eyo1KhDwwgyRM8fJWmYtoET9EtpMZp0FiAIiLH5fcLKzHJmuZpY1rDOqQN7bHlaQxQDiDt3R1+HC/UfqjGQU3E4RrXMeBB1NdBA3V7HZjTc0DRD2np9ZXQOa0vL2sGuIB5/wuPxdA6iXSCSTBEHe6vZ0wam7ZC5wJSSc1o3cPqnRLWjPFIIwz5d1FRxQO26sBWdo44uwHYfvPsm/DEIuVYwNLzKgY5waDu6QIHzIlC2x+tlZuA1kA6RJA1Om09YWxT/AKbvkaq9MN7Ak/eAo84wNFj2im7zBpE3Bg83H5KmK8HieAPi/ZZTaEcXPa0b1LI8JSBa1jsQbarkiR1iGj2K2Mqrhx8ptIUz0Gn0t5J07fuuJfmdWA1rngCwAsPsug8GYpzPNDmkVdQ9Tg6SNok2gduqfb2c+THxR0ucZo3Dta0zLrNAGomN7c/uoMPmzXOA8rU43gMGr3MbfNRHEh9QF8FzZA9Lut+ObJYbHilVdpZpBj1ekaj0iZt3UZaJpWXccacxUY2Y5CyP/j2EeDDi0kGCHAhvSxuQPdamZ1KdQAucG9TI54VfysLQ9Za0uAPqdcgc77JE2x+NHN43LRRsXsqSRAAM23N7fdW6LA1+prifSWgWAgjt7LQOPp1SP9MPbxIBj2UOMwFAwWSxzJIDbTIiCDui2mGi2/AipTpuB9bRJnY9p+Sirl97fOZWjlYY9o9bSdPsQfZNiMuFiXW5H83StV0C/ZQZS1t1T6hYiY2UmAxh1FgjaTdW8OaTQRb1WJWLTwzKdQuaSbxftwOqm1XRRbuzXrCo/wBIAa3eZuVBUwz2QWmRyAPv3VsO1tsY6EcIqGFdF3H7LcdmUqQ1NoP+40dnR+fRBisIHmNkWMENLQbnqo8LVFmkX2lFV5Bb7RCMO5hs0Ed1JhcQXEhoAA3g2VylWBJao69BzAdACDiltG5XpiJA591SqOJJi4nhWsLQ9N5k7kqKvllhocQ7qlbbGjSewxhIF2mD9QrdGhAsVE1j4ALyes8qQktW4Acg/NuAYkKCpTAGrQDe/wDlE/1XG6c3+IWRaAmP+JGxbY/ZMRBiJa5J2G9PpPsoqVU6RqsWgytQf4QGjDzpN+LLMznAVHPc/wBLtgAAdX0i9yVrsxImTBnY/oVn5vmLKf8AtvHmTcG8A/wJ4lY3y0c09wJuLpIqmYvk+uPYED6JJ9HXT9HMAhS065HMqfF5C5t2Sex/IH/KoaiDBBB6HdejKHs8aE/Ro0awdz+isA9Vktd3U9LEkb3ChLH6OqOX2W8Seh36K5h88qUx/uB0WuxhP1iVVp1muEbe6I0yBYAqfWi1xkW2+Kq0/F9GtH6J8Rn1d/8A9jx9APsFmijqPqkIKjyLBxKwVGPovYfHVJk1X6geoH6KTHYtz96jp/8AIjb2WdRo6rkx7o6r3N2KDWxkorwPTrOJEvnSZAdLh2MEqzi80LmlrtLwf+247g7yq1NreZn2T+Rey1h4p7o3fDGEqaS9hBYD8BMP7x2W5jG06tMl0BsH1TpPyI2K4qhrY6Q8j2MKc1nHck+5kLckTeBuV2dDhmte4MY+NMTFyBxJWj4hzR7WmnQpOqFjQXEEWnpO5XK5VmhpOdLbHkdlbdnNTW57baotE7bJGxFgdknhXNnVqj2vpkEAET1m61s6o6YcGSIveIWDgsbV87XEm0AACZN5K0M5zN7auprS9paA5vE9j1QaXgzg+VF2lIbDTE7dgtTDucWgAiwuVxr84bERUYd5IJWtl1Vz2hzX297/ADWcSTi12abh6jqMoC+8AbKPDsGxMlWX0belDjrYthspXnlTuxUKrh6mk+pHisIXkaduUj/Rl3snFeW2UDsSW7osTgzTZLd1n0caH+l4hL52MkmtGmyuCp6B1ArLr0tLd/mjy/GwYJTW7Bx1aLFVsHlS0a0WKsufa0SqWJkuAhDi7MnZcJCrmk12oEQCIUVKsJ32RYnEwJGyZmSZyuJoYik550h1NptcyR3CnqU6NSjqGgPdclxuDvF/otnHg+WdMmRuLkLjq9A9/pCZV4OvH+S7IS2OUk5pd0kTos6bG5LN2dzH+Fz+YZSDOpvETH0g+675rAhdgGuBBEjuvTU2jwHGzyPFZS9l2+off91Wp1uPqvS8y8PgCWfRc3jcgaZkX6jcErUpGUnHs54EFS0sW5vNksTlj2SR6mjnn91Xp1OqnKFdlozvo1aOMad7FThgKyWkEKWniCFCWP0dUcvs02MRGnZVqOMB3VoVAotNHQpJ9EbQEiE7wmBSlLGIUrXIdMp/LWCMaalwmJLD26INKEhY3ejcwmOa90uIaP8AiFZx+dtDdLAD3XNhvRO4FFsn9Su2bdDO2lsPYJhVKeOptJLZGrccLNcYQlZNoLxRZZx+cFr2mmSerV0+U401GAmR72XJ4eqGGdMp8VnFV3wekJtM55430j0BmGDkdZwYLbrmcl8RObTh/wASY55L5cLJaSJfVI6DEVzpvzsqtDCsLb7rCzTNS8jQYVTBY2rqIJ32QpFPqkkdLiY8sgnZVcspguBlZ4wNUglxt0Wllz2UQJRUPIstKkdA2gIWZmmZim0yoMd4la2wvZUHZ9SqMIcLo0CGN+US5Fjg9rn83sqmY51NNzQCCsU4jSTosOgURxd7paOxYd2dJ4cz3U0Ncbi10We1LfCI4K45xIdqYYWocyc6npci1Qv1tStFcuSUJASWOij1HTeEeqEkl3s8CxjB3VSvgGubskksEya/h1zjYgBc/m/htrXX36hJJUTYlHP18A+nvBH3UQqpJJJpIrjk32EpqWIITJKTVlk2ui/Qxc7qyxspklzTVHXCTYZakkkplkOEBCSSwRBECkkiYjqNTNCSSyCHpShJJEWw2OTl6dJCjEepNSxJa6UkkUZrRsDPPRCza+MLkklmLGCRVcZUZSSRKgPYoHUikkijAhhRuJhJJY1jQUySSw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048" name="AutoShape 40" descr="data:image/jpeg;base64,/9j/4AAQSkZJRgABAQAAAQABAAD/2wCEAAkGBhMSERUUEhQUFRQUFRQUFhQUFBQVFRUVFBQVFBQUFhcXHCYeFxkjGRQUHy8gIycpLCwsFR4xNTAqNSYrLCkBCQoKDgwOGg8PGiwkHyQsLCwsKSwpLCwpKiwsLCksLCwsLCksLCwsLCwpLCksLCwsKSwsLCwpLCkpKSwsLCwpLP/AABEIALcBEwMBIgACEQEDEQH/xAAbAAABBQEBAAAAAAAAAAAAAAACAAEDBAUGB//EADoQAAEDAgUCBAQFAwMEAwAAAAEAAhEDIQQFEjFBUWEGEyJxMoGRoRSxweHwB0LRIzNSFWJy8RZDY//EABkBAAMBAQEAAAAAAAAAAAAAAAECAwAEBf/EACMRAAICAgICAgMBAAAAAAAAAAABAhEDIRIxQVEEEyJhcUL/2gAMAwEAAhEDEQA/APIE4TJApBg0yaUigx0OnahThIURMEYUTSpAlCDUKjROKEKqIPsIIqfxD3QhHhxLh7hFCs9ayKj/AKTPYLUbWDHEnoo8lo/6DPYKfHUfWB1CpLolHbOBqeMX08dBLiNUXNgCbQuk8X1Q7Dmo2dRErnM9yXRigXDciD813WKyUmhBG7f0U1tNFWkmmYP9G/Ez3vdRezU3jt9Vj/1VfUp40VKbdAtAHZdL/SpraeMqNc0NOn9Vt/1WyZtWl5lOC5skp1uOiLqM9mPhfMxOC1PF9O/yXDeFvOo4pwJOkkr1Dwdj6f4NrH2dELkswy/RiZHwzKWS8lINN8ToydcSua8dZNpaHj5ro8BXaTA3T+LMIXYc+yzVxYU+MkeQNClASqshxTSvPk9nswVILSlpTSlKUcWlNpSLk4cgYaEJCkTQsGiOEMqaE0JrBRFKUqQsS0LWagZSRaEltGMVJJJegeKOkmlKUGMhIghlOClKErSjlRNKklKN4BcUwTFOFQgGFJhx62+4UbVJhh6x7ooDPcMgcDRb/wCIR+Jcc2i1risTIsaWsHsp8xw34qA/4afqLf8AkBwtkyJQsWGJuZL5DMVSDxcgggrao1ahjWAWtEWBkyOeipYSgymAwAMESALDt7q/hK5FiI5XmZPlt6iqO+HxktvZk5rkxaTWw8+YAZA59u6bw/Tq1GEYoPYDwd49l0fmXtt+qapTB7JV83Iloz+LjfZw+eZTiWVW/hqbns7QPrJVzEYR1SkS4Fr2i4O4K6gQOSnAa6biTYzyjD5z/wBml8Za4nk3hPPXNxZY8GJXpuZVW1KZA6LnfEPhinRqNrsAbJALb3JO4Wth3At+S9L4+RZFo4fkQcHbPK85oaahHdUJXS+K8JDyVzS5MiqTR6eCXKCYtSUpQlpUy4k4TaU8LBHlPKFKVjBaktSDUrNDDakG6Ck30QgqRoR1MEQo/LQtMemg9CSjgpLAMFMSmJQkr0zwhyU4KCUgUBkGiCFOEo6JAURKAJ3FBdhfQkQQhEAnJkjQpML8Y90DVbyyowP9bC4cQ7TB67LN6BW0drleKc7S1gkrscoyp2kue7T2HMdSuRyGHnTSY6es/COpdwF6DgsGRT3DjAtsF5OXLKqPRjBJ2Z1Wi4XJBA2VzDU/MfqJ9AAEHkhUcXRqh01AAOIMj5KfDYk2YOt7Hb9VwR26Z0S6tGk2tqMN2HPCrgvDvXZva4+ZVXBYyT2/Jaj3mxEEcoXy2LXHRXfgwSHMM8x/gpquFM6m3B3HIVHF1jTqehx0un0m8ERMdrq7h8ZqI4P2KT8bKVJKyHOXONBzdBfLfTAmHcFchkOaPdinYep6Xs/tO916JrACxM2brBNBlLzfhL3iHAdnRuvT+L8j63T6OLPi+xaOf8W5VDSvOKliQvVszwtTy4qi5G8yCvL8yoaXn3Xo56l+S6IfEckuMuyAPT6lCnlc1HfZOCkoQ5GHpaHTDTOTa0nOWCHQbda2XgByxablo4StCTIh8Z0OIwYLJXO4mnBK1f8AqXphZderJlRgmi8qZVKSIlJWInNEoSU5QleoeCJIJk4QGJAiCBpRhBjIMJiUgmG6CMwwjCBSUmEkACSbAdeiYQNq3MgwGHe5ut9YvMzTp0gebesu6X25VnIfBlSpU01xUotiZLD6uwJsCvQcr8N06TYw7NIj43Xc7jf+Bc2bPGKpdlYYm3YGELGU9NNopN5Ey493HkqannOnS1pvYfdN/wBLI+IgSbkwTCp4rK2l3pfJ6WEDt3Xj5JWejBezaqYsmNVxImPzhTYa51NMCI6/RZ1RkMGgmBxve3KsYZ5MOt+ilbsdrReLJu5tuI3+cKRlW6q0MWXnSDAA4UlLDG5E245P7oKQGvZDWeA9wPAEQNp4UuCpggzYna+yqtxZNN7tpt9/2QYCtMTypp72VcXxNKtW9MEXFvqs7EOIY95mGgm2+3HdX8Y6wQ0mD4SJBifpKotNWTXRDWmrQowCSWg33u0b915h4nwRZUMiF6wWubsLdP2XN+O8n8ym17Wy6YIbc/Reliz3HhRzPFUuR5bCfSie2CQbEJBWsuDoT6ESdCxqA0oXtUsJnNWszRA1ykbXKEsRNpougKyQYgohWUZYm0JaRS2TeYEyi0JLUgWzAKZT+Ul5S9DkjyODIE6nFNEKKHJB+tkDVIFIaKjIha7M4tBFA1yZz0AKKROTLAKsYWu5jg5phzSCCNwRsVSa5WKBkgdTCLMj1fwV4ndi3hlRpL2iS8RpjaSODK62ri9NcNIIbET1nY9hIhcd/T7JTQc55c0lzLxsLyIPK7kFrx3PIC8X5HFSfE78dtbMXG4CoHEgjSSYuZjpKp1sNsWgE7EzsulZQAbB9Q/loWFnD2U4awAHUC7m5tB5XHWrOqD3QTQR8A3/ALd5Wjk9AgaarWgjYNmI435UPh6qC1xI9QOkz+n1RFzi8l1rwOfmt+zS8onZh20SSIu6PlP5q7XrBo1bDlVCRIbuCLyOZ/n0VU4QlrmF5c07NiCO0hI3WkBK9sfE0QWkNFi7Ue5JlQupFsagpKLA2xAtaxsAOFbdSD2SON/ZKlY7lWiCjULmgcyYVxgggEXhV6Lmg2kAQP3SxGMMx03Kf1sRlnVBHRNiXdkAuN/ZSsf6ZRehf2cL/UHIGlgrMZDh8cDcdSvPtJXu+JDXC+0QRC4vPPAZc4vo6Q0idO0Hsu7DlVcWB2eeak4ermJy8tJBFxZU3UCuvTByaCDk8qMUyiLSErQ6mgwEQUIqIg9BoomiQhNpQylKAQtKZNKdYxkpiU2pMSuyjzR0bSogEbWFBhRKoqlNWGtRaUqlQ7jyRkvEFJXsRhpVLyjMRJXRGaZxZMbiwqTSTABJPAuV1Phfww6q+ajdIF/9T0i3vuVz2V0S6sxsEnUJAkHv7L1OgWsZO8WE3+qjnyOOkNije2bGWObTdoaZERPE9Ar1OqWmBsudo06pIIBAO0DboStVhcGkumSD9TuQvJnt2ehHqjfoYuUGIote6dIJHMbfNZOGqC3qv81c/F/2t9R/JQcr2x1GnSJm0iww4WPcGfdBiHtn0kE7xb8lCxhcC5x22HfqrWEwzGN1ACYJJIk+90lNr9DOl2PhqmoEkCQY+SCvUY0gudpEfzZDlpa7U5hBDidj/OpVmtQDmwRIO4/VKlatm0pUURWpVGHQ4b78q5TY1rYO3KysPgmU3EMBuZMme1uy1mYZwcSfhIiP1KEfY80uk9FbEU2wdJkEEG+yqMkNveLT1V57GE2EewiYUn4ax2giyyV7ByrRTo4hwV3C1twd+Z2VfD0v50RurQI3/MoxbNJIs6GRq3lRVTqBGwPThM6s1hF9x9JSp027gkz1TJ+hf6cnmfh4NuLt68ysh+RhdtisA4l15YeFkYbDue9zQIjkrtjPWw1ZzzcjHRPUyAFdHTwhLtPKjfTgx0T8gUjka/h08LOr5O5q7wtUNTCg8J1Ng4nnr8O4INZXdVspaeFRreHQdk/NeQVJdHJ+ckt53hm6SNxBcjl25cphgwrzwoyt9jY8cMUVhhwE/lBSkpBa2U4IDyFG6gVYlH5iHJheOJRLCmZQLnCN5t7rTw+GdUMNErWGA8tsNaHPPJTc6OfJGMdCy3COL9TmMa7TGr+4rqMBl3o1E2P19/ZYOCwzmeqofUeOi06mLIFyVGfs50bL6sCJVanXJdB+G9+/CzMI173DhhmXE7fXdbNKlAFOQe/JEzfuuWSb2dEaRp4HKiYc90AiQGgCAe6vDD06TSWj4uSZWXm+J0Ft7OAgDhu0KxXxbXwG7DhI66DvsHE1QKfcm31UeCzCx1czb7LOqFzXSZcJJA6T0QeaQewMqTeyyhaN3CODWw0QJ/NSVa7mloAmZsOyq4N8tJ7qanmQIO8DlBvVCU7smGJB32PVWaRAFnW6bx81mGq08yO1iET6jf7fp0RTpWBxLQrE2hR1w0i+r5WRip6ZUYA5+iEregx9kIrgyPhg8m5T06jRqB5FilWwVNx1SR2CTcOwcbnklLUh/wAQHf8A5jV1PRW6VQREQeeqJ74bYx9FR0kGSQB9UtNM2mi+XRsonjfTAJ3B5+aVOqHdfqlUrDp9lemTQsThA+IOk9t1k5pQZSpuIDnO43Nz1Wp5zu0cIwNUmLneUylQy12c6zDVIb6CSRJjjse6tuy8hupxa33Kv4h7rAH6Bcn4j/3iATYNm+xj/wBKiytlIQ5M02sB2ReSubouqbNJkqwzNajd7+6qpjvA/BteUks0Z32TLc0T+qXo48hRupqyKaM4WypY6KOhCKav+SEjhwdkeQ1Ge5S4XAOqTEQCBcwJOwR1aMI8txWhxk7iI4TpkcjaWjoMryt1CfWCCLiNj2K0HARKo4THh7HkGYH3Wbg61Ss8sYXWidIJHtKV2cdNvZrVa4jaUVLCa/U6Q3p1/ZaeT+FX6HOfccAi/e6NtDU5zGwI3MEj27lTbB/CIVBEduIsoxQAex5qSW7CzZMQbdN7JVmeW4tI2iLAA2n9VimofM12i/M7W6KRWJ2teH05bBLOpj0m5+aLD6XNa4DeJv8AmuapZzpYSN/yhXshzapXe5pj0tkaRE3gk/ZJV7Hp0TPxJpvj4mm0cj9kQLXbW7c/RX6+Whvqc5sn+BU8vHrc6CNJ0iRFxuRKlVuitqrNTA4LQ31ExAtusvG5odRYabmMEQYif50WmMfBEq47GS2WwfdCSVUhYyadtGJSomPSHGeoRtwxab/Edgrf4yq6YDQB/duq9TEaf+53JU9IpbZYpVS1vqN+nCZ1YxI2VIvndKpX0j1bEoKVI3C2W/PkWUlGo6J3VehXEbe6uUcOTzA6Jt12K6TBq12xJBgf8f8ACgqxAImD1UtOmS4z8IsP8qQuBBBFtkUmBtIHBqy4z7qD8U1oj5WQh2oWlFNXQK8jVqJ6qxSb6eyo1KhDwwgyRM8fJWmYtoET9EtpMZp0FiAIiLH5fcLKzHJmuZpY1rDOqQN7bHlaQxQDiDt3R1+HC/UfqjGQU3E4RrXMeBB1NdBA3V7HZjTc0DRD2np9ZXQOa0vL2sGuIB5/wuPxdA6iXSCSTBEHe6vZ0wam7ZC5wJSSc1o3cPqnRLWjPFIIwz5d1FRxQO26sBWdo44uwHYfvPsm/DEIuVYwNLzKgY5waDu6QIHzIlC2x+tlZuA1kA6RJA1Om09YWxT/AKbvkaq9MN7Ak/eAo84wNFj2im7zBpE3Bg83H5KmK8HieAPi/ZZTaEcXPa0b1LI8JSBa1jsQbarkiR1iGj2K2Mqrhx8ptIUz0Gn0t5J07fuuJfmdWA1rngCwAsPsug8GYpzPNDmkVdQ9Tg6SNok2gduqfb2c+THxR0ucZo3Dta0zLrNAGomN7c/uoMPmzXOA8rU43gMGr3MbfNRHEh9QF8FzZA9Lut+ObJYbHilVdpZpBj1ekaj0iZt3UZaJpWXccacxUY2Y5CyP/j2EeDDi0kGCHAhvSxuQPdamZ1KdQAucG9TI54VfysLQ9Za0uAPqdcgc77JE2x+NHN43LRRsXsqSRAAM23N7fdW6LA1+prifSWgWAgjt7LQOPp1SP9MPbxIBj2UOMwFAwWSxzJIDbTIiCDui2mGi2/AipTpuB9bRJnY9p+Sirl97fOZWjlYY9o9bSdPsQfZNiMuFiXW5H83StV0C/ZQZS1t1T6hYiY2UmAxh1FgjaTdW8OaTQRb1WJWLTwzKdQuaSbxftwOqm1XRRbuzXrCo/wBIAa3eZuVBUwz2QWmRyAPv3VsO1tsY6EcIqGFdF3H7LcdmUqQ1NoP+40dnR+fRBisIHmNkWMENLQbnqo8LVFmkX2lFV5Bb7RCMO5hs0Ed1JhcQXEhoAA3g2VylWBJao69BzAdACDiltG5XpiJA591SqOJJi4nhWsLQ9N5k7kqKvllhocQ7qlbbGjSewxhIF2mD9QrdGhAsVE1j4ALyes8qQktW4Acg/NuAYkKCpTAGrQDe/wDlE/1XG6c3+IWRaAmP+JGxbY/ZMRBiJa5J2G9PpPsoqVU6RqsWgytQf4QGjDzpN+LLMznAVHPc/wBLtgAAdX0i9yVrsxImTBnY/oVn5vmLKf8AtvHmTcG8A/wJ4lY3y0c09wJuLpIqmYvk+uPYED6JJ9HXT9HMAhS065HMqfF5C5t2Sex/IH/KoaiDBBB6HdejKHs8aE/Ro0awdz+isA9Vktd3U9LEkb3ChLH6OqOX2W8Seh36K5h88qUx/uB0WuxhP1iVVp1muEbe6I0yBYAqfWi1xkW2+Kq0/F9GtH6J8Rn1d/8A9jx9APsFmijqPqkIKjyLBxKwVGPovYfHVJk1X6geoH6KTHYtz96jp/8AIjb2WdRo6rkx7o6r3N2KDWxkorwPTrOJEvnSZAdLh2MEqzi80LmlrtLwf+247g7yq1NreZn2T+Rey1h4p7o3fDGEqaS9hBYD8BMP7x2W5jG06tMl0BsH1TpPyI2K4qhrY6Q8j2MKc1nHck+5kLckTeBuV2dDhmte4MY+NMTFyBxJWj4hzR7WmnQpOqFjQXEEWnpO5XK5VmhpOdLbHkdlbdnNTW57baotE7bJGxFgdknhXNnVqj2vpkEAET1m61s6o6YcGSIveIWDgsbV87XEm0AACZN5K0M5zN7auprS9paA5vE9j1QaXgzg+VF2lIbDTE7dgtTDucWgAiwuVxr84bERUYd5IJWtl1Vz2hzX297/ADWcSTi12abh6jqMoC+8AbKPDsGxMlWX0belDjrYthspXnlTuxUKrh6mk+pHisIXkaduUj/Rl3snFeW2UDsSW7osTgzTZLd1n0caH+l4hL52MkmtGmyuCp6B1ArLr0tLd/mjy/GwYJTW7Bx1aLFVsHlS0a0WKsufa0SqWJkuAhDi7MnZcJCrmk12oEQCIUVKsJ32RYnEwJGyZmSZyuJoYik550h1NptcyR3CnqU6NSjqGgPdclxuDvF/otnHg+WdMmRuLkLjq9A9/pCZV4OvH+S7IS2OUk5pd0kTos6bG5LN2dzH+Fz+YZSDOpvETH0g+675rAhdgGuBBEjuvTU2jwHGzyPFZS9l2+off91Wp1uPqvS8y8PgCWfRc3jcgaZkX6jcErUpGUnHs54EFS0sW5vNksTlj2SR6mjnn91Xp1OqnKFdlozvo1aOMad7FThgKyWkEKWniCFCWP0dUcvs02MRGnZVqOMB3VoVAotNHQpJ9EbQEiE7wmBSlLGIUrXIdMp/LWCMaalwmJLD26INKEhY3ejcwmOa90uIaP8AiFZx+dtDdLAD3XNhvRO4FFsn9Su2bdDO2lsPYJhVKeOptJLZGrccLNcYQlZNoLxRZZx+cFr2mmSerV0+U401GAmR72XJ4eqGGdMp8VnFV3wekJtM55430j0BmGDkdZwYLbrmcl8RObTh/wASY55L5cLJaSJfVI6DEVzpvzsqtDCsLb7rCzTNS8jQYVTBY2rqIJ32QpFPqkkdLiY8sgnZVcspguBlZ4wNUglxt0Wllz2UQJRUPIstKkdA2gIWZmmZim0yoMd4la2wvZUHZ9SqMIcLo0CGN+US5Fjg9rn83sqmY51NNzQCCsU4jSTosOgURxd7paOxYd2dJ4cz3U0Ncbi10We1LfCI4K45xIdqYYWocyc6npci1Qv1tStFcuSUJASWOij1HTeEeqEkl3s8CxjB3VSvgGubskksEya/h1zjYgBc/m/htrXX36hJJUTYlHP18A+nvBH3UQqpJJJpIrjk32EpqWIITJKTVlk2ui/Qxc7qyxspklzTVHXCTYZakkkplkOEBCSSwRBECkkiYjqNTNCSSyCHpShJJEWw2OTl6dJCjEepNSxJa6UkkUZrRsDPPRCza+MLkklmLGCRVcZUZSSRKgPYoHUikkijAhhRuJhJJY1jQUySSw1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3050" name="Picture 42" descr="http://www.bid.ru/upload/1249976970_12031055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3786190"/>
            <a:ext cx="2214546" cy="1500174"/>
          </a:xfrm>
          <a:prstGeom prst="rect">
            <a:avLst/>
          </a:prstGeom>
          <a:noFill/>
        </p:spPr>
      </p:pic>
      <p:pic>
        <p:nvPicPr>
          <p:cNvPr id="43052" name="Picture 44" descr="http://t1.gstatic.com/images?q=tbn:ANd9GcSnlwVFS4tumnwH7kFP5EH6mBGrcFILHZULPrXNVKKb_QViuNOSD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08" y="3786190"/>
            <a:ext cx="2357454" cy="1500198"/>
          </a:xfrm>
          <a:prstGeom prst="rect">
            <a:avLst/>
          </a:prstGeom>
          <a:noFill/>
        </p:spPr>
      </p:pic>
      <p:pic>
        <p:nvPicPr>
          <p:cNvPr id="43054" name="Picture 46" descr="http://t1.gstatic.com/images?q=tbn:ANd9GcR7TUVtXJJ1Bd_K1EzzRSYGBN6TWtIoxBG_2BUr2XBs_TwdS4YcGQ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00562" y="3786191"/>
            <a:ext cx="2214578" cy="1500198"/>
          </a:xfrm>
          <a:prstGeom prst="rect">
            <a:avLst/>
          </a:prstGeom>
          <a:noFill/>
        </p:spPr>
      </p:pic>
      <p:pic>
        <p:nvPicPr>
          <p:cNvPr id="43056" name="Picture 48" descr="http://t0.gstatic.com/images?q=tbn:ANd9GcSaAToBWoExqrr2EcFFGYqRkts9USorrg60uKwhfRcZIy2eYbD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43702" y="3786190"/>
            <a:ext cx="2500298" cy="1500199"/>
          </a:xfrm>
          <a:prstGeom prst="rect">
            <a:avLst/>
          </a:prstGeom>
          <a:noFill/>
        </p:spPr>
      </p:pic>
      <p:pic>
        <p:nvPicPr>
          <p:cNvPr id="43058" name="Picture 50" descr="http://t2.gstatic.com/images?q=tbn:ANd9GcRoA5r-YP5eIp-wlPyoBO86yug7Vj7Lhc2oFuao8G34k2uaR0ZhBw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214950"/>
            <a:ext cx="2143125" cy="1643050"/>
          </a:xfrm>
          <a:prstGeom prst="rect">
            <a:avLst/>
          </a:prstGeom>
          <a:noFill/>
        </p:spPr>
      </p:pic>
      <p:pic>
        <p:nvPicPr>
          <p:cNvPr id="43060" name="Picture 52" descr="http://t2.gstatic.com/images?q=tbn:ANd9GcTQg51yVIq1xAbCZVEB8RAzFtsGIuqgmI_tcqa_CHL-LGVN_gIu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3108" y="5214950"/>
            <a:ext cx="2357454" cy="1643050"/>
          </a:xfrm>
          <a:prstGeom prst="rect">
            <a:avLst/>
          </a:prstGeom>
          <a:noFill/>
        </p:spPr>
      </p:pic>
      <p:pic>
        <p:nvPicPr>
          <p:cNvPr id="43062" name="Picture 54" descr="http://t3.gstatic.com/images?q=tbn:ANd9GcSFO9ennACqRNS4xPHa_hMoUNwlQevNsb7NV-KIXbncjYEW9xapAQ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00563" y="5214950"/>
            <a:ext cx="2143140" cy="1643050"/>
          </a:xfrm>
          <a:prstGeom prst="rect">
            <a:avLst/>
          </a:prstGeom>
          <a:noFill/>
        </p:spPr>
      </p:pic>
      <p:pic>
        <p:nvPicPr>
          <p:cNvPr id="43068" name="Picture 60" descr="http://t0.gstatic.com/images?q=tbn:ANd9GcS3VMF1mbFVzOM6YipqakmCQ-AkWj4bCQ32yIg15v-cuOB2djULX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429520" y="5214950"/>
            <a:ext cx="1714479" cy="1643050"/>
          </a:xfrm>
          <a:prstGeom prst="rect">
            <a:avLst/>
          </a:prstGeom>
          <a:noFill/>
        </p:spPr>
      </p:pic>
      <p:pic>
        <p:nvPicPr>
          <p:cNvPr id="43064" name="Picture 56" descr="http://t3.gstatic.com/images?q=tbn:ANd9GcR2EQ-WMFhTwjPvadjQOAc5zMHa1MbU8gUbg0fYgpMRAKM6Kc1h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572265" y="5214950"/>
            <a:ext cx="1571636" cy="16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Примерное меню диеты № 2.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i="1" dirty="0" smtClean="0"/>
              <a:t>Завтрак</a:t>
            </a:r>
            <a:r>
              <a:rPr lang="ru-RU" sz="4000" dirty="0" smtClean="0"/>
              <a:t>: яйцо всмятку, сыр, каша овсяная молочная, чай.</a:t>
            </a:r>
            <a:br>
              <a:rPr lang="ru-RU" sz="4000" dirty="0" smtClean="0"/>
            </a:br>
            <a:r>
              <a:rPr lang="ru-RU" sz="4000" b="1" i="1" dirty="0" smtClean="0"/>
              <a:t>Обед</a:t>
            </a:r>
            <a:r>
              <a:rPr lang="ru-RU" sz="4000" dirty="0" smtClean="0"/>
              <a:t>: бульон мясной с вермишелью, котлеты мясные жареные без панировки с морковным пюре, кисель.</a:t>
            </a:r>
            <a:br>
              <a:rPr lang="ru-RU" sz="4000" dirty="0" smtClean="0"/>
            </a:br>
            <a:r>
              <a:rPr lang="ru-RU" sz="4000" b="1" i="1" dirty="0" smtClean="0"/>
              <a:t>Полдник</a:t>
            </a:r>
            <a:r>
              <a:rPr lang="ru-RU" sz="4000" dirty="0" smtClean="0"/>
              <a:t>: отвар шиповника.</a:t>
            </a:r>
            <a:br>
              <a:rPr lang="ru-RU" sz="4000" dirty="0" smtClean="0"/>
            </a:br>
            <a:r>
              <a:rPr lang="ru-RU" sz="4000" b="1" i="1" dirty="0" smtClean="0"/>
              <a:t>Ужин</a:t>
            </a:r>
            <a:r>
              <a:rPr lang="ru-RU" sz="4000" dirty="0" smtClean="0"/>
              <a:t>: рыба заливная, пудинг из риса с фруктовой подливой, чай.</a:t>
            </a:r>
            <a:br>
              <a:rPr lang="ru-RU" sz="4000" dirty="0" smtClean="0"/>
            </a:br>
            <a:r>
              <a:rPr lang="ru-RU" sz="4000" b="1" i="1" dirty="0" smtClean="0"/>
              <a:t>На ночь</a:t>
            </a:r>
            <a:r>
              <a:rPr lang="ru-RU" sz="4000" dirty="0" smtClean="0"/>
              <a:t>: кефир.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pPr algn="l"/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ДИЕТА №</a:t>
            </a:r>
            <a:r>
              <a:rPr lang="en-US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br>
              <a:rPr lang="en-US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Назначение:</a:t>
            </a: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хронические заболевания кишечника с запорами при нерезком или затухающем обострении и вне обострения. </a:t>
            </a:r>
            <a:br>
              <a:rPr lang="ru-RU" dirty="0" smtClean="0"/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Цель:</a:t>
            </a: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нормализация нарушенных функций кишечника и связанных с этими нарушениями обменных процессов в организме. </a:t>
            </a:r>
            <a:r>
              <a:rPr lang="en-US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Общая характеристика диеты.</a:t>
            </a:r>
            <a:r>
              <a:rPr lang="ru-RU" sz="2400" b="1" dirty="0" smtClean="0">
                <a:latin typeface="Bookman Old Style" pitchFamily="18" charset="0"/>
              </a:rPr>
              <a:t/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Диета физиологически полноценная, </a:t>
            </a:r>
            <a:r>
              <a:rPr lang="ru-RU" sz="2400" b="1" dirty="0" smtClean="0">
                <a:solidFill>
                  <a:srgbClr val="009900"/>
                </a:solidFill>
                <a:latin typeface="Bookman Old Style" pitchFamily="18" charset="0"/>
              </a:rPr>
              <a:t>включает</a:t>
            </a:r>
            <a:r>
              <a:rPr lang="ru-RU" sz="2400" dirty="0" smtClean="0">
                <a:latin typeface="Bookman Old Style" pitchFamily="18" charset="0"/>
              </a:rPr>
              <a:t> продукты и блюда, усиливающие двигательную функцию и опорожнение кишечника (овощей, свежих и сушеных плодов, хлебопродуктов, круп, кисломолочных напитков и др.). </a:t>
            </a:r>
            <a:r>
              <a:rPr lang="ru-RU" sz="2400" b="1" dirty="0" smtClean="0">
                <a:solidFill>
                  <a:srgbClr val="009900"/>
                </a:solidFill>
                <a:latin typeface="Bookman Old Style" pitchFamily="18" charset="0"/>
              </a:rPr>
              <a:t>Исключены</a:t>
            </a:r>
            <a:r>
              <a:rPr lang="ru-RU" sz="2400" dirty="0" smtClean="0">
                <a:latin typeface="Bookman Old Style" pitchFamily="18" charset="0"/>
              </a:rPr>
              <a:t> продукты и блюда, усиливающие брожение и гниение в кишечнике и отрицательно влияющие на другие органы пищеварения (богатые жирами, жареные изделия и др.). </a:t>
            </a:r>
            <a:r>
              <a:rPr lang="ru-RU" sz="2400" b="1" dirty="0" smtClean="0">
                <a:solidFill>
                  <a:srgbClr val="009900"/>
                </a:solidFill>
                <a:latin typeface="Bookman Old Style" pitchFamily="18" charset="0"/>
              </a:rPr>
              <a:t>Пищу готовят</a:t>
            </a:r>
            <a:r>
              <a:rPr lang="ru-RU" sz="2400" dirty="0" smtClean="0">
                <a:latin typeface="Bookman Old Style" pitchFamily="18" charset="0"/>
              </a:rPr>
              <a:t> в неизмельченном виде, в воде, на пару или запекают. Овощи и плоды употребляют в сыром и вареном виде. В диету включают холодные первые и сладкие блюда, напитки.</a:t>
            </a:r>
            <a:br>
              <a:rPr lang="ru-RU" sz="2400" dirty="0" smtClean="0">
                <a:latin typeface="Bookman Old Style" pitchFamily="18" charset="0"/>
              </a:rPr>
            </a:b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650085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</a:rPr>
              <a:t>Примерное меню диеты № 3.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1-й завтрак</a:t>
            </a:r>
            <a:r>
              <a:rPr lang="ru-RU" dirty="0" smtClean="0"/>
              <a:t>: </a:t>
            </a:r>
            <a:r>
              <a:rPr lang="ru-RU" sz="3600" dirty="0" smtClean="0"/>
              <a:t>салат овощной с растительным маслом, омлет паровой, чай.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2-й завтрак</a:t>
            </a:r>
            <a:r>
              <a:rPr lang="ru-RU" dirty="0" smtClean="0"/>
              <a:t>: </a:t>
            </a:r>
            <a:r>
              <a:rPr lang="ru-RU" sz="3600" dirty="0" smtClean="0"/>
              <a:t>яблоко свежее.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Обед</a:t>
            </a:r>
            <a:r>
              <a:rPr lang="ru-RU" dirty="0" smtClean="0"/>
              <a:t>: </a:t>
            </a:r>
            <a:r>
              <a:rPr lang="ru-RU" sz="3600" dirty="0" smtClean="0"/>
              <a:t>щи вегетарианские со сметаной, мясо отварное с тушеной свеклой, компот из сухофруктов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b="1" i="1" dirty="0" smtClean="0"/>
              <a:t>Ужин</a:t>
            </a:r>
            <a:r>
              <a:rPr lang="ru-RU" dirty="0" smtClean="0"/>
              <a:t>: </a:t>
            </a:r>
            <a:r>
              <a:rPr lang="ru-RU" sz="3600" dirty="0" smtClean="0"/>
              <a:t>голубцы овощные, крупеник из гречневой крупы с творогом, чай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b="1" i="1" dirty="0" smtClean="0"/>
              <a:t>На ночь</a:t>
            </a:r>
            <a:r>
              <a:rPr lang="ru-RU" dirty="0" smtClean="0"/>
              <a:t>: </a:t>
            </a:r>
            <a:r>
              <a:rPr lang="ru-RU" sz="3600" dirty="0" smtClean="0"/>
              <a:t>кефир.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5643578"/>
          </a:xfrm>
        </p:spPr>
        <p:txBody>
          <a:bodyPr>
            <a:normAutofit fontScale="90000"/>
          </a:bodyPr>
          <a:lstStyle/>
          <a:p>
            <a:pPr algn="l"/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ДИЕТА №4</a:t>
            </a:r>
            <a:r>
              <a:rPr lang="ru-RU" sz="3600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Назначение:</a:t>
            </a:r>
            <a:r>
              <a:rPr lang="ru-RU" sz="40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spc="600" dirty="0" smtClean="0"/>
              <a:t>острые хронические заболевания кишечника в период обострения с выраженной дисфункцией (поносы).</a:t>
            </a:r>
            <a:r>
              <a:rPr lang="ru-RU" sz="3600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4000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spc="600" dirty="0" smtClean="0"/>
              <a:t>способствовать уменьшению воспалительного процесса и нормализовать работу кишечника путём ограничения механических и химических раздражителей пищи.</a:t>
            </a:r>
            <a:r>
              <a:rPr lang="ru-RU" sz="3600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026" name="Picture 2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786323"/>
            <a:ext cx="1928794" cy="2071678"/>
          </a:xfrm>
          <a:prstGeom prst="rect">
            <a:avLst/>
          </a:prstGeom>
          <a:noFill/>
        </p:spPr>
      </p:pic>
      <p:pic>
        <p:nvPicPr>
          <p:cNvPr id="1028" name="Picture 4" descr="http://wellness2you.ru/wp-content/uploads/2010/06/Picture3-300x2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0"/>
            <a:ext cx="2143108" cy="1750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3714776" cy="4654560"/>
          </a:xfrm>
        </p:spPr>
        <p:txBody>
          <a:bodyPr>
            <a:normAutofit fontScale="90000"/>
          </a:bodyPr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№4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Запрещают:</a:t>
            </a:r>
            <a:b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/>
              <a:t>овощи, плоды, ягоды, молоко и блюда из них, жаренные блюда,</a:t>
            </a:r>
            <a:br>
              <a:rPr lang="ru-RU" sz="2800" dirty="0" smtClean="0"/>
            </a:br>
            <a:r>
              <a:rPr lang="ru-RU" sz="2800" dirty="0" smtClean="0"/>
              <a:t> крепкие бульоны, соусы и закуски.</a:t>
            </a:r>
            <a:br>
              <a:rPr lang="ru-RU" sz="2800" dirty="0" smtClean="0"/>
            </a:br>
            <a:r>
              <a:rPr lang="ru-RU" sz="2800" dirty="0" smtClean="0"/>
              <a:t>Всю пищу готовят в протёртом отварном виде.</a:t>
            </a:r>
            <a:endParaRPr lang="ru-RU" dirty="0"/>
          </a:p>
        </p:txBody>
      </p:sp>
      <p:pic>
        <p:nvPicPr>
          <p:cNvPr id="51202" name="Picture 2" descr="http://t3.gstatic.com/images?q=tbn:ANd9GcRQF2_oKw8hkrsvqr3FGZgBCMvpt64ryn4-K1Vr9xlWzsnpsI9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488" cy="4000485"/>
          </a:xfrm>
          <a:prstGeom prst="rect">
            <a:avLst/>
          </a:prstGeom>
          <a:noFill/>
        </p:spPr>
      </p:pic>
      <p:pic>
        <p:nvPicPr>
          <p:cNvPr id="51206" name="Picture 6" descr="http://t0.gstatic.com/images?q=tbn:ANd9GcSCT-XuQWrdZdqOwrrDTDgUUKaPBZoq5xhCBP-Q3_Wj9iTCqf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1" y="0"/>
            <a:ext cx="2786050" cy="2071678"/>
          </a:xfrm>
          <a:prstGeom prst="rect">
            <a:avLst/>
          </a:prstGeom>
          <a:noFill/>
        </p:spPr>
      </p:pic>
      <p:pic>
        <p:nvPicPr>
          <p:cNvPr id="51208" name="Picture 8" descr="http://t1.gstatic.com/images?q=tbn:ANd9GcRVZeiKmFKEglWJy027u7Lj1dCeWM70EIoJwZBNliqzYgJFA4a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8173" y="2071678"/>
            <a:ext cx="2765827" cy="2357454"/>
          </a:xfrm>
          <a:prstGeom prst="rect">
            <a:avLst/>
          </a:prstGeom>
          <a:noFill/>
        </p:spPr>
      </p:pic>
      <p:sp>
        <p:nvSpPr>
          <p:cNvPr id="51212" name="AutoShape 12" descr="data:image/jpeg;base64,/9j/4AAQSkZJRgABAQAAAQABAAD/2wBDAAkGBwgHBgkIBwgKCgkLDRYPDQwMDRsUFRAWIB0iIiAdHx8kKDQsJCYxJx8fLT0tMTU3Ojo6Iys/RD84QzQ5Ojf/2wBDAQoKCg0MDRoPDxo3JR8lNzc3Nzc3Nzc3Nzc3Nzc3Nzc3Nzc3Nzc3Nzc3Nzc3Nzc3Nzc3Nzc3Nzc3Nzc3Nzc3Nzf/wAARCADCAQMDASIAAhEBAxEB/8QAHAAAAQUBAQEAAAAAAAAAAAAABAABAgMFBgcI/8QAPhAAAgEDAgQEBAMHAgQHAAAAAQIDAAQREiEFMUFRBhMiYTJxgZFCYqEUIzNSscHRB+EVQ/DxFiQ0U3KCkv/EABoBAAMBAQEBAAAAAAAAAAAAAAACAwEEBQb/xAAnEQACAgEEAgIBBQEAAAAAAAAAAQIRAxIhMUEEEzJRIgUUI0Jhgf/aAAwDAQACEQMRAD8A87i1tCGy2cbn3686olQ/ifOexz/SrASkmWHoc9RyP1oiWPzYwpjwO++f1rlvtnRp+ge2GsiNNRY8gNj/AJq+awkCeYyxqy74ZskjtTLa+V8TxREd23+w3omCGOVCxlGx6ggn9KyUu0bFdMCD60wpwD1J5fQCks25VhluWAo3+pzV13HFCRJEyEn4wyk/UCq3Bkj9DTORupVQi1mw9C1yov7yMhM4BduX0qJkC58uRSxydKAkfpSL26R6nFvH31nW1DHidrCCnnyyKPhEY0iir4QWlywga2PmKrg93wo+ta1pCk9t54Rmj5M2Qqg/M1yFxxQuzGGFEB7+o/Pegnnlk2d2I7E7VT0t8k3lS4Omu76xt5GHnF/yxHOPrQ//AInkhAFrAuF5eadX6CudNWQRSXEqRQoXkc4VRzJp1iiuSTySfAdf8U4hxicNdSmRjsqIoVR8lGAK0OHeG7mWeM3IAQ7tGp9RX58q6TgvhVrEa5IzIxA1OR9wP+t61xALKM+WMKM4yCcVyZfLp6YFYYrVyB34bay2i2xXXCAF0Pkj/Oa4HjnBZOGyMynVCTtvkj5130V3IGIzjVurDkR2xRDxQXqablVOcjYbVDFnlje/A84Jo8ipV1HiDwnPYkzWY82I74HT5VzBGDg7GvUhkjNXE5ZRae41KlSpzBUqVKgBUqVKgBUqVKgBUqVKgB1ZkYMrEEdQcVowcau4l0s+teWTsR9azaVY0nyapNcHQ2/FbR3BCeTIf+ZKxb+lbdlftKB6PNTG8qbD7Zrg6kkjx/AxX5GkeP6H1/Z6StzEygrLGQfcUq4ROL3KqFxEcdTGKVLokbcfs3UTzY/4jFW5iGPGPbJrUs768mzFbxKkq41eUgz89hn9axbi5t4XzJIrqdyrOWwe+BQcnGUjObdWHQgAKCPfFSUHIs5pHQ3cc6FprjBdufwlvnzoFrgI2q4bC/nb+1YNxxe5m+EiMflG/wBzQTyu5yzEnuTTxxPsnLKujprnjdlErLFE8jEYyWwBWFLxGVtlJC9MnJAoPOaVVjjjEnKcmSZ2YksST71GlSpxBUqVPQA1dl4L4MyuvErhYyuP3SsDkH+b/Fcvw20a9vobdcetsHPbrXpTaI4lgjOAgxgDlXL5ORxWldlIRvdmhcX48oLGfVnGc9KGF9HGAfIlY53y2R/tQkhwimLdRuWGQR/tSQ4mAm1EMAdQxy7V52hFraLLuYT6jEuCMkjJB/Ws5Lqa3bUSDnYgVpXAtESJ7fWBIpDm4YZ053xy7UKsFtE6BpdTMDnOdvnTR00Ipu+Qy14tBcqIZgB86z+L+GbDiOuWAmKY76k3B+Y/6NQa0jnZ2t3bUNssetMq3lpLqifWO1PFU7g6Y1p8nI3Xh/iNvN5fkF+zKdjU4/DfEW+KNE+bV2ycVjb0XcLJnmWXarkkiZs28iSKfwseVX/c5FyhfUjiB4WvsfFF9zVUvhviMfJFb5NXoYeMkBl8snYZ5H61YbcVi8uXZjxHlT8OvUbS1rLn/wCNVSW88f8AEhkX5qa9XNuD0FUT2KyqVKjBqi8tdoz1M8qpV2F94PyS9rNpJOdLDasG84HxC0yXgZlH4k3rojlhLhiOLRm0qdlKnBBB96VUFGpUiKVACpUqVADUqelQA5JPM01KlQAqVKlQAqVKj+FcJueJyaYRhAQGc8gTWNpK2alYBRNpYXF2w8qNipPxY2ruLHwhZ2yhpyZpBv6uX2otreKNvLXCKOQU4rml5K4iUWL7OPTw3dalEjBc8wAciuij8CPfWZltcIyYAVWDMw7nBOKPlurvCKL2Yqhyg1kgfIVr8N4jfXLukmi41DGHJKr9OX0qUs8x9COb4L4YvOE3k6yojzDA1KQdI5nBB510MIZZMhDqGx23FbNpbRWaYwB1NBXQWa4yuUGewB+dcmTM5O2x1GkZFy+iR1iATfGkjIb2qRaGRQdCYVV2Ep5/zfP2omSyXWZHyylueACferZrCNkBChR0PM1PUqE0tmTcvau6FkDBiEKsNlHQfpTSwo9wDb6o12A1MGA6nb6UalqjYTyizK2rUScf700rTQygxWq3Cl8AKct7nBpozXCF0MoYuxLToqhhpC4wDVU0E2P3SHHUdq6eO3d8ZRTtyq5bIE4ZNOVySN8HtR7iqgcgNSbTRkofxY5UNccPDnzLUqje22a7GawUn0gEdjWbdcOUZKDfqF50yzG6TAW9ntCIrpdSnvWjZXAdM28uR/7b9KeS1OkiQeYv3oF7AA67Z9L9qe4yCmjZS4Rm0yZjb35H61cUOa51bq7j9E0fmexG9EJdmUqbS6aJx/ym3H2NK8bCza8rNMbcHmAargvx6VuI/LYkDUDlSf7VoBM4xU3a5AzZeHW8uzwxt81BoKfw3w2b4rWMHuox/Sug0UglMsklww0pnFXfgu0cEwPJEem+R+tYd74R4hBkw6Jl9jg16iY6raIY5VaPlZEI8aZ4xdWdzaNpuIXjP5ht96or2W4sopkKyRhlPMEZrnuIeD7GcFoVaFj/ACHb7V1Q8uL+WxOWJ9HnVKujl8H8QWRgjRsoOxJIzSq/uh9iaWc3Sp6tt7aa5kEcETyOeijNUFKqcDvtXVcM8FXc2HvXEKn8I3b/AAK6qw8L8NtMYgEjj8T7mufJ5MIf6OoNnmUVtNNgQQSP7qpNeicHtBa8MiaKJY5ljXzgD8ZAxqA7gDf71u/s0SKFGiNeWcbCs2a18510klF5sPxVzTz+xVVFIw0lixSSlNMh09h1+tKaxJ+HGcdudavBigtFUJlhtvV102r4InODzTv2rnc6KUc2towGhlweQAHWup4Vw8WduCTkEbADlWaI5VuYi6ZjL5BPQ10kKyFcvjcbCpym2agPygzkFlGdg3f2qaW8T5EURDE4GR1FSIjgQtMhBQlgcZ3qSrrdJeQ07Nmud3ZSilYYmwgxnI3ApPBnC6cgH4hvitCKLUnI+1ObfkMcvamTMoxhbAyEEYUHnjc1bbWg060KnPU8jWo9pt6FBY881I2+EJABPtWWjaA0CxgD4SMAAdu1VQTuZJEn8vY+nTnYe+aIeB5AViOMHpyqmezcSamMeMYJ60bMEgSchSGcgod8ZwazknZJXMmnQWwGG23vR89myxM2WlTOcDegktQo9IZtRxgjOPnVIwX2a2RlKfDk5z8WOdUGCN11EaCeR71pmBtOkjpue1Uxp5WY2HpJ6/2oToxmaLZd9Yz786z+J8KMuJrc6sdAcEfI10ix6WZGAK9Paqf2dAzGFsA74NVhloRxOXgu7i3TTMvmoNjkeofStOxuCVD2UwAzkxt8J/x9KuurOO4YrKAsi8iNs1myRG3cjDKR+Mdveq2pISqOms7lbleRV12ZT0/zRJG9ZFnBKQsi5V8c+eRWkk5XaZNH5hy/2qEkuhkW4ptORyqxQGGQafTiks0pKDtVZjGOVFaaYrjpW2AEYhnlSozRSp7YHlHAfCV1xErLchoYDvuPUw/tXofDOEWnD4RHbwquOe25+daEcIRQFG1XCPAq2XyJTZOMEgYJnpThOuKu078qquXKRM3aubljg00Qum8rbywcue/YVcbUlMIAFHWgYbiOI62jkJzz6UcvEoXypjmIIxhVH96emjGAgJBK0Q1YY4Pbb+9Xt5phIg0pJqwpYErjbfFVm4SYsojaNFdQCd8e/wChqaM5lEYzqxnGkjal/tuYpdB0yCcQx5DYYaiOVb0UBKKM8qyrC3kM8Yx1yfaumjiCpgUs5bjxAhCN9Y+9WRxoVGlcgfpRITWNJGRVkSANgjH0qDbHRSsOcf2qZtyeW2KIGVBDL0zVUcknmkMmF9+VCTZliFuoOf0p1hV3CKBnGdzipSXPpYHTp5AgACh4n1yfESeQJPKmelGbl5tEjDFmgyOitz/SqZIkDj0qytzIPKrZV0KSW2oVLqEscHO/OhuP0arJTWUA+OMbcihzQsnDocZUVfNNHsFbn70yFWOSdvnWpXwGoEktlQYfBB71Q/D0k3Q8+VarBG5rVX7OobUNj03ocZLgzUjnL6H9lGqZwFHUnFCMmoBoAGQ7lQeY9q3OO8H/AOKQCJ3cAHV6Tjeq+HcPSxs47VkJRBhWJyce9bdI2zFnh8w6GxuNs1nyxSRemVMqTj1V1txw9XXMWCegNZktqzHBGSNsZ2+tPCZjRlWdzJEvloFdQfgfZl+R/wC9HC5R8ho3jyMBXOcn50FfcOeMrcwZEkXQdR2oqGVLu33X1gZ/xVJNGUNaJIsrBT+77HpWkqHFPaxhogSN8VesdSAqCUitEadqiV9q0wHwe1Kr8HtSpgKgmKRXNWAHNIjAoAok0omTyFCyxNPjXlI85x1PzpXD+bdRoM+nesviVzcyXJghfy0HbmaaMb4MNNoEK4FUlFVlydG+zDpQqTSW8WJZASdloi2jabDSE0+namYwj9igKF11yZyfKG2dsc6fSQ2UCq/NscjU9RgRYoVwvsKi2rSdJ59KRQSdiRjXIfwV2kmlVj61wVOrG1dPbjWu1cXwW3kXisbySYUhh89q76wiAjDcgdxSZUuisXsTjgWIB7jKAjKqBu3+Kq1GQ4ijCgDpz+pq7iMpd2K4A2VRnlimgWJY8ud+qjrUpyjq0x4GV1bKlR2OmNSx9qRsX1HzsqMZwavR2csqEIMY261KeOVY1OoEnnS1+N8mXuBSwRRbhdR96rKkoC4H0FEtqJ0k7HqKB80plTqYCkX+jA1zGxVgzuV6DNZ6wMGURsVbqedaN3L+6Jxgk7VRGMsD+I11YYLdsSTYFdRTSHS0oCddIwSKAkjlt8NbTOpb4VJyG+lbbgySAKjHoxI2qloIoCWIDP0J6V0KMUtiWpnP8Sv+OIqpEII2OcsNx9idqa143xa2X/zsCXQ7w7N9uVG3yeYpOfpWYq+SxZST7ZqixxaM1M1LfxXDpH7VBNbMefmocfcZrTs+N2N6dMU8TsOgYZ+1ZkKCRckZB71eeHW8ww8CH/61KUUh1I2iqSLlSRQ5hCOSy51bZqqztZbUhrSRkx+AnUp+hrT1zSL6rb1Y20dK55KLHTZjTwYb1ADPasuC1VOIs0SAZHqxXSTxyuSSMHHPFCLbLCOWT1pP8GspEYX4edPirSKgRWpC2RpiNqdiBVTPTpMyx8+1KqtZ70qamZZfioSKStXBaloGKVmmKYnhmeQ822FUWSLOzscZB3xWvdx6o2AG+NqwWBgmEUTkORhlHbvTwBmiOEwO6yldTdyeVEiDR8IxQCXckdv11A+kEbmtWwAMeJM6x8WaG2CQKLYuxLZxmiooQowF5VZIyqdht19qGe8ZyUtl1Hqx2ApJToZRs0YPIEqo0I+HOsHf5Gt+0uUgRAGDA9G6H2rlLe1unhOJWUnqOda1nFLEVDorjqWbJ2qcpOXCG0pI22KuMioKQScjYVCPAUHGAdxT6gNgak4NPcy9i9WGNjyqcjsygZJAodW50mmCZBG5qlNIXkjLjJ3oaTSAd8Ac6kxZ2AAyDzPamkjBGDypRrMm+LSsscB1bg5xRkISGIBt271OQRp8K70O5LVaC2EkxTT7+kUDOS2SaJYVWYwc5qyaQh5/4w4pcLdxWdi5VhvIR+grZ4Uglt4i2TkDO/8AWtaTgVjPdftMkCmXq5500vDY4mBhwOewOK6HkTikhFHfce3Op2Tb09hWhEwAIOARQ0IVB6gxYDfbORROgHcCotjF6S6cb0Wl3pXagFXpUyAqnPOoNWxrL5rnVmgZJySaaV8VQxzypowQNkzN8qg0pqJXFQc9udPpQCLk9arJPOljryqDHFMomWPmlVRfelTaAs1wKlg0qcDsa5hyp0LbUDLwpWm80Ng9T3rUPKmO+1LqaNMa5tSXj0gkIc5rStomEGpueKv0KVIwBV0cIdCoIwR3o12ZRz12t09wmklYt8gDn2oq1tWjGTksRvW5b8MiVy7OzFsZyaIWxhBOptum1TktTKqSSoGtHVVUNtjbc0Ybu2+EMg5DGrrUGit0QhEX21DNV60QaVUfang2kTk0F6xoL5GheudqthDyL6kHqGedZYZWYkIuQelExTvgA8qeUbYthbADPrGfbeqdgck5qjzGbOT8qYAnrS0AQZQo2AqlpC3OmIwCSaut7RpVDygxxnl70cACuw6kVAJIw9EbsPYVrRR2kTHKA464yaqum1EmFiPympPMkMo2ZZjlAP7l/wBP803lyk48iTfkcD/NXtIw5nH1qCzFHDH1Y7nNT/cMb1oqaKdTvbyAd8ZrI4jFJJeQOHdI13YFSM+1dC1+wc6RhewNQa7VtmXUfeqx8vSY8ZnxsoQAFfpVyEYogi3mOlok37dKi/DwMGGcqD0JzTxzqQuhopLYqlpO5zT3EV3CCWQOo6of7UMsySEqp9XYjerRlGQrTJNg7mmzTttzqDGqULYiag2/Wou+KGlulTnmnjAyy92AoWWUd6zOJcbt7VcyyImeWo1yHFfF7NKFt2Bj/ERkH6VeGFsVyO2e6QMQXA+tKvKLniRmneRXnAY8tdKr+lGaj6ABpyc8qiKdefI14zOgcA0sHrUhzp8ZpWjSGKsRytPppwtFATEze9OJmI3NQwKkpFFAPqY86SrnmKkMYO9PqFMjGMBjlUzgjb61ASoAQR8jTK5ZgkY3bqelM3SFJqVBAdgo7mpguf4cbtvtgYFL91bgKp8yTmWPSoSXrqd2OK5pZqKRgEWkUkswW4j0rnoaO4mXXSqMNI6U3CX8yItgasZzQM0zNIQWBOeRrVK8e/ZnYvNxnUpzVZlVj8WKcyKGw5I64qDvA2c+k9P+9R0DWUOxOe9UFt+f3q5vLY4Vmz7jNXW9hHP6pH0kHGOWaPVbpDajOeT71HOdzWnxHhSWqBo5AxO/yFALGM8xmseFxdMNSZVrcfCCPlVqSyj4j96sERK7Mo9sVB4nYEDRn2rNNBYRHM7cmB+dNdcNinGsYWXmCpoLQ0WCQcmiIJJPNXCkAmqxk06FaMy4leyZluPhG+r2oZ+II65jDN9K3+NQxvb6tAJFeL8e4vdw317aSX80flSFY1jUYI9zXpeN+UnFkZLs7S/4p5KF5pY4EHPUck1xvFfGBLMlmpbf+I/X5CuTnnknbVI7MfzMTVVenHGkQsIvb2a9l8yZ2Y+55UPmlTVQwVKn2pUAfR8MiyAFWyDVoGa8K4R4s4twsBYrjzIx+CUah967Hhf+pkDALxC3eM/zJ6h/mvNn4kl8SyyHo4BqQFc9Y+MuCXQGm+iUno50n9a14uLWEi5S5hYeziud4JrodTQYBTnAGSQAKGfiFuFyjByeQXfNTjtJbkiS5bRGeS8qjJNbDJ2Re4BbTCpkb2q+G0vZ+ZSIfLJowRwWsK+SUJPQdKHfiJQ+3zqLlT3Y3JYOEsP4ly5ON98VKLhsAPqZj82oWS/LoSGGenahRfSgHOKVz+kFGrLw+00bsyjHMGrOH2qwxmQj0dyawv8AiMkk8cTHYnJ+Vb13cY4eFj57ZwK1Tt79GNAt5HFJKXgfn0qgwvp3BPyqMbg451YJWyNWai99x06NPg048oxkaSNt6qvbSVJ2dFDI24Pah0uAkyOm2Rhh70dcM1zCDEw1DoetUxzi46HyhWt7Morg4Ox+dVsUU8iSO5qU6yIx1xsD8qFZmLacc6zc0va5LMWJwT2p0nKHVnLdu1BsSrH+YVHzCaW2aaEl28gOtsk1R5ik8qFEpJwBUwHJ9IJPbFbbMCQVPQg+xqDI7HC7n7VFIrhiAsbn6UdDYXUuA2EA6nnRTYWZhW41FfLO1aFjFNgNMuAOXvWlFAtsv7x9RHWhL69Co2DgCtc8ePl7hTZm8e4ittbuWwAoJr574lcteX09yx3kct9zXovj/izfscqqxy/oH1rzI869X9Mi5ReWXZHPtUSNNTmmr1TnFTdaemoAVKlkUqAJZpVHJp80ASrS4Fw6Xil+lvGSFzl2HQVmDBr0T/Sq3hklnZgC+tRv0FRzzcMbaGgrZ6F4d4RHY20WI1GkYUE8q0bieRSVYjGehqd7FIqKYt1AxtWbMHxuDk9t68LLd0dUSbzyNso3+dV4lx6lyPeqtSAZwMn+ZqYTKDjV9BU1FGjyIGG2R/SpC2uTjy0bfmQKgkpY+lSa1ba9ZIijsoBHIDlTKK7MMSNZEvA8hA3wATvXV2JWWDQ+DtWBNJpdnjWN8/lGRRXCrzWCoIDr0qGb+OSmuBluqCpoYhKyZ06TyzTCNB3PvRFxam5HmxNpl6g8jQOLiFiJk0kciRTpqatGcBDhVBwtQt79Vk0Ocb7HNDzSSMfSC22SQOQrMkXVJrBKnrg86jPHq5G1UdhFdCRcKQ3zqwEE5KqfpXHxTyxEeW5H60TDxmaNh5gDD7VNxzx+LD8WdO1rbSkmSBST1xURYWGf/TishPEtsraZVdGHcbUZDxyylwFmUntikebOuQ0oP/ZLJV2hT7VJUgj+CJQflTxSpKmQNjyOKaRlRSWO/QUkvJymqKGM2PhUCqZJHI54+VA3XE4IDlnAGa53injrhFplGuGL/wAqqTSR9+Z1G2NUY8m/dShVJLZ9ya5PxBxmK0hd5ZAAOQzzrC4p46a6VlsoNCH8bnp8q4vid3LeSEyO0j9SeQr0PF/TMkpJ5dkJPMktgPjPEJuJzl3yEBOkVmspUA880cY+Y51Ozgh87FwPRjY19NDTCKUVscbuTtmYqO3wqTSljaPZxg9q1Ly/gjBjs4wPzVniGeYlip35seVUTvkWiinAJ2Ayav8ALijHrbU3ZeVVvKTsoCjsK0wbyj1x96VMAfelRYEKempVoE0bHSuj8FcdPCOLqzn9zLhX9uxrmhUgT3pMkFOLizU6dn0zBOnEbJRFIuogEGs28tLiE4cEDuK4DwJ4oaKNbWeQh02BJ5ivULTjCTxgOqsOxr53NL1T0ZV/07ErVo511KkZDb8qnHEQCzcveuuT9hnj0vGoyNtuVAzcHgYHybgD50JwlumZuYSlwcjYUvMbWTkYxWkODzEMDLGQRjPapRcEVD+9nBXG4FM9P2BjST+X7irYrlMh8aWHUc6024PZg5M7kdsVEWfD4GV2QuV6sanLJi4bBJmjwu9E1sJAGx3IrSW7VwA+lh7iuV4n4jtLG3OXjjQDYCuLm/1EkhuwYIPMhz6snB+lc+PBmcrwcDNxr8j1W/tFuhmCTyXIwdOwasWXhV8hwsYcfzKayeF/6hcJukVZWeGTrrXb710dvx+xnQNb3Mcg9mBppZM0H/JAxJdGdDwi+bJaI5zy70VB4dunbMrJEh59TWrFxRM6tW33prnitvDHqa4QDG/el998I2iyPg3D1QLJEshA3L9aKjjtLaPTFDGgH8q1zF54rsYG3uVJOAAu5/SsjiXjURtJFbwvIQNifTisrPk4VB+KO4mvVXILYrB4rx+2tY2M8yL2BO5rgL7xHxS9QIHEQ/KN/vWQ8UszFpWaRu7HNPHwL3yMzX9Gt4h8Utco8VkCFPORhg/QVxPlmSUsxJyeZrZltC509OtWw2SImQAfpXqYPVgjURJJye5lC3dgF5LTi308xWs8ax51EKKzLviFtHlUOtvy1aOSc3sjNKXJTJD9KHnMaxlGfGds0Pd8Qmk2XCL+tAFixycsa64Y5f2Jymug8z2cAxbwa2/nehJ7mSU+t9v5RyqCxs3M4FEQQh2CQxtI/wCUZqtJbk92CrE7nYGrREibMdR7CuitfC19dKHlPlKfw9TXU8J8AsWDpbvIOephU3nh0x/XJcnO8M8C8c4nYQ3trBb+TMupNUqg4+VKvUbfwg8cKIs0UYA+DXjFKp+431nz11p6VKuskOOdTT4hSpUAFQ7bjY969N8IyyPZprkdturE0qVeL+r/AAR1eOdhau2B6j960FO1KlXzq5OhkyTtvUZCdJ3PKlSpmYCSM2rmfvXNeJpZEgbRI67dGIpUqfD80DPL5pHluGMjs5z+I5pSgBRgUqVfWY/ijklyNFzFE62QZRip7g4pUqXJ8QjyaNpd3IUAXE3/AOzRck0rltcjtkb5YmlSrzv7lSwAenbv/SreYBO5NKlVJCEVAzyq8AdqVKoTHQzgbbVCTZTjalSrBjkuMSOZSC7Eds0ByQ47UqVez4/wRCfIM27b1Ynw0qVdBIZd5ADyr0rwzBClirJFGrEbkKAaVKuXyvgdHjfM6G3A8+MYHMV2PiuWS34UPIkeL0H4GK/0pUq4fGL+Tyjwy4vrszuTdTk56yGlSpV6Ry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14" name="AutoShape 14" descr="data:image/jpeg;base64,/9j/4AAQSkZJRgABAQAAAQABAAD/2wBDAAkGBwgHBgkIBwgKCgkLDRYPDQwMDRsUFRAWIB0iIiAdHx8kKDQsJCYxJx8fLT0tMTU3Ojo6Iys/RD84QzQ5Ojf/2wBDAQoKCg0MDRoPDxo3JR8lNzc3Nzc3Nzc3Nzc3Nzc3Nzc3Nzc3Nzc3Nzc3Nzc3Nzc3Nzc3Nzc3Nzc3Nzc3Nzc3Nzf/wAARCADCAQMDASIAAhEBAxEB/8QAHAAAAQUBAQEAAAAAAAAAAAAABAABAgMFBgcI/8QAPhAAAgEDAgQEBAMHAgQHAAAAAQIDAAQREiEFMUFRBhMiYTJxgZFCYqEUIzNSscHRB+EVQ/DxFiQ0U3KCkv/EABoBAAMBAQEBAAAAAAAAAAAAAAACAwEEBQb/xAAnEQACAgEEAgIBBQEAAAAAAAAAAQIRAxIhMUEEEzJRIgUUI0Jhgf/aAAwDAQACEQMRAD8A87i1tCGy2cbn3686olQ/ifOexz/SrASkmWHoc9RyP1oiWPzYwpjwO++f1rlvtnRp+ge2GsiNNRY8gNj/AJq+awkCeYyxqy74ZskjtTLa+V8TxREd23+w3omCGOVCxlGx6ggn9KyUu0bFdMCD60wpwD1J5fQCks25VhluWAo3+pzV13HFCRJEyEn4wyk/UCq3Bkj9DTORupVQi1mw9C1yov7yMhM4BduX0qJkC58uRSxydKAkfpSL26R6nFvH31nW1DHidrCCnnyyKPhEY0iir4QWlywga2PmKrg93wo+ta1pCk9t54Rmj5M2Qqg/M1yFxxQuzGGFEB7+o/Pegnnlk2d2I7E7VT0t8k3lS4Omu76xt5GHnF/yxHOPrQ//AInkhAFrAuF5eadX6CudNWQRSXEqRQoXkc4VRzJp1iiuSTySfAdf8U4hxicNdSmRjsqIoVR8lGAK0OHeG7mWeM3IAQ7tGp9RX58q6TgvhVrEa5IzIxA1OR9wP+t61xALKM+WMKM4yCcVyZfLp6YFYYrVyB34bay2i2xXXCAF0Pkj/Oa4HjnBZOGyMynVCTtvkj5130V3IGIzjVurDkR2xRDxQXqablVOcjYbVDFnlje/A84Jo8ipV1HiDwnPYkzWY82I74HT5VzBGDg7GvUhkjNXE5ZRae41KlSpzBUqVKgBUqVKgBUqVKgBUqVKgB1ZkYMrEEdQcVowcau4l0s+teWTsR9azaVY0nyapNcHQ2/FbR3BCeTIf+ZKxb+lbdlftKB6PNTG8qbD7Zrg6kkjx/AxX5GkeP6H1/Z6StzEygrLGQfcUq4ROL3KqFxEcdTGKVLokbcfs3UTzY/4jFW5iGPGPbJrUs768mzFbxKkq41eUgz89hn9axbi5t4XzJIrqdyrOWwe+BQcnGUjObdWHQgAKCPfFSUHIs5pHQ3cc6FprjBdufwlvnzoFrgI2q4bC/nb+1YNxxe5m+EiMflG/wBzQTyu5yzEnuTTxxPsnLKujprnjdlErLFE8jEYyWwBWFLxGVtlJC9MnJAoPOaVVjjjEnKcmSZ2YksST71GlSpxBUqVPQA1dl4L4MyuvErhYyuP3SsDkH+b/Fcvw20a9vobdcetsHPbrXpTaI4lgjOAgxgDlXL5ORxWldlIRvdmhcX48oLGfVnGc9KGF9HGAfIlY53y2R/tQkhwimLdRuWGQR/tSQ4mAm1EMAdQxy7V52hFraLLuYT6jEuCMkjJB/Ws5Lqa3bUSDnYgVpXAtESJ7fWBIpDm4YZ053xy7UKsFtE6BpdTMDnOdvnTR00Ipu+Qy14tBcqIZgB86z+L+GbDiOuWAmKY76k3B+Y/6NQa0jnZ2t3bUNssetMq3lpLqifWO1PFU7g6Y1p8nI3Xh/iNvN5fkF+zKdjU4/DfEW+KNE+bV2ycVjb0XcLJnmWXarkkiZs28iSKfwseVX/c5FyhfUjiB4WvsfFF9zVUvhviMfJFb5NXoYeMkBl8snYZ5H61YbcVi8uXZjxHlT8OvUbS1rLn/wCNVSW88f8AEhkX5qa9XNuD0FUT2KyqVKjBqi8tdoz1M8qpV2F94PyS9rNpJOdLDasG84HxC0yXgZlH4k3rojlhLhiOLRm0qdlKnBBB96VUFGpUiKVACpUqVADUqelQA5JPM01KlQAqVKlQAqVKj+FcJueJyaYRhAQGc8gTWNpK2alYBRNpYXF2w8qNipPxY2ruLHwhZ2yhpyZpBv6uX2otreKNvLXCKOQU4rml5K4iUWL7OPTw3dalEjBc8wAciuij8CPfWZltcIyYAVWDMw7nBOKPlurvCKL2Yqhyg1kgfIVr8N4jfXLukmi41DGHJKr9OX0qUs8x9COb4L4YvOE3k6yojzDA1KQdI5nBB510MIZZMhDqGx23FbNpbRWaYwB1NBXQWa4yuUGewB+dcmTM5O2x1GkZFy+iR1iATfGkjIb2qRaGRQdCYVV2Ep5/zfP2omSyXWZHyylueACferZrCNkBChR0PM1PUqE0tmTcvau6FkDBiEKsNlHQfpTSwo9wDb6o12A1MGA6nb6UalqjYTyizK2rUScf700rTQygxWq3Cl8AKct7nBpozXCF0MoYuxLToqhhpC4wDVU0E2P3SHHUdq6eO3d8ZRTtyq5bIE4ZNOVySN8HtR7iqgcgNSbTRkofxY5UNccPDnzLUqje22a7GawUn0gEdjWbdcOUZKDfqF50yzG6TAW9ntCIrpdSnvWjZXAdM28uR/7b9KeS1OkiQeYv3oF7AA67Z9L9qe4yCmjZS4Rm0yZjb35H61cUOa51bq7j9E0fmexG9EJdmUqbS6aJx/ym3H2NK8bCza8rNMbcHmAargvx6VuI/LYkDUDlSf7VoBM4xU3a5AzZeHW8uzwxt81BoKfw3w2b4rWMHuox/Sug0UglMsklww0pnFXfgu0cEwPJEem+R+tYd74R4hBkw6Jl9jg16iY6raIY5VaPlZEI8aZ4xdWdzaNpuIXjP5ht96or2W4sopkKyRhlPMEZrnuIeD7GcFoVaFj/ACHb7V1Q8uL+WxOWJ9HnVKujl8H8QWRgjRsoOxJIzSq/uh9iaWc3Sp6tt7aa5kEcETyOeijNUFKqcDvtXVcM8FXc2HvXEKn8I3b/AAK6qw8L8NtMYgEjj8T7mufJ5MIf6OoNnmUVtNNgQQSP7qpNeicHtBa8MiaKJY5ljXzgD8ZAxqA7gDf71u/s0SKFGiNeWcbCs2a18510klF5sPxVzTz+xVVFIw0lixSSlNMh09h1+tKaxJ+HGcdudavBigtFUJlhtvV102r4InODzTv2rnc6KUc2towGhlweQAHWup4Vw8WduCTkEbADlWaI5VuYi6ZjL5BPQ10kKyFcvjcbCpym2agPygzkFlGdg3f2qaW8T5EURDE4GR1FSIjgQtMhBQlgcZ3qSrrdJeQ07Nmud3ZSilYYmwgxnI3ApPBnC6cgH4hvitCKLUnI+1ObfkMcvamTMoxhbAyEEYUHnjc1bbWg060KnPU8jWo9pt6FBY881I2+EJABPtWWjaA0CxgD4SMAAdu1VQTuZJEn8vY+nTnYe+aIeB5AViOMHpyqmezcSamMeMYJ60bMEgSchSGcgod8ZwazknZJXMmnQWwGG23vR89myxM2WlTOcDegktQo9IZtRxgjOPnVIwX2a2RlKfDk5z8WOdUGCN11EaCeR71pmBtOkjpue1Uxp5WY2HpJ6/2oToxmaLZd9Yz786z+J8KMuJrc6sdAcEfI10ix6WZGAK9Paqf2dAzGFsA74NVhloRxOXgu7i3TTMvmoNjkeofStOxuCVD2UwAzkxt8J/x9KuurOO4YrKAsi8iNs1myRG3cjDKR+Mdveq2pISqOms7lbleRV12ZT0/zRJG9ZFnBKQsi5V8c+eRWkk5XaZNH5hy/2qEkuhkW4ptORyqxQGGQafTiks0pKDtVZjGOVFaaYrjpW2AEYhnlSozRSp7YHlHAfCV1xErLchoYDvuPUw/tXofDOEWnD4RHbwquOe25+daEcIRQFG1XCPAq2XyJTZOMEgYJnpThOuKu078qquXKRM3aubljg00Qum8rbywcue/YVcbUlMIAFHWgYbiOI62jkJzz6UcvEoXypjmIIxhVH96emjGAgJBK0Q1YY4Pbb+9Xt5phIg0pJqwpYErjbfFVm4SYsojaNFdQCd8e/wChqaM5lEYzqxnGkjal/tuYpdB0yCcQx5DYYaiOVb0UBKKM8qyrC3kM8Yx1yfaumjiCpgUs5bjxAhCN9Y+9WRxoVGlcgfpRITWNJGRVkSANgjH0qDbHRSsOcf2qZtyeW2KIGVBDL0zVUcknmkMmF9+VCTZliFuoOf0p1hV3CKBnGdzipSXPpYHTp5AgACh4n1yfESeQJPKmelGbl5tEjDFmgyOitz/SqZIkDj0qytzIPKrZV0KSW2oVLqEscHO/OhuP0arJTWUA+OMbcihzQsnDocZUVfNNHsFbn70yFWOSdvnWpXwGoEktlQYfBB71Q/D0k3Q8+VarBG5rVX7OobUNj03ocZLgzUjnL6H9lGqZwFHUnFCMmoBoAGQ7lQeY9q3OO8H/AOKQCJ3cAHV6Tjeq+HcPSxs47VkJRBhWJyce9bdI2zFnh8w6GxuNs1nyxSRemVMqTj1V1txw9XXMWCegNZktqzHBGSNsZ2+tPCZjRlWdzJEvloFdQfgfZl+R/wC9HC5R8ho3jyMBXOcn50FfcOeMrcwZEkXQdR2oqGVLu33X1gZ/xVJNGUNaJIsrBT+77HpWkqHFPaxhogSN8VesdSAqCUitEadqiV9q0wHwe1Kr8HtSpgKgmKRXNWAHNIjAoAok0omTyFCyxNPjXlI85x1PzpXD+bdRoM+nesviVzcyXJghfy0HbmaaMb4MNNoEK4FUlFVlydG+zDpQqTSW8WJZASdloi2jabDSE0+namYwj9igKF11yZyfKG2dsc6fSQ2UCq/NscjU9RgRYoVwvsKi2rSdJ59KRQSdiRjXIfwV2kmlVj61wVOrG1dPbjWu1cXwW3kXisbySYUhh89q76wiAjDcgdxSZUuisXsTjgWIB7jKAjKqBu3+Kq1GQ4ijCgDpz+pq7iMpd2K4A2VRnlimgWJY8ud+qjrUpyjq0x4GV1bKlR2OmNSx9qRsX1HzsqMZwavR2csqEIMY261KeOVY1OoEnnS1+N8mXuBSwRRbhdR96rKkoC4H0FEtqJ0k7HqKB80plTqYCkX+jA1zGxVgzuV6DNZ6wMGURsVbqedaN3L+6Jxgk7VRGMsD+I11YYLdsSTYFdRTSHS0oCddIwSKAkjlt8NbTOpb4VJyG+lbbgySAKjHoxI2qloIoCWIDP0J6V0KMUtiWpnP8Sv+OIqpEII2OcsNx9idqa143xa2X/zsCXQ7w7N9uVG3yeYpOfpWYq+SxZST7ZqixxaM1M1LfxXDpH7VBNbMefmocfcZrTs+N2N6dMU8TsOgYZ+1ZkKCRckZB71eeHW8ww8CH/61KUUh1I2iqSLlSRQ5hCOSy51bZqqztZbUhrSRkx+AnUp+hrT1zSL6rb1Y20dK55KLHTZjTwYb1ADPasuC1VOIs0SAZHqxXSTxyuSSMHHPFCLbLCOWT1pP8GspEYX4edPirSKgRWpC2RpiNqdiBVTPTpMyx8+1KqtZ70qamZZfioSKStXBaloGKVmmKYnhmeQ822FUWSLOzscZB3xWvdx6o2AG+NqwWBgmEUTkORhlHbvTwBmiOEwO6yldTdyeVEiDR8IxQCXckdv11A+kEbmtWwAMeJM6x8WaG2CQKLYuxLZxmiooQowF5VZIyqdht19qGe8ZyUtl1Hqx2ApJToZRs0YPIEqo0I+HOsHf5Gt+0uUgRAGDA9G6H2rlLe1unhOJWUnqOda1nFLEVDorjqWbJ2qcpOXCG0pI22KuMioKQScjYVCPAUHGAdxT6gNgak4NPcy9i9WGNjyqcjsygZJAodW50mmCZBG5qlNIXkjLjJ3oaTSAd8Ac6kxZ2AAyDzPamkjBGDypRrMm+LSsscB1bg5xRkISGIBt271OQRp8K70O5LVaC2EkxTT7+kUDOS2SaJYVWYwc5qyaQh5/4w4pcLdxWdi5VhvIR+grZ4Uglt4i2TkDO/8AWtaTgVjPdftMkCmXq5500vDY4mBhwOewOK6HkTikhFHfce3Op2Tb09hWhEwAIOARQ0IVB6gxYDfbORROgHcCotjF6S6cb0Wl3pXagFXpUyAqnPOoNWxrL5rnVmgZJySaaV8VQxzypowQNkzN8qg0pqJXFQc9udPpQCLk9arJPOljryqDHFMomWPmlVRfelTaAs1wKlg0qcDsa5hyp0LbUDLwpWm80Ng9T3rUPKmO+1LqaNMa5tSXj0gkIc5rStomEGpueKv0KVIwBV0cIdCoIwR3o12ZRz12t09wmklYt8gDn2oq1tWjGTksRvW5b8MiVy7OzFsZyaIWxhBOptum1TktTKqSSoGtHVVUNtjbc0Ybu2+EMg5DGrrUGit0QhEX21DNV60QaVUfang2kTk0F6xoL5GheudqthDyL6kHqGedZYZWYkIuQelExTvgA8qeUbYthbADPrGfbeqdgck5qjzGbOT8qYAnrS0AQZQo2AqlpC3OmIwCSaut7RpVDygxxnl70cACuw6kVAJIw9EbsPYVrRR2kTHKA464yaqum1EmFiPympPMkMo2ZZjlAP7l/wBP803lyk48iTfkcD/NXtIw5nH1qCzFHDH1Y7nNT/cMb1oqaKdTvbyAd8ZrI4jFJJeQOHdI13YFSM+1dC1+wc6RhewNQa7VtmXUfeqx8vSY8ZnxsoQAFfpVyEYogi3mOlok37dKi/DwMGGcqD0JzTxzqQuhopLYqlpO5zT3EV3CCWQOo6of7UMsySEqp9XYjerRlGQrTJNg7mmzTttzqDGqULYiag2/Wou+KGlulTnmnjAyy92AoWWUd6zOJcbt7VcyyImeWo1yHFfF7NKFt2Bj/ERkH6VeGFsVyO2e6QMQXA+tKvKLniRmneRXnAY8tdKr+lGaj6ABpyc8qiKdefI14zOgcA0sHrUhzp8ZpWjSGKsRytPppwtFATEze9OJmI3NQwKkpFFAPqY86SrnmKkMYO9PqFMjGMBjlUzgjb61ASoAQR8jTK5ZgkY3bqelM3SFJqVBAdgo7mpguf4cbtvtgYFL91bgKp8yTmWPSoSXrqd2OK5pZqKRgEWkUkswW4j0rnoaO4mXXSqMNI6U3CX8yItgasZzQM0zNIQWBOeRrVK8e/ZnYvNxnUpzVZlVj8WKcyKGw5I64qDvA2c+k9P+9R0DWUOxOe9UFt+f3q5vLY4Vmz7jNXW9hHP6pH0kHGOWaPVbpDajOeT71HOdzWnxHhSWqBo5AxO/yFALGM8xmseFxdMNSZVrcfCCPlVqSyj4j96sERK7Mo9sVB4nYEDRn2rNNBYRHM7cmB+dNdcNinGsYWXmCpoLQ0WCQcmiIJJPNXCkAmqxk06FaMy4leyZluPhG+r2oZ+II65jDN9K3+NQxvb6tAJFeL8e4vdw317aSX80flSFY1jUYI9zXpeN+UnFkZLs7S/4p5KF5pY4EHPUck1xvFfGBLMlmpbf+I/X5CuTnnknbVI7MfzMTVVenHGkQsIvb2a9l8yZ2Y+55UPmlTVQwVKn2pUAfR8MiyAFWyDVoGa8K4R4s4twsBYrjzIx+CUah967Hhf+pkDALxC3eM/zJ6h/mvNn4kl8SyyHo4BqQFc9Y+MuCXQGm+iUno50n9a14uLWEi5S5hYeziud4JrodTQYBTnAGSQAKGfiFuFyjByeQXfNTjtJbkiS5bRGeS8qjJNbDJ2Re4BbTCpkb2q+G0vZ+ZSIfLJowRwWsK+SUJPQdKHfiJQ+3zqLlT3Y3JYOEsP4ly5ON98VKLhsAPqZj82oWS/LoSGGenahRfSgHOKVz+kFGrLw+00bsyjHMGrOH2qwxmQj0dyawv8AiMkk8cTHYnJ+Vb13cY4eFj57ZwK1Tt79GNAt5HFJKXgfn0qgwvp3BPyqMbg451YJWyNWai99x06NPg048oxkaSNt6qvbSVJ2dFDI24Pah0uAkyOm2Rhh70dcM1zCDEw1DoetUxzi46HyhWt7Morg4Ox+dVsUU8iSO5qU6yIx1xsD8qFZmLacc6zc0va5LMWJwT2p0nKHVnLdu1BsSrH+YVHzCaW2aaEl28gOtsk1R5ik8qFEpJwBUwHJ9IJPbFbbMCQVPQg+xqDI7HC7n7VFIrhiAsbn6UdDYXUuA2EA6nnRTYWZhW41FfLO1aFjFNgNMuAOXvWlFAtsv7x9RHWhL69Co2DgCtc8ePl7hTZm8e4ittbuWwAoJr574lcteX09yx3kct9zXovj/izfscqqxy/oH1rzI869X9Mi5ReWXZHPtUSNNTmmr1TnFTdaemoAVKlkUqAJZpVHJp80ASrS4Fw6Xil+lvGSFzl2HQVmDBr0T/Sq3hklnZgC+tRv0FRzzcMbaGgrZ6F4d4RHY20WI1GkYUE8q0bieRSVYjGehqd7FIqKYt1AxtWbMHxuDk9t68LLd0dUSbzyNso3+dV4lx6lyPeqtSAZwMn+ZqYTKDjV9BU1FGjyIGG2R/SpC2uTjy0bfmQKgkpY+lSa1ba9ZIijsoBHIDlTKK7MMSNZEvA8hA3wATvXV2JWWDQ+DtWBNJpdnjWN8/lGRRXCrzWCoIDr0qGb+OSmuBluqCpoYhKyZ06TyzTCNB3PvRFxam5HmxNpl6g8jQOLiFiJk0kciRTpqatGcBDhVBwtQt79Vk0Ocb7HNDzSSMfSC22SQOQrMkXVJrBKnrg86jPHq5G1UdhFdCRcKQ3zqwEE5KqfpXHxTyxEeW5H60TDxmaNh5gDD7VNxzx+LD8WdO1rbSkmSBST1xURYWGf/TishPEtsraZVdGHcbUZDxyylwFmUntikebOuQ0oP/ZLJV2hT7VJUgj+CJQflTxSpKmQNjyOKaRlRSWO/QUkvJymqKGM2PhUCqZJHI54+VA3XE4IDlnAGa53injrhFplGuGL/wAqqTSR9+Z1G2NUY8m/dShVJLZ9ya5PxBxmK0hd5ZAAOQzzrC4p46a6VlsoNCH8bnp8q4vid3LeSEyO0j9SeQr0PF/TMkpJ5dkJPMktgPjPEJuJzl3yEBOkVmspUA880cY+Y51Ozgh87FwPRjY19NDTCKUVscbuTtmYqO3wqTSljaPZxg9q1Ly/gjBjs4wPzVniGeYlip35seVUTvkWiinAJ2Ayav8ALijHrbU3ZeVVvKTsoCjsK0wbyj1x96VMAfelRYEKempVoE0bHSuj8FcdPCOLqzn9zLhX9uxrmhUgT3pMkFOLizU6dn0zBOnEbJRFIuogEGs28tLiE4cEDuK4DwJ4oaKNbWeQh02BJ5ivULTjCTxgOqsOxr53NL1T0ZV/07ErVo511KkZDb8qnHEQCzcveuuT9hnj0vGoyNtuVAzcHgYHybgD50JwlumZuYSlwcjYUvMbWTkYxWkODzEMDLGQRjPapRcEVD+9nBXG4FM9P2BjST+X7irYrlMh8aWHUc6024PZg5M7kdsVEWfD4GV2QuV6sanLJi4bBJmjwu9E1sJAGx3IrSW7VwA+lh7iuV4n4jtLG3OXjjQDYCuLm/1EkhuwYIPMhz6snB+lc+PBmcrwcDNxr8j1W/tFuhmCTyXIwdOwasWXhV8hwsYcfzKayeF/6hcJukVZWeGTrrXb710dvx+xnQNb3Mcg9mBppZM0H/JAxJdGdDwi+bJaI5zy70VB4dunbMrJEh59TWrFxRM6tW33prnitvDHqa4QDG/el998I2iyPg3D1QLJEshA3L9aKjjtLaPTFDGgH8q1zF54rsYG3uVJOAAu5/SsjiXjURtJFbwvIQNifTisrPk4VB+KO4mvVXILYrB4rx+2tY2M8yL2BO5rgL7xHxS9QIHEQ/KN/vWQ8UszFpWaRu7HNPHwL3yMzX9Gt4h8Utco8VkCFPORhg/QVxPlmSUsxJyeZrZltC509OtWw2SImQAfpXqYPVgjURJJye5lC3dgF5LTi308xWs8ax51EKKzLviFtHlUOtvy1aOSc3sjNKXJTJD9KHnMaxlGfGds0Pd8Qmk2XCL+tAFixycsa64Y5f2Jymug8z2cAxbwa2/nehJ7mSU+t9v5RyqCxs3M4FEQQh2CQxtI/wCUZqtJbk92CrE7nYGrREibMdR7CuitfC19dKHlPlKfw9TXU8J8AsWDpbvIOephU3nh0x/XJcnO8M8C8c4nYQ3trBb+TMupNUqg4+VKvUbfwg8cKIs0UYA+DXjFKp+431nz11p6VKuskOOdTT4hSpUAFQ7bjY969N8IyyPZprkdturE0qVeL+r/AAR1eOdhau2B6j960FO1KlXzq5OhkyTtvUZCdJ3PKlSpmYCSM2rmfvXNeJpZEgbRI67dGIpUqfD80DPL5pHluGMjs5z+I5pSgBRgUqVfWY/ijklyNFzFE62QZRip7g4pUqXJ8QjyaNpd3IUAXE3/AOzRck0rltcjtkb5YmlSrzv7lSwAenbv/SreYBO5NKlVJCEVAzyq8AdqVKoTHQzgbbVCTZTjalSrBjkuMSOZSC7Eds0ByQ47UqVez4/wRCfIM27b1Ynw0qVdBIZd5ADyr0rwzBClirJFGrEbkKAaVKuXyvgdHjfM6G3A8+MYHMV2PiuWS34UPIkeL0H4GK/0pUq4fGL+Tyjwy4vrszuTdTk56yGlSpV6Ry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16" name="AutoShape 16" descr="data:image/jpeg;base64,/9j/4AAQSkZJRgABAQAAAQABAAD/2wBDAAkGBwgHBgkIBwgKCgkLDRYPDQwMDRsUFRAWIB0iIiAdHx8kKDQsJCYxJx8fLT0tMTU3Ojo6Iys/RD84QzQ5Ojf/2wBDAQoKCg0MDRoPDxo3JR8lNzc3Nzc3Nzc3Nzc3Nzc3Nzc3Nzc3Nzc3Nzc3Nzc3Nzc3Nzc3Nzc3Nzc3Nzc3Nzc3Nzf/wAARCADCAQMDASIAAhEBAxEB/8QAHAAAAQUBAQEAAAAAAAAAAAAABAABAgMFBgcI/8QAPhAAAgEDAgQEBAMHAgQHAAAAAQIDAAQREiEFMUFRBhMiYTJxgZFCYqEUIzNSscHRB+EVQ/DxFiQ0U3KCkv/EABoBAAMBAQEBAAAAAAAAAAAAAAACAwEEBQb/xAAnEQACAgEEAgIBBQEAAAAAAAAAAQIRAxIhMUEEEzJRIgUUI0Jhgf/aAAwDAQACEQMRAD8A87i1tCGy2cbn3686olQ/ifOexz/SrASkmWHoc9RyP1oiWPzYwpjwO++f1rlvtnRp+ge2GsiNNRY8gNj/AJq+awkCeYyxqy74ZskjtTLa+V8TxREd23+w3omCGOVCxlGx6ggn9KyUu0bFdMCD60wpwD1J5fQCks25VhluWAo3+pzV13HFCRJEyEn4wyk/UCq3Bkj9DTORupVQi1mw9C1yov7yMhM4BduX0qJkC58uRSxydKAkfpSL26R6nFvH31nW1DHidrCCnnyyKPhEY0iir4QWlywga2PmKrg93wo+ta1pCk9t54Rmj5M2Qqg/M1yFxxQuzGGFEB7+o/Pegnnlk2d2I7E7VT0t8k3lS4Omu76xt5GHnF/yxHOPrQ//AInkhAFrAuF5eadX6CudNWQRSXEqRQoXkc4VRzJp1iiuSTySfAdf8U4hxicNdSmRjsqIoVR8lGAK0OHeG7mWeM3IAQ7tGp9RX58q6TgvhVrEa5IzIxA1OR9wP+t61xALKM+WMKM4yCcVyZfLp6YFYYrVyB34bay2i2xXXCAF0Pkj/Oa4HjnBZOGyMynVCTtvkj5130V3IGIzjVurDkR2xRDxQXqablVOcjYbVDFnlje/A84Jo8ipV1HiDwnPYkzWY82I74HT5VzBGDg7GvUhkjNXE5ZRae41KlSpzBUqVKgBUqVKgBUqVKgBUqVKgB1ZkYMrEEdQcVowcau4l0s+teWTsR9azaVY0nyapNcHQ2/FbR3BCeTIf+ZKxb+lbdlftKB6PNTG8qbD7Zrg6kkjx/AxX5GkeP6H1/Z6StzEygrLGQfcUq4ROL3KqFxEcdTGKVLokbcfs3UTzY/4jFW5iGPGPbJrUs768mzFbxKkq41eUgz89hn9axbi5t4XzJIrqdyrOWwe+BQcnGUjObdWHQgAKCPfFSUHIs5pHQ3cc6FprjBdufwlvnzoFrgI2q4bC/nb+1YNxxe5m+EiMflG/wBzQTyu5yzEnuTTxxPsnLKujprnjdlErLFE8jEYyWwBWFLxGVtlJC9MnJAoPOaVVjjjEnKcmSZ2YksST71GlSpxBUqVPQA1dl4L4MyuvErhYyuP3SsDkH+b/Fcvw20a9vobdcetsHPbrXpTaI4lgjOAgxgDlXL5ORxWldlIRvdmhcX48oLGfVnGc9KGF9HGAfIlY53y2R/tQkhwimLdRuWGQR/tSQ4mAm1EMAdQxy7V52hFraLLuYT6jEuCMkjJB/Ws5Lqa3bUSDnYgVpXAtESJ7fWBIpDm4YZ053xy7UKsFtE6BpdTMDnOdvnTR00Ipu+Qy14tBcqIZgB86z+L+GbDiOuWAmKY76k3B+Y/6NQa0jnZ2t3bUNssetMq3lpLqifWO1PFU7g6Y1p8nI3Xh/iNvN5fkF+zKdjU4/DfEW+KNE+bV2ycVjb0XcLJnmWXarkkiZs28iSKfwseVX/c5FyhfUjiB4WvsfFF9zVUvhviMfJFb5NXoYeMkBl8snYZ5H61YbcVi8uXZjxHlT8OvUbS1rLn/wCNVSW88f8AEhkX5qa9XNuD0FUT2KyqVKjBqi8tdoz1M8qpV2F94PyS9rNpJOdLDasG84HxC0yXgZlH4k3rojlhLhiOLRm0qdlKnBBB96VUFGpUiKVACpUqVADUqelQA5JPM01KlQAqVKlQAqVKj+FcJueJyaYRhAQGc8gTWNpK2alYBRNpYXF2w8qNipPxY2ruLHwhZ2yhpyZpBv6uX2otreKNvLXCKOQU4rml5K4iUWL7OPTw3dalEjBc8wAciuij8CPfWZltcIyYAVWDMw7nBOKPlurvCKL2Yqhyg1kgfIVr8N4jfXLukmi41DGHJKr9OX0qUs8x9COb4L4YvOE3k6yojzDA1KQdI5nBB510MIZZMhDqGx23FbNpbRWaYwB1NBXQWa4yuUGewB+dcmTM5O2x1GkZFy+iR1iATfGkjIb2qRaGRQdCYVV2Ep5/zfP2omSyXWZHyylueACferZrCNkBChR0PM1PUqE0tmTcvau6FkDBiEKsNlHQfpTSwo9wDb6o12A1MGA6nb6UalqjYTyizK2rUScf700rTQygxWq3Cl8AKct7nBpozXCF0MoYuxLToqhhpC4wDVU0E2P3SHHUdq6eO3d8ZRTtyq5bIE4ZNOVySN8HtR7iqgcgNSbTRkofxY5UNccPDnzLUqje22a7GawUn0gEdjWbdcOUZKDfqF50yzG6TAW9ntCIrpdSnvWjZXAdM28uR/7b9KeS1OkiQeYv3oF7AA67Z9L9qe4yCmjZS4Rm0yZjb35H61cUOa51bq7j9E0fmexG9EJdmUqbS6aJx/ym3H2NK8bCza8rNMbcHmAargvx6VuI/LYkDUDlSf7VoBM4xU3a5AzZeHW8uzwxt81BoKfw3w2b4rWMHuox/Sug0UglMsklww0pnFXfgu0cEwPJEem+R+tYd74R4hBkw6Jl9jg16iY6raIY5VaPlZEI8aZ4xdWdzaNpuIXjP5ht96or2W4sopkKyRhlPMEZrnuIeD7GcFoVaFj/ACHb7V1Q8uL+WxOWJ9HnVKujl8H8QWRgjRsoOxJIzSq/uh9iaWc3Sp6tt7aa5kEcETyOeijNUFKqcDvtXVcM8FXc2HvXEKn8I3b/AAK6qw8L8NtMYgEjj8T7mufJ5MIf6OoNnmUVtNNgQQSP7qpNeicHtBa8MiaKJY5ljXzgD8ZAxqA7gDf71u/s0SKFGiNeWcbCs2a18510klF5sPxVzTz+xVVFIw0lixSSlNMh09h1+tKaxJ+HGcdudavBigtFUJlhtvV102r4InODzTv2rnc6KUc2towGhlweQAHWup4Vw8WduCTkEbADlWaI5VuYi6ZjL5BPQ10kKyFcvjcbCpym2agPygzkFlGdg3f2qaW8T5EURDE4GR1FSIjgQtMhBQlgcZ3qSrrdJeQ07Nmud3ZSilYYmwgxnI3ApPBnC6cgH4hvitCKLUnI+1ObfkMcvamTMoxhbAyEEYUHnjc1bbWg060KnPU8jWo9pt6FBY881I2+EJABPtWWjaA0CxgD4SMAAdu1VQTuZJEn8vY+nTnYe+aIeB5AViOMHpyqmezcSamMeMYJ60bMEgSchSGcgod8ZwazknZJXMmnQWwGG23vR89myxM2WlTOcDegktQo9IZtRxgjOPnVIwX2a2RlKfDk5z8WOdUGCN11EaCeR71pmBtOkjpue1Uxp5WY2HpJ6/2oToxmaLZd9Yz786z+J8KMuJrc6sdAcEfI10ix6WZGAK9Paqf2dAzGFsA74NVhloRxOXgu7i3TTMvmoNjkeofStOxuCVD2UwAzkxt8J/x9KuurOO4YrKAsi8iNs1myRG3cjDKR+Mdveq2pISqOms7lbleRV12ZT0/zRJG9ZFnBKQsi5V8c+eRWkk5XaZNH5hy/2qEkuhkW4ptORyqxQGGQafTiks0pKDtVZjGOVFaaYrjpW2AEYhnlSozRSp7YHlHAfCV1xErLchoYDvuPUw/tXofDOEWnD4RHbwquOe25+daEcIRQFG1XCPAq2XyJTZOMEgYJnpThOuKu078qquXKRM3aubljg00Qum8rbywcue/YVcbUlMIAFHWgYbiOI62jkJzz6UcvEoXypjmIIxhVH96emjGAgJBK0Q1YY4Pbb+9Xt5phIg0pJqwpYErjbfFVm4SYsojaNFdQCd8e/wChqaM5lEYzqxnGkjal/tuYpdB0yCcQx5DYYaiOVb0UBKKM8qyrC3kM8Yx1yfaumjiCpgUs5bjxAhCN9Y+9WRxoVGlcgfpRITWNJGRVkSANgjH0qDbHRSsOcf2qZtyeW2KIGVBDL0zVUcknmkMmF9+VCTZliFuoOf0p1hV3CKBnGdzipSXPpYHTp5AgACh4n1yfESeQJPKmelGbl5tEjDFmgyOitz/SqZIkDj0qytzIPKrZV0KSW2oVLqEscHO/OhuP0arJTWUA+OMbcihzQsnDocZUVfNNHsFbn70yFWOSdvnWpXwGoEktlQYfBB71Q/D0k3Q8+VarBG5rVX7OobUNj03ocZLgzUjnL6H9lGqZwFHUnFCMmoBoAGQ7lQeY9q3OO8H/AOKQCJ3cAHV6Tjeq+HcPSxs47VkJRBhWJyce9bdI2zFnh8w6GxuNs1nyxSRemVMqTj1V1txw9XXMWCegNZktqzHBGSNsZ2+tPCZjRlWdzJEvloFdQfgfZl+R/wC9HC5R8ho3jyMBXOcn50FfcOeMrcwZEkXQdR2oqGVLu33X1gZ/xVJNGUNaJIsrBT+77HpWkqHFPaxhogSN8VesdSAqCUitEadqiV9q0wHwe1Kr8HtSpgKgmKRXNWAHNIjAoAok0omTyFCyxNPjXlI85x1PzpXD+bdRoM+nesviVzcyXJghfy0HbmaaMb4MNNoEK4FUlFVlydG+zDpQqTSW8WJZASdloi2jabDSE0+namYwj9igKF11yZyfKG2dsc6fSQ2UCq/NscjU9RgRYoVwvsKi2rSdJ59KRQSdiRjXIfwV2kmlVj61wVOrG1dPbjWu1cXwW3kXisbySYUhh89q76wiAjDcgdxSZUuisXsTjgWIB7jKAjKqBu3+Kq1GQ4ijCgDpz+pq7iMpd2K4A2VRnlimgWJY8ud+qjrUpyjq0x4GV1bKlR2OmNSx9qRsX1HzsqMZwavR2csqEIMY261KeOVY1OoEnnS1+N8mXuBSwRRbhdR96rKkoC4H0FEtqJ0k7HqKB80plTqYCkX+jA1zGxVgzuV6DNZ6wMGURsVbqedaN3L+6Jxgk7VRGMsD+I11YYLdsSTYFdRTSHS0oCddIwSKAkjlt8NbTOpb4VJyG+lbbgySAKjHoxI2qloIoCWIDP0J6V0KMUtiWpnP8Sv+OIqpEII2OcsNx9idqa143xa2X/zsCXQ7w7N9uVG3yeYpOfpWYq+SxZST7ZqixxaM1M1LfxXDpH7VBNbMefmocfcZrTs+N2N6dMU8TsOgYZ+1ZkKCRckZB71eeHW8ww8CH/61KUUh1I2iqSLlSRQ5hCOSy51bZqqztZbUhrSRkx+AnUp+hrT1zSL6rb1Y20dK55KLHTZjTwYb1ADPasuC1VOIs0SAZHqxXSTxyuSSMHHPFCLbLCOWT1pP8GspEYX4edPirSKgRWpC2RpiNqdiBVTPTpMyx8+1KqtZ70qamZZfioSKStXBaloGKVmmKYnhmeQ822FUWSLOzscZB3xWvdx6o2AG+NqwWBgmEUTkORhlHbvTwBmiOEwO6yldTdyeVEiDR8IxQCXckdv11A+kEbmtWwAMeJM6x8WaG2CQKLYuxLZxmiooQowF5VZIyqdht19qGe8ZyUtl1Hqx2ApJToZRs0YPIEqo0I+HOsHf5Gt+0uUgRAGDA9G6H2rlLe1unhOJWUnqOda1nFLEVDorjqWbJ2qcpOXCG0pI22KuMioKQScjYVCPAUHGAdxT6gNgak4NPcy9i9WGNjyqcjsygZJAodW50mmCZBG5qlNIXkjLjJ3oaTSAd8Ac6kxZ2AAyDzPamkjBGDypRrMm+LSsscB1bg5xRkISGIBt271OQRp8K70O5LVaC2EkxTT7+kUDOS2SaJYVWYwc5qyaQh5/4w4pcLdxWdi5VhvIR+grZ4Uglt4i2TkDO/8AWtaTgVjPdftMkCmXq5500vDY4mBhwOewOK6HkTikhFHfce3Op2Tb09hWhEwAIOARQ0IVB6gxYDfbORROgHcCotjF6S6cb0Wl3pXagFXpUyAqnPOoNWxrL5rnVmgZJySaaV8VQxzypowQNkzN8qg0pqJXFQc9udPpQCLk9arJPOljryqDHFMomWPmlVRfelTaAs1wKlg0qcDsa5hyp0LbUDLwpWm80Ng9T3rUPKmO+1LqaNMa5tSXj0gkIc5rStomEGpueKv0KVIwBV0cIdCoIwR3o12ZRz12t09wmklYt8gDn2oq1tWjGTksRvW5b8MiVy7OzFsZyaIWxhBOptum1TktTKqSSoGtHVVUNtjbc0Ybu2+EMg5DGrrUGit0QhEX21DNV60QaVUfang2kTk0F6xoL5GheudqthDyL6kHqGedZYZWYkIuQelExTvgA8qeUbYthbADPrGfbeqdgck5qjzGbOT8qYAnrS0AQZQo2AqlpC3OmIwCSaut7RpVDygxxnl70cACuw6kVAJIw9EbsPYVrRR2kTHKA464yaqum1EmFiPympPMkMo2ZZjlAP7l/wBP803lyk48iTfkcD/NXtIw5nH1qCzFHDH1Y7nNT/cMb1oqaKdTvbyAd8ZrI4jFJJeQOHdI13YFSM+1dC1+wc6RhewNQa7VtmXUfeqx8vSY8ZnxsoQAFfpVyEYogi3mOlok37dKi/DwMGGcqD0JzTxzqQuhopLYqlpO5zT3EV3CCWQOo6of7UMsySEqp9XYjerRlGQrTJNg7mmzTttzqDGqULYiag2/Wou+KGlulTnmnjAyy92AoWWUd6zOJcbt7VcyyImeWo1yHFfF7NKFt2Bj/ERkH6VeGFsVyO2e6QMQXA+tKvKLniRmneRXnAY8tdKr+lGaj6ABpyc8qiKdefI14zOgcA0sHrUhzp8ZpWjSGKsRytPppwtFATEze9OJmI3NQwKkpFFAPqY86SrnmKkMYO9PqFMjGMBjlUzgjb61ASoAQR8jTK5ZgkY3bqelM3SFJqVBAdgo7mpguf4cbtvtgYFL91bgKp8yTmWPSoSXrqd2OK5pZqKRgEWkUkswW4j0rnoaO4mXXSqMNI6U3CX8yItgasZzQM0zNIQWBOeRrVK8e/ZnYvNxnUpzVZlVj8WKcyKGw5I64qDvA2c+k9P+9R0DWUOxOe9UFt+f3q5vLY4Vmz7jNXW9hHP6pH0kHGOWaPVbpDajOeT71HOdzWnxHhSWqBo5AxO/yFALGM8xmseFxdMNSZVrcfCCPlVqSyj4j96sERK7Mo9sVB4nYEDRn2rNNBYRHM7cmB+dNdcNinGsYWXmCpoLQ0WCQcmiIJJPNXCkAmqxk06FaMy4leyZluPhG+r2oZ+II65jDN9K3+NQxvb6tAJFeL8e4vdw317aSX80flSFY1jUYI9zXpeN+UnFkZLs7S/4p5KF5pY4EHPUck1xvFfGBLMlmpbf+I/X5CuTnnknbVI7MfzMTVVenHGkQsIvb2a9l8yZ2Y+55UPmlTVQwVKn2pUAfR8MiyAFWyDVoGa8K4R4s4twsBYrjzIx+CUah967Hhf+pkDALxC3eM/zJ6h/mvNn4kl8SyyHo4BqQFc9Y+MuCXQGm+iUno50n9a14uLWEi5S5hYeziud4JrodTQYBTnAGSQAKGfiFuFyjByeQXfNTjtJbkiS5bRGeS8qjJNbDJ2Re4BbTCpkb2q+G0vZ+ZSIfLJowRwWsK+SUJPQdKHfiJQ+3zqLlT3Y3JYOEsP4ly5ON98VKLhsAPqZj82oWS/LoSGGenahRfSgHOKVz+kFGrLw+00bsyjHMGrOH2qwxmQj0dyawv8AiMkk8cTHYnJ+Vb13cY4eFj57ZwK1Tt79GNAt5HFJKXgfn0qgwvp3BPyqMbg451YJWyNWai99x06NPg048oxkaSNt6qvbSVJ2dFDI24Pah0uAkyOm2Rhh70dcM1zCDEw1DoetUxzi46HyhWt7Morg4Ox+dVsUU8iSO5qU6yIx1xsD8qFZmLacc6zc0va5LMWJwT2p0nKHVnLdu1BsSrH+YVHzCaW2aaEl28gOtsk1R5ik8qFEpJwBUwHJ9IJPbFbbMCQVPQg+xqDI7HC7n7VFIrhiAsbn6UdDYXUuA2EA6nnRTYWZhW41FfLO1aFjFNgNMuAOXvWlFAtsv7x9RHWhL69Co2DgCtc8ePl7hTZm8e4ittbuWwAoJr574lcteX09yx3kct9zXovj/izfscqqxy/oH1rzI869X9Mi5ReWXZHPtUSNNTmmr1TnFTdaemoAVKlkUqAJZpVHJp80ASrS4Fw6Xil+lvGSFzl2HQVmDBr0T/Sq3hklnZgC+tRv0FRzzcMbaGgrZ6F4d4RHY20WI1GkYUE8q0bieRSVYjGehqd7FIqKYt1AxtWbMHxuDk9t68LLd0dUSbzyNso3+dV4lx6lyPeqtSAZwMn+ZqYTKDjV9BU1FGjyIGG2R/SpC2uTjy0bfmQKgkpY+lSa1ba9ZIijsoBHIDlTKK7MMSNZEvA8hA3wATvXV2JWWDQ+DtWBNJpdnjWN8/lGRRXCrzWCoIDr0qGb+OSmuBluqCpoYhKyZ06TyzTCNB3PvRFxam5HmxNpl6g8jQOLiFiJk0kciRTpqatGcBDhVBwtQt79Vk0Ocb7HNDzSSMfSC22SQOQrMkXVJrBKnrg86jPHq5G1UdhFdCRcKQ3zqwEE5KqfpXHxTyxEeW5H60TDxmaNh5gDD7VNxzx+LD8WdO1rbSkmSBST1xURYWGf/TishPEtsraZVdGHcbUZDxyylwFmUntikebOuQ0oP/ZLJV2hT7VJUgj+CJQflTxSpKmQNjyOKaRlRSWO/QUkvJymqKGM2PhUCqZJHI54+VA3XE4IDlnAGa53injrhFplGuGL/wAqqTSR9+Z1G2NUY8m/dShVJLZ9ya5PxBxmK0hd5ZAAOQzzrC4p46a6VlsoNCH8bnp8q4vid3LeSEyO0j9SeQr0PF/TMkpJ5dkJPMktgPjPEJuJzl3yEBOkVmspUA880cY+Y51Ozgh87FwPRjY19NDTCKUVscbuTtmYqO3wqTSljaPZxg9q1Ly/gjBjs4wPzVniGeYlip35seVUTvkWiinAJ2Ayav8ALijHrbU3ZeVVvKTsoCjsK0wbyj1x96VMAfelRYEKempVoE0bHSuj8FcdPCOLqzn9zLhX9uxrmhUgT3pMkFOLizU6dn0zBOnEbJRFIuogEGs28tLiE4cEDuK4DwJ4oaKNbWeQh02BJ5ivULTjCTxgOqsOxr53NL1T0ZV/07ErVo511KkZDb8qnHEQCzcveuuT9hnj0vGoyNtuVAzcHgYHybgD50JwlumZuYSlwcjYUvMbWTkYxWkODzEMDLGQRjPapRcEVD+9nBXG4FM9P2BjST+X7irYrlMh8aWHUc6024PZg5M7kdsVEWfD4GV2QuV6sanLJi4bBJmjwu9E1sJAGx3IrSW7VwA+lh7iuV4n4jtLG3OXjjQDYCuLm/1EkhuwYIPMhz6snB+lc+PBmcrwcDNxr8j1W/tFuhmCTyXIwdOwasWXhV8hwsYcfzKayeF/6hcJukVZWeGTrrXb710dvx+xnQNb3Mcg9mBppZM0H/JAxJdGdDwi+bJaI5zy70VB4dunbMrJEh59TWrFxRM6tW33prnitvDHqa4QDG/el998I2iyPg3D1QLJEshA3L9aKjjtLaPTFDGgH8q1zF54rsYG3uVJOAAu5/SsjiXjURtJFbwvIQNifTisrPk4VB+KO4mvVXILYrB4rx+2tY2M8yL2BO5rgL7xHxS9QIHEQ/KN/vWQ8UszFpWaRu7HNPHwL3yMzX9Gt4h8Utco8VkCFPORhg/QVxPlmSUsxJyeZrZltC509OtWw2SImQAfpXqYPVgjURJJye5lC3dgF5LTi308xWs8ax51EKKzLviFtHlUOtvy1aOSc3sjNKXJTJD9KHnMaxlGfGds0Pd8Qmk2XCL+tAFixycsa64Y5f2Jymug8z2cAxbwa2/nehJ7mSU+t9v5RyqCxs3M4FEQQh2CQxtI/wCUZqtJbk92CrE7nYGrREibMdR7CuitfC19dKHlPlKfw9TXU8J8AsWDpbvIOephU3nh0x/XJcnO8M8C8c4nYQ3trBb+TMupNUqg4+VKvUbfwg8cKIs0UYA+DXjFKp+431nz11p6VKuskOOdTT4hSpUAFQ7bjY969N8IyyPZprkdturE0qVeL+r/AAR1eOdhau2B6j960FO1KlXzq5OhkyTtvUZCdJ3PKlSpmYCSM2rmfvXNeJpZEgbRI67dGIpUqfD80DPL5pHluGMjs5z+I5pSgBRgUqVfWY/ijklyNFzFE62QZRip7g4pUqXJ8QjyaNpd3IUAXE3/AOzRck0rltcjtkb5YmlSrzv7lSwAenbv/SreYBO5NKlVJCEVAzyq8AdqVKoTHQzgbbVCTZTjalSrBjkuMSOZSC7Eds0ByQ47UqVez4/wRCfIM27b1Ynw0qVdBIZd5ADyr0rwzBClirJFGrEbkKAaVKuXyvgdHjfM6G3A8+MYHMV2PiuWS34UPIkeL0H4GK/0pUq4fGL+Tyjwy4vrszuTdTk56yGlSpV6Ry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18" name="AutoShape 18" descr="data:image/jpeg;base64,/9j/4AAQSkZJRgABAQAAAQABAAD/2wBDAAkGBwgHBgkIBwgKCgkLDRYPDQwMDRsUFRAWIB0iIiAdHx8kKDQsJCYxJx8fLT0tMTU3Ojo6Iys/RD84QzQ5Ojf/2wBDAQoKCg0MDRoPDxo3JR8lNzc3Nzc3Nzc3Nzc3Nzc3Nzc3Nzc3Nzc3Nzc3Nzc3Nzc3Nzc3Nzc3Nzc3Nzc3Nzc3Nzf/wAARCADCAQMDASIAAhEBAxEB/8QAHAAAAQUBAQEAAAAAAAAAAAAABAABAgMFBgcI/8QAPhAAAgEDAgQEBAMHAgQHAAAAAQIDAAQREiEFMUFRBhMiYTJxgZFCYqEUIzNSscHRB+EVQ/DxFiQ0U3KCkv/EABoBAAMBAQEBAAAAAAAAAAAAAAACAwEEBQb/xAAnEQACAgEEAgIBBQEAAAAAAAAAAQIRAxIhMUEEEzJRIgUUI0Jhgf/aAAwDAQACEQMRAD8A87i1tCGy2cbn3686olQ/ifOexz/SrASkmWHoc9RyP1oiWPzYwpjwO++f1rlvtnRp+ge2GsiNNRY8gNj/AJq+awkCeYyxqy74ZskjtTLa+V8TxREd23+w3omCGOVCxlGx6ggn9KyUu0bFdMCD60wpwD1J5fQCks25VhluWAo3+pzV13HFCRJEyEn4wyk/UCq3Bkj9DTORupVQi1mw9C1yov7yMhM4BduX0qJkC58uRSxydKAkfpSL26R6nFvH31nW1DHidrCCnnyyKPhEY0iir4QWlywga2PmKrg93wo+ta1pCk9t54Rmj5M2Qqg/M1yFxxQuzGGFEB7+o/Pegnnlk2d2I7E7VT0t8k3lS4Omu76xt5GHnF/yxHOPrQ//AInkhAFrAuF5eadX6CudNWQRSXEqRQoXkc4VRzJp1iiuSTySfAdf8U4hxicNdSmRjsqIoVR8lGAK0OHeG7mWeM3IAQ7tGp9RX58q6TgvhVrEa5IzIxA1OR9wP+t61xALKM+WMKM4yCcVyZfLp6YFYYrVyB34bay2i2xXXCAF0Pkj/Oa4HjnBZOGyMynVCTtvkj5130V3IGIzjVurDkR2xRDxQXqablVOcjYbVDFnlje/A84Jo8ipV1HiDwnPYkzWY82I74HT5VzBGDg7GvUhkjNXE5ZRae41KlSpzBUqVKgBUqVKgBUqVKgBUqVKgB1ZkYMrEEdQcVowcau4l0s+teWTsR9azaVY0nyapNcHQ2/FbR3BCeTIf+ZKxb+lbdlftKB6PNTG8qbD7Zrg6kkjx/AxX5GkeP6H1/Z6StzEygrLGQfcUq4ROL3KqFxEcdTGKVLokbcfs3UTzY/4jFW5iGPGPbJrUs768mzFbxKkq41eUgz89hn9axbi5t4XzJIrqdyrOWwe+BQcnGUjObdWHQgAKCPfFSUHIs5pHQ3cc6FprjBdufwlvnzoFrgI2q4bC/nb+1YNxxe5m+EiMflG/wBzQTyu5yzEnuTTxxPsnLKujprnjdlErLFE8jEYyWwBWFLxGVtlJC9MnJAoPOaVVjjjEnKcmSZ2YksST71GlSpxBUqVPQA1dl4L4MyuvErhYyuP3SsDkH+b/Fcvw20a9vobdcetsHPbrXpTaI4lgjOAgxgDlXL5ORxWldlIRvdmhcX48oLGfVnGc9KGF9HGAfIlY53y2R/tQkhwimLdRuWGQR/tSQ4mAm1EMAdQxy7V52hFraLLuYT6jEuCMkjJB/Ws5Lqa3bUSDnYgVpXAtESJ7fWBIpDm4YZ053xy7UKsFtE6BpdTMDnOdvnTR00Ipu+Qy14tBcqIZgB86z+L+GbDiOuWAmKY76k3B+Y/6NQa0jnZ2t3bUNssetMq3lpLqifWO1PFU7g6Y1p8nI3Xh/iNvN5fkF+zKdjU4/DfEW+KNE+bV2ycVjb0XcLJnmWXarkkiZs28iSKfwseVX/c5FyhfUjiB4WvsfFF9zVUvhviMfJFb5NXoYeMkBl8snYZ5H61YbcVi8uXZjxHlT8OvUbS1rLn/wCNVSW88f8AEhkX5qa9XNuD0FUT2KyqVKjBqi8tdoz1M8qpV2F94PyS9rNpJOdLDasG84HxC0yXgZlH4k3rojlhLhiOLRm0qdlKnBBB96VUFGpUiKVACpUqVADUqelQA5JPM01KlQAqVKlQAqVKj+FcJueJyaYRhAQGc8gTWNpK2alYBRNpYXF2w8qNipPxY2ruLHwhZ2yhpyZpBv6uX2otreKNvLXCKOQU4rml5K4iUWL7OPTw3dalEjBc8wAciuij8CPfWZltcIyYAVWDMw7nBOKPlurvCKL2Yqhyg1kgfIVr8N4jfXLukmi41DGHJKr9OX0qUs8x9COb4L4YvOE3k6yojzDA1KQdI5nBB510MIZZMhDqGx23FbNpbRWaYwB1NBXQWa4yuUGewB+dcmTM5O2x1GkZFy+iR1iATfGkjIb2qRaGRQdCYVV2Ep5/zfP2omSyXWZHyylueACferZrCNkBChR0PM1PUqE0tmTcvau6FkDBiEKsNlHQfpTSwo9wDb6o12A1MGA6nb6UalqjYTyizK2rUScf700rTQygxWq3Cl8AKct7nBpozXCF0MoYuxLToqhhpC4wDVU0E2P3SHHUdq6eO3d8ZRTtyq5bIE4ZNOVySN8HtR7iqgcgNSbTRkofxY5UNccPDnzLUqje22a7GawUn0gEdjWbdcOUZKDfqF50yzG6TAW9ntCIrpdSnvWjZXAdM28uR/7b9KeS1OkiQeYv3oF7AA67Z9L9qe4yCmjZS4Rm0yZjb35H61cUOa51bq7j9E0fmexG9EJdmUqbS6aJx/ym3H2NK8bCza8rNMbcHmAargvx6VuI/LYkDUDlSf7VoBM4xU3a5AzZeHW8uzwxt81BoKfw3w2b4rWMHuox/Sug0UglMsklww0pnFXfgu0cEwPJEem+R+tYd74R4hBkw6Jl9jg16iY6raIY5VaPlZEI8aZ4xdWdzaNpuIXjP5ht96or2W4sopkKyRhlPMEZrnuIeD7GcFoVaFj/ACHb7V1Q8uL+WxOWJ9HnVKujl8H8QWRgjRsoOxJIzSq/uh9iaWc3Sp6tt7aa5kEcETyOeijNUFKqcDvtXVcM8FXc2HvXEKn8I3b/AAK6qw8L8NtMYgEjj8T7mufJ5MIf6OoNnmUVtNNgQQSP7qpNeicHtBa8MiaKJY5ljXzgD8ZAxqA7gDf71u/s0SKFGiNeWcbCs2a18510klF5sPxVzTz+xVVFIw0lixSSlNMh09h1+tKaxJ+HGcdudavBigtFUJlhtvV102r4InODzTv2rnc6KUc2towGhlweQAHWup4Vw8WduCTkEbADlWaI5VuYi6ZjL5BPQ10kKyFcvjcbCpym2agPygzkFlGdg3f2qaW8T5EURDE4GR1FSIjgQtMhBQlgcZ3qSrrdJeQ07Nmud3ZSilYYmwgxnI3ApPBnC6cgH4hvitCKLUnI+1ObfkMcvamTMoxhbAyEEYUHnjc1bbWg060KnPU8jWo9pt6FBY881I2+EJABPtWWjaA0CxgD4SMAAdu1VQTuZJEn8vY+nTnYe+aIeB5AViOMHpyqmezcSamMeMYJ60bMEgSchSGcgod8ZwazknZJXMmnQWwGG23vR89myxM2WlTOcDegktQo9IZtRxgjOPnVIwX2a2RlKfDk5z8WOdUGCN11EaCeR71pmBtOkjpue1Uxp5WY2HpJ6/2oToxmaLZd9Yz786z+J8KMuJrc6sdAcEfI10ix6WZGAK9Paqf2dAzGFsA74NVhloRxOXgu7i3TTMvmoNjkeofStOxuCVD2UwAzkxt8J/x9KuurOO4YrKAsi8iNs1myRG3cjDKR+Mdveq2pISqOms7lbleRV12ZT0/zRJG9ZFnBKQsi5V8c+eRWkk5XaZNH5hy/2qEkuhkW4ptORyqxQGGQafTiks0pKDtVZjGOVFaaYrjpW2AEYhnlSozRSp7YHlHAfCV1xErLchoYDvuPUw/tXofDOEWnD4RHbwquOe25+daEcIRQFG1XCPAq2XyJTZOMEgYJnpThOuKu078qquXKRM3aubljg00Qum8rbywcue/YVcbUlMIAFHWgYbiOI62jkJzz6UcvEoXypjmIIxhVH96emjGAgJBK0Q1YY4Pbb+9Xt5phIg0pJqwpYErjbfFVm4SYsojaNFdQCd8e/wChqaM5lEYzqxnGkjal/tuYpdB0yCcQx5DYYaiOVb0UBKKM8qyrC3kM8Yx1yfaumjiCpgUs5bjxAhCN9Y+9WRxoVGlcgfpRITWNJGRVkSANgjH0qDbHRSsOcf2qZtyeW2KIGVBDL0zVUcknmkMmF9+VCTZliFuoOf0p1hV3CKBnGdzipSXPpYHTp5AgACh4n1yfESeQJPKmelGbl5tEjDFmgyOitz/SqZIkDj0qytzIPKrZV0KSW2oVLqEscHO/OhuP0arJTWUA+OMbcihzQsnDocZUVfNNHsFbn70yFWOSdvnWpXwGoEktlQYfBB71Q/D0k3Q8+VarBG5rVX7OobUNj03ocZLgzUjnL6H9lGqZwFHUnFCMmoBoAGQ7lQeY9q3OO8H/AOKQCJ3cAHV6Tjeq+HcPSxs47VkJRBhWJyce9bdI2zFnh8w6GxuNs1nyxSRemVMqTj1V1txw9XXMWCegNZktqzHBGSNsZ2+tPCZjRlWdzJEvloFdQfgfZl+R/wC9HC5R8ho3jyMBXOcn50FfcOeMrcwZEkXQdR2oqGVLu33X1gZ/xVJNGUNaJIsrBT+77HpWkqHFPaxhogSN8VesdSAqCUitEadqiV9q0wHwe1Kr8HtSpgKgmKRXNWAHNIjAoAok0omTyFCyxNPjXlI85x1PzpXD+bdRoM+nesviVzcyXJghfy0HbmaaMb4MNNoEK4FUlFVlydG+zDpQqTSW8WJZASdloi2jabDSE0+namYwj9igKF11yZyfKG2dsc6fSQ2UCq/NscjU9RgRYoVwvsKi2rSdJ59KRQSdiRjXIfwV2kmlVj61wVOrG1dPbjWu1cXwW3kXisbySYUhh89q76wiAjDcgdxSZUuisXsTjgWIB7jKAjKqBu3+Kq1GQ4ijCgDpz+pq7iMpd2K4A2VRnlimgWJY8ud+qjrUpyjq0x4GV1bKlR2OmNSx9qRsX1HzsqMZwavR2csqEIMY261KeOVY1OoEnnS1+N8mXuBSwRRbhdR96rKkoC4H0FEtqJ0k7HqKB80plTqYCkX+jA1zGxVgzuV6DNZ6wMGURsVbqedaN3L+6Jxgk7VRGMsD+I11YYLdsSTYFdRTSHS0oCddIwSKAkjlt8NbTOpb4VJyG+lbbgySAKjHoxI2qloIoCWIDP0J6V0KMUtiWpnP8Sv+OIqpEII2OcsNx9idqa143xa2X/zsCXQ7w7N9uVG3yeYpOfpWYq+SxZST7ZqixxaM1M1LfxXDpH7VBNbMefmocfcZrTs+N2N6dMU8TsOgYZ+1ZkKCRckZB71eeHW8ww8CH/61KUUh1I2iqSLlSRQ5hCOSy51bZqqztZbUhrSRkx+AnUp+hrT1zSL6rb1Y20dK55KLHTZjTwYb1ADPasuC1VOIs0SAZHqxXSTxyuSSMHHPFCLbLCOWT1pP8GspEYX4edPirSKgRWpC2RpiNqdiBVTPTpMyx8+1KqtZ70qamZZfioSKStXBaloGKVmmKYnhmeQ822FUWSLOzscZB3xWvdx6o2AG+NqwWBgmEUTkORhlHbvTwBmiOEwO6yldTdyeVEiDR8IxQCXckdv11A+kEbmtWwAMeJM6x8WaG2CQKLYuxLZxmiooQowF5VZIyqdht19qGe8ZyUtl1Hqx2ApJToZRs0YPIEqo0I+HOsHf5Gt+0uUgRAGDA9G6H2rlLe1unhOJWUnqOda1nFLEVDorjqWbJ2qcpOXCG0pI22KuMioKQScjYVCPAUHGAdxT6gNgak4NPcy9i9WGNjyqcjsygZJAodW50mmCZBG5qlNIXkjLjJ3oaTSAd8Ac6kxZ2AAyDzPamkjBGDypRrMm+LSsscB1bg5xRkISGIBt271OQRp8K70O5LVaC2EkxTT7+kUDOS2SaJYVWYwc5qyaQh5/4w4pcLdxWdi5VhvIR+grZ4Uglt4i2TkDO/8AWtaTgVjPdftMkCmXq5500vDY4mBhwOewOK6HkTikhFHfce3Op2Tb09hWhEwAIOARQ0IVB6gxYDfbORROgHcCotjF6S6cb0Wl3pXagFXpUyAqnPOoNWxrL5rnVmgZJySaaV8VQxzypowQNkzN8qg0pqJXFQc9udPpQCLk9arJPOljryqDHFMomWPmlVRfelTaAs1wKlg0qcDsa5hyp0LbUDLwpWm80Ng9T3rUPKmO+1LqaNMa5tSXj0gkIc5rStomEGpueKv0KVIwBV0cIdCoIwR3o12ZRz12t09wmklYt8gDn2oq1tWjGTksRvW5b8MiVy7OzFsZyaIWxhBOptum1TktTKqSSoGtHVVUNtjbc0Ybu2+EMg5DGrrUGit0QhEX21DNV60QaVUfang2kTk0F6xoL5GheudqthDyL6kHqGedZYZWYkIuQelExTvgA8qeUbYthbADPrGfbeqdgck5qjzGbOT8qYAnrS0AQZQo2AqlpC3OmIwCSaut7RpVDygxxnl70cACuw6kVAJIw9EbsPYVrRR2kTHKA464yaqum1EmFiPympPMkMo2ZZjlAP7l/wBP803lyk48iTfkcD/NXtIw5nH1qCzFHDH1Y7nNT/cMb1oqaKdTvbyAd8ZrI4jFJJeQOHdI13YFSM+1dC1+wc6RhewNQa7VtmXUfeqx8vSY8ZnxsoQAFfpVyEYogi3mOlok37dKi/DwMGGcqD0JzTxzqQuhopLYqlpO5zT3EV3CCWQOo6of7UMsySEqp9XYjerRlGQrTJNg7mmzTttzqDGqULYiag2/Wou+KGlulTnmnjAyy92AoWWUd6zOJcbt7VcyyImeWo1yHFfF7NKFt2Bj/ERkH6VeGFsVyO2e6QMQXA+tKvKLniRmneRXnAY8tdKr+lGaj6ABpyc8qiKdefI14zOgcA0sHrUhzp8ZpWjSGKsRytPppwtFATEze9OJmI3NQwKkpFFAPqY86SrnmKkMYO9PqFMjGMBjlUzgjb61ASoAQR8jTK5ZgkY3bqelM3SFJqVBAdgo7mpguf4cbtvtgYFL91bgKp8yTmWPSoSXrqd2OK5pZqKRgEWkUkswW4j0rnoaO4mXXSqMNI6U3CX8yItgasZzQM0zNIQWBOeRrVK8e/ZnYvNxnUpzVZlVj8WKcyKGw5I64qDvA2c+k9P+9R0DWUOxOe9UFt+f3q5vLY4Vmz7jNXW9hHP6pH0kHGOWaPVbpDajOeT71HOdzWnxHhSWqBo5AxO/yFALGM8xmseFxdMNSZVrcfCCPlVqSyj4j96sERK7Mo9sVB4nYEDRn2rNNBYRHM7cmB+dNdcNinGsYWXmCpoLQ0WCQcmiIJJPNXCkAmqxk06FaMy4leyZluPhG+r2oZ+II65jDN9K3+NQxvb6tAJFeL8e4vdw317aSX80flSFY1jUYI9zXpeN+UnFkZLs7S/4p5KF5pY4EHPUck1xvFfGBLMlmpbf+I/X5CuTnnknbVI7MfzMTVVenHGkQsIvb2a9l8yZ2Y+55UPmlTVQwVKn2pUAfR8MiyAFWyDVoGa8K4R4s4twsBYrjzIx+CUah967Hhf+pkDALxC3eM/zJ6h/mvNn4kl8SyyHo4BqQFc9Y+MuCXQGm+iUno50n9a14uLWEi5S5hYeziud4JrodTQYBTnAGSQAKGfiFuFyjByeQXfNTjtJbkiS5bRGeS8qjJNbDJ2Re4BbTCpkb2q+G0vZ+ZSIfLJowRwWsK+SUJPQdKHfiJQ+3zqLlT3Y3JYOEsP4ly5ON98VKLhsAPqZj82oWS/LoSGGenahRfSgHOKVz+kFGrLw+00bsyjHMGrOH2qwxmQj0dyawv8AiMkk8cTHYnJ+Vb13cY4eFj57ZwK1Tt79GNAt5HFJKXgfn0qgwvp3BPyqMbg451YJWyNWai99x06NPg048oxkaSNt6qvbSVJ2dFDI24Pah0uAkyOm2Rhh70dcM1zCDEw1DoetUxzi46HyhWt7Morg4Ox+dVsUU8iSO5qU6yIx1xsD8qFZmLacc6zc0va5LMWJwT2p0nKHVnLdu1BsSrH+YVHzCaW2aaEl28gOtsk1R5ik8qFEpJwBUwHJ9IJPbFbbMCQVPQg+xqDI7HC7n7VFIrhiAsbn6UdDYXUuA2EA6nnRTYWZhW41FfLO1aFjFNgNMuAOXvWlFAtsv7x9RHWhL69Co2DgCtc8ePl7hTZm8e4ittbuWwAoJr574lcteX09yx3kct9zXovj/izfscqqxy/oH1rzI869X9Mi5ReWXZHPtUSNNTmmr1TnFTdaemoAVKlkUqAJZpVHJp80ASrS4Fw6Xil+lvGSFzl2HQVmDBr0T/Sq3hklnZgC+tRv0FRzzcMbaGgrZ6F4d4RHY20WI1GkYUE8q0bieRSVYjGehqd7FIqKYt1AxtWbMHxuDk9t68LLd0dUSbzyNso3+dV4lx6lyPeqtSAZwMn+ZqYTKDjV9BU1FGjyIGG2R/SpC2uTjy0bfmQKgkpY+lSa1ba9ZIijsoBHIDlTKK7MMSNZEvA8hA3wATvXV2JWWDQ+DtWBNJpdnjWN8/lGRRXCrzWCoIDr0qGb+OSmuBluqCpoYhKyZ06TyzTCNB3PvRFxam5HmxNpl6g8jQOLiFiJk0kciRTpqatGcBDhVBwtQt79Vk0Ocb7HNDzSSMfSC22SQOQrMkXVJrBKnrg86jPHq5G1UdhFdCRcKQ3zqwEE5KqfpXHxTyxEeW5H60TDxmaNh5gDD7VNxzx+LD8WdO1rbSkmSBST1xURYWGf/TishPEtsraZVdGHcbUZDxyylwFmUntikebOuQ0oP/ZLJV2hT7VJUgj+CJQflTxSpKmQNjyOKaRlRSWO/QUkvJymqKGM2PhUCqZJHI54+VA3XE4IDlnAGa53injrhFplGuGL/wAqqTSR9+Z1G2NUY8m/dShVJLZ9ya5PxBxmK0hd5ZAAOQzzrC4p46a6VlsoNCH8bnp8q4vid3LeSEyO0j9SeQr0PF/TMkpJ5dkJPMktgPjPEJuJzl3yEBOkVmspUA880cY+Y51Ozgh87FwPRjY19NDTCKUVscbuTtmYqO3wqTSljaPZxg9q1Ly/gjBjs4wPzVniGeYlip35seVUTvkWiinAJ2Ayav8ALijHrbU3ZeVVvKTsoCjsK0wbyj1x96VMAfelRYEKempVoE0bHSuj8FcdPCOLqzn9zLhX9uxrmhUgT3pMkFOLizU6dn0zBOnEbJRFIuogEGs28tLiE4cEDuK4DwJ4oaKNbWeQh02BJ5ivULTjCTxgOqsOxr53NL1T0ZV/07ErVo511KkZDb8qnHEQCzcveuuT9hnj0vGoyNtuVAzcHgYHybgD50JwlumZuYSlwcjYUvMbWTkYxWkODzEMDLGQRjPapRcEVD+9nBXG4FM9P2BjST+X7irYrlMh8aWHUc6024PZg5M7kdsVEWfD4GV2QuV6sanLJi4bBJmjwu9E1sJAGx3IrSW7VwA+lh7iuV4n4jtLG3OXjjQDYCuLm/1EkhuwYIPMhz6snB+lc+PBmcrwcDNxr8j1W/tFuhmCTyXIwdOwasWXhV8hwsYcfzKayeF/6hcJukVZWeGTrrXb710dvx+xnQNb3Mcg9mBppZM0H/JAxJdGdDwi+bJaI5zy70VB4dunbMrJEh59TWrFxRM6tW33prnitvDHqa4QDG/el998I2iyPg3D1QLJEshA3L9aKjjtLaPTFDGgH8q1zF54rsYG3uVJOAAu5/SsjiXjURtJFbwvIQNifTisrPk4VB+KO4mvVXILYrB4rx+2tY2M8yL2BO5rgL7xHxS9QIHEQ/KN/vWQ8UszFpWaRu7HNPHwL3yMzX9Gt4h8Utco8VkCFPORhg/QVxPlmSUsxJyeZrZltC509OtWw2SImQAfpXqYPVgjURJJye5lC3dgF5LTi308xWs8ax51EKKzLviFtHlUOtvy1aOSc3sjNKXJTJD9KHnMaxlGfGds0Pd8Qmk2XCL+tAFixycsa64Y5f2Jymug8z2cAxbwa2/nehJ7mSU+t9v5RyqCxs3M4FEQQh2CQxtI/wCUZqtJbk92CrE7nYGrREibMdR7CuitfC19dKHlPlKfw9TXU8J8AsWDpbvIOephU3nh0x/XJcnO8M8C8c4nYQ3trBb+TMupNUqg4+VKvUbfwg8cKIs0UYA+DXjFKp+431nz11p6VKuskOOdTT4hSpUAFQ7bjY969N8IyyPZprkdturE0qVeL+r/AAR1eOdhau2B6j960FO1KlXzq5OhkyTtvUZCdJ3PKlSpmYCSM2rmfvXNeJpZEgbRI67dGIpUqfD80DPL5pHluGMjs5z+I5pSgBRgUqVfWY/ijklyNFzFE62QZRip7g4pUqXJ8QjyaNpd3IUAXE3/AOzRck0rltcjtkb5YmlSrzv7lSwAenbv/SreYBO5NKlVJCEVAzyq8AdqVKoTHQzgbbVCTZTjalSrBjkuMSOZSC7Eds0ByQ47UqVez4/wRCfIM27b1Ynw0qVdBIZd5ADyr0rwzBClirJFGrEbkKAaVKuXyvgdHjfM6G3A8+MYHMV2PiuWS34UPIkeL0H4GK/0pUq4fGL+Tyjwy4vrszuTdTk56yGlSpV6Ry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1220" name="Picture 20" descr="http://t3.gstatic.com/images?q=tbn:ANd9GcQY2hYOik3r4M1Qo0aaTeeIePYQ7pSFnGW25IMx3u5S8YGjAZHLw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3" y="4786323"/>
            <a:ext cx="2143140" cy="2071678"/>
          </a:xfrm>
          <a:prstGeom prst="rect">
            <a:avLst/>
          </a:prstGeom>
          <a:noFill/>
        </p:spPr>
      </p:pic>
      <p:pic>
        <p:nvPicPr>
          <p:cNvPr id="51204" name="Picture 4" descr="http://t3.gstatic.com/images?q=tbn:ANd9GcTSH7W-HSWaZR-W6xK8-Of_tNOIqPFpG8ZvNhFwU0ovo5yBZR9O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29067"/>
            <a:ext cx="2786050" cy="2928934"/>
          </a:xfrm>
          <a:prstGeom prst="rect">
            <a:avLst/>
          </a:prstGeom>
          <a:noFill/>
        </p:spPr>
      </p:pic>
      <p:pic>
        <p:nvPicPr>
          <p:cNvPr id="51222" name="Picture 22" descr="http://t1.gstatic.com/images?q=tbn:ANd9GcRcnuSLBynOeSE5lK7eTpYVv21VKuHCkb3s4PfRU_xCV-4h4n2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4786322"/>
            <a:ext cx="2505075" cy="2071678"/>
          </a:xfrm>
          <a:prstGeom prst="rect">
            <a:avLst/>
          </a:prstGeom>
          <a:noFill/>
        </p:spPr>
      </p:pic>
      <p:pic>
        <p:nvPicPr>
          <p:cNvPr id="51210" name="Picture 10" descr="http://t3.gstatic.com/images?q=tbn:ANd9GcQlU2P5o5knzNmckLZsDrCdk0ucABLs44hAuZavk29pNUpPhME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1" y="4286256"/>
            <a:ext cx="2786050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№4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Рекомендуют:</a:t>
            </a:r>
            <a:b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/>
              <a:t>сухарики из пшеничного хлеба;</a:t>
            </a:r>
            <a:br>
              <a:rPr lang="ru-RU" sz="3200" dirty="0" smtClean="0"/>
            </a:br>
            <a:r>
              <a:rPr lang="ru-RU" sz="3200" dirty="0" smtClean="0"/>
              <a:t> нежирные мясо и птицу , (куры в рубленном виде сваренные в воде или на пару);  </a:t>
            </a:r>
            <a:br>
              <a:rPr lang="ru-RU" sz="3200" dirty="0" smtClean="0"/>
            </a:br>
            <a:r>
              <a:rPr lang="ru-RU" sz="3200" dirty="0" smtClean="0"/>
              <a:t>нежирную рыбу в отварном рубленом виде;</a:t>
            </a:r>
            <a:br>
              <a:rPr lang="ru-RU" sz="3200" dirty="0" smtClean="0"/>
            </a:br>
            <a:r>
              <a:rPr lang="ru-RU" sz="3200" dirty="0" smtClean="0"/>
              <a:t>яйца всмятку, омлеты;</a:t>
            </a:r>
            <a:br>
              <a:rPr lang="ru-RU" sz="3200" dirty="0" smtClean="0"/>
            </a:br>
            <a:r>
              <a:rPr lang="ru-RU" sz="3200" dirty="0" smtClean="0"/>
              <a:t>крупы – рисовая, овсяная, манная на воде;</a:t>
            </a:r>
            <a:br>
              <a:rPr lang="ru-RU" sz="3200" dirty="0" smtClean="0"/>
            </a:br>
            <a:r>
              <a:rPr lang="ru-RU" sz="3200" dirty="0" smtClean="0"/>
              <a:t>сливочное масло в ограничении;</a:t>
            </a:r>
            <a:br>
              <a:rPr lang="ru-RU" sz="3200" dirty="0" smtClean="0"/>
            </a:br>
            <a:r>
              <a:rPr lang="ru-RU" sz="3200" dirty="0" smtClean="0"/>
              <a:t>супы – слизистые, пюреобразные из круп на слабых бульонах;</a:t>
            </a:r>
            <a:br>
              <a:rPr lang="ru-RU" sz="3200" dirty="0" smtClean="0"/>
            </a:br>
            <a:r>
              <a:rPr lang="ru-RU" sz="3200" dirty="0" smtClean="0"/>
              <a:t>напитки – чай, чёрный кофе на воде, отвар шиповника, черники, черёмухи.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t0.gstatic.com/images?q=tbn:ANd9GcQnGwmYHoVR2gVS5ovkGbVe3cDuZR1gIp6deTzuxmRgZJ9TsoZ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3174" cy="1914525"/>
          </a:xfrm>
          <a:prstGeom prst="rect">
            <a:avLst/>
          </a:prstGeom>
          <a:noFill/>
        </p:spPr>
      </p:pic>
      <p:pic>
        <p:nvPicPr>
          <p:cNvPr id="52228" name="Picture 4" descr="http://t1.gstatic.com/images?q=tbn:ANd9GcRi-cvePdv1fKKki4tjCWsCLRN-mNZEfbJWnnCe9ZhdzeMadhG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2619375" cy="1743076"/>
          </a:xfrm>
          <a:prstGeom prst="rect">
            <a:avLst/>
          </a:prstGeom>
          <a:noFill/>
        </p:spPr>
      </p:pic>
      <p:sp>
        <p:nvSpPr>
          <p:cNvPr id="52230" name="AutoShape 6" descr="data:image/jpeg;base64,/9j/4AAQSkZJRgABAQAAAQABAAD/2wCEAAkGBhISERUSExQWFBUWFxcaFxUXFRcWFxQVFxQWFBcVGBgYHCYeFxojGRQUHy8gIycpLCwsFR4yNTAqNSYrLCkBCQoKDgwOGg8PGjQkFyQ1KSwpKSwpLSk2KTUpNik1LCkpKS0pKSkpKSkpKSwpKSwpKSkpKSkpKSksLCkpKSwsKf/AABEIAMoA+gMBIgACEQEDEQH/xAAbAAACAwEBAQAAAAAAAAAAAAAEBQIDBgEAB//EAEAQAAEDAgIHBgQEBAUEAwAAAAEAAhEDIQQxBRJBUWFxgSKRobHR8AYTMsFCUuHxFBVyggcjM2KiU5KywiQ0Q//EABkBAAMBAQEAAAAAAAAAAAAAAAIDBAEFAP/EACURAAICAgEEAwEBAQEAAAAAAAABAhEDITEEEhRBEyJRYaFxMv/aAAwDAQACEQMRAD8A+hggqUIYEhTa/asCJPYoa29W68qtwWHis52KkKpkZKioYuufNnmhbNCn1UNVrwL5cUBpPSwpCM3HIfc7gsxjMa+oe06RsGQHRTZeojDXsfjwOf8Awe4zTtNv09s8Mu/0SLFY51Qy48hkB0Q7nWyVb62xQzzSnp8FsMMY8cljq6twdF9Rwa0Sc52AbyUIwF7g1tyTC1OAwzaLYFztORJ9EeLF3vfBs3X/AEJweg6YHa7Z7geihpfQQ1PmU2gEXc0bRnIvY8AmGDf38UwYbQuh8MJRqiZ5GnZ89+aFw1+Cs+I9HinVu2WklzNo4jp5QlpxAGzxXJnj7HXstjUlYY7EcFH5x4II4rZC5/GcAgoPtDNc71wudlKhRp1n3bTceIaVd/LsSf8A8nd0eaNQl+A6BnzvK9TxT2EFriDvB99yuq6DxWqXfLJAziCR0BlBaPomrUDL3OwCw/FyRqMrPOqNn8Pabq1B22S0fjyk7o2nktAwl1gErwWHDWhosALDcNib4cRfcPfiuljcqpnPnCN6BqtWLGyGqYsi+xMMbQDhBJBIzGY4rCaQw+Ja/UfrOM2IBLXDeIW5ZvGroGGHv9jzE/FZaIYA4/mP0jkNvkvaC01Vq1tWo6QQ60AXEEZdVm6nzGfU0jm0j7IzQWLP8RTyuSPAqOObJLIr4HywRjB/pvH0Noso6xBur2uXXQQurRzSLKqt1uKFLV2V48VlwleIQjHnWvlvRDn2sl2HRFzlw1VS6pKre+FhpdWuEFVxGq0ugmNgBJ5KnH40sGdzlw3rmBrEiSTcn9SluXodDFe3wJMTozEuOuWgudsDvp/2xwEIB+Fq7WOH9pW8wlJt9568PsrzTziMts5ZeqlfTKTuy1ZO3VHzR2ttsqXuTzH6Gquqvt2NY9ouBtO2Lju2LPYhsEwbAkbOhUrg4j00zQ/DmFzqHk37lM3Ve1yXtHYfUpsZubfiYknvKrcw5+966OKNIjm7Y3wTpPvYPK4TWiJASLDVgHQe/wASn2CdLe/oqUxEnozfxtTHydc5g+OXkSsjovAOxDi1pAjaQTtyttiT0Wq/xLqlmG/qe1o6h0ob4QohmHDtriSeZAgHpHepsuJTybH4ptY9F2E+EKQEvl54mB3BNMNo2nTs1jRyA3/qr6NUEHqrm05NuMlMjCK4QEpyfLKmi3u3u6JpCeyAJXKlK1v1ROFDWguJAjZtJ/aT0WU7Pdyo7h8Nq+PqPusbiMFqaQdq2bUYXZbZAd43/uT+liy55Lc9kbtkBD1aoc+lxa83zgOa3zEoZIdGMlthOHF4TCg5A4YjMoii+JJyA7oTI8E89srxlaXwDEfdSrXHL3uQeEYSQT+Ik8gTI+yOxpa05gTsJG/YF5TCcapFNGmHCCARtByhZjSWijhsQx7R/llwjbqmbt84WywlIc5Pml3xPTNWkWtb2mOa5sH6iMx3E9UqULX9CT3Q0p5KxrwqcOZaCrywQrEc48WqOquzC98xaeFWIxbGiXOa0cSAlz9PUQf9TuDj5BZMvky4knaSSSepXmEBcl9W70joR6ZVtmxoaTp1Ppc1x3be43U6l1hqjhnkdl7g80y0V8SQRTrHP6an2d696Zj6hT0+Rc8DjtB+lTLhwHqjNDUezrHbMcNkDmleKxGsZHRP8EzVY0cPH9032OjqKDKQET4q2nV7QCi89n3mh6Lu0CjQPIur1nEOMyZPibjks/V+HfmTqPtt1hYHaLbAn76JDiOJ81TTw5a4wTe8TaUuce7TKI6WijEh1Juqbw0XAzAiZ6eSIwFUOHP2Ee6m14hwv7uCEo0/hH4Ska9Npe0OGsza2baw5TkjhaFzSaCMadVwjdfmn2h8R2Y5Zb9yxuB+IaeJZAdcbDYjiRmm+hMQQ8M3m2+SQJR3TFONqjv+KzQMDO35tOOcO+0pboB/y8M0HbBjO0CE4/xNo/MwDj+VzXd0j7rF/DmO1mMbN2Wjfa3h5LZ8m4VqjaYWvq3dyJ+/kmmHqSJH7FKMJU1mQdmfWNUkd6YU6pbYb7rIgz5GDTOfeoYuhrsLRY5g8QCL85I6rja07IU6T1rBRncPj/4c3mWjI5gyLc80PhdOsxGIOoILGwRP53a0cY4bV7/EfDOFJtVgs86tQjYYhpA4gOE7OqxXwu7VxdN0x9U8QWm3fCVklTosj9l3H1GnkBvz6D9V6riW/wCmLkwXf07upnog36RZqlwziwtnsyQ2iX62sSSSSQSdp2nkMui85C1D2NXF2WTdkG7hF5OzkFFjB9MCMr7ZG1TY7y8RsUtQzI8RbkQtTMa2W4ZobBFjsGwRwVnyfmVCMhOZ8guNovIiMt9u49UdQeGlxdAbTbrOfvMFzugCMW247BaAAkbQUQEtwVQugk3cATO2RKOFSE/ghbtlwK98viok+/so/OO7xWmHxrE4+ATrcBG07lRRxdUmHBzREgkRI2o2lhAHNJuGOJA5jjxurMXXLzOQGQ+647lj7dcnVXf3/wAAqlR0Zqhl3CZiR5oio2FS1191+66XEoNYyn2mN2W7h+y0VB8pBQ/1BwB8k6wpKvXAiQxm0LlNs8Ptey9SuFf8vVg7OBnLemCW9g2NoDWDomYtviJ8FTUYPw7zY7ptCNxVLWbEwQZB4hTpYBrszB8/ZWtbNToBZh3fWPw3O7rwSf46rufg3AmBrNiDmS9sDjaVqq2jGN+oyBs2T02rCfG2kNdzaDfpadZ0nhDBw2nuWTahGzY/dmGdSIIIOq4XDhYgrWfDWmDUs76x9R32s7cPVIq7fBR0fXNOq12yYKljO9D5Q9n2Bz/n4dzBElpAkBwmLSDYidi+Q4jC1cJXGuwscCbQdUtk/T+Zu4r6fovFhjQ85RfZEkD7qWn9Hiu17a8BgbLTNwYnWG6JHjKpcXJf8EpqL/gk0bpEPYHjIiDw58PRO6NaY5eS+f8Aw3jQz/LeeySI4E5jrs49FtR2IcbAxB2cp5LYStaByQGWSJovkSg6GKY4C42x0VgaRIbkmiaa0yelsD/FYWpRs0uLdUnIOadYHls6r41XDmO2tcCRuLSLFfXcfjyynIP4m+Tj9lgPjWk0vbWaI+ZOuBlrj8XUeIU2aPssw/4KdAUKz6jyKr7/AFQ43JNutlvcFhS1og/SO0Jvyvx2rM/BFPWNTgWnpBjxW8+VDcpkX9R4IV9j032sg2qY2DLjPay58UbRrmTx1hxMOmSd3JAU8E+5+oZAzkOXNHtp6ptnFpFgdsz1RpC20xlSyJtB8ARBjjKH0ziQMJUaRBf/AJYH9XZA8VaMG607ABGx3Cdh70k0tXL69KlrEimDUfl9ZsyY3CD/AHJzTRO6qxrhaIVtSkSFXhDHVGZpxIBOqkWKkKiIqUAVR/CrDx8oL1F1UI2p8LYhpzDgus+GKpztzPquR4szqeRAUVawQD6t/wBFsB8I/meeQUT8J0tusf7vROjgrkDyPwloCvrhjnHtObA4nIDwWjoUyDcEcFncPo5rCAZ1G3AmQIuD3qGJ0vr1XOFQxMNhxyFth4J6QSl3bNxhqm4gnaDY+SvFUHO3vhZY2hpKoRZ7+cqx+kXhsmoRINtbPhx7kxAODZrXRByKopPjI99wRxI4LDYnSVa7WVnAkWMAXF+Pig6OJxLhLsQWyYFmiRnOsIjZ3ock1HkNY2j6HpLTFOgw1KhE3gTLidzQczK+d13OqE1HfU8lzri05AchA6K5uijOvJqOJjWdrOgZzrGytfQi8g8RPoBu71Llm5a9DIJIUYjDZoB9NO6jDn+u9CPpb7+96mtofpmj+DNMCqPkPPaAETtAg9ZATz4tY1uEqEntarQO1kXPDbDlPivntFpY8VGHVe02I3q+vpKvVBbUcCC7WiBneL5wJMBVRz/Vr2JeL7X6AvlWhNsHpf5eFfRLqry6Il3ZZGWrNwEB8pRDFLHJKPA9xUuQrRumn07OmoOcOaeBTZvxkW/Swn+p0eAlIAeC8US6iaBeKLLNLaVq1vqeWj8reyOsZlKHh20uMZSSU0MKLsPrBD8zfIXalpBnwpAa+ZBLhHT9yt3o/G5NJlv5jsN/+K+c4fEuoGzdYTeMx0Wu0bpZjmhwMj3mrcMk0JyxNkWHUtDd433sR+ihSp3AnbvnrCXUNPtbSAJEt3mLA28EpxPxc2S0B1Qk5tsLm4G85qhyilskUZOza0KoceyZG3aJAuB6rOPwJZiK7j+N8gjY2AQOk+Cv0LpaGzqOGcAkWvlx3yii4vcXHb7HgmR+ytk03X1R3DthoEzxRLKkIRtKDbuRLTZEhQSx4K7qITWurZK8eFJZZC1qcZI15sqXJYZTSfvU30xCHqkcivNxG9DZoNjMNIIWLx+BfRcHOiHE5bCL+Xkt2+oCkvxBhS+kYF29pvMbOokJcuNDcbqQjwulC0RvRNXEh8Gek98HZKT09G1HiWTe97BMMJ8PvkF7wN4/X9Eh54rlnVi1yGYxpfSnWkMBIE/Ttsr8NRcS12q3stL7tF/psdfPNo4zZC/xVJxdS1jEEGLcCmOGps1S0F0EX5Ag5xwS8mePuxUt8Bw0G8kueRIEkNDYDjciQQG55CcihC4F2qe1YEQJgRcTHJXtyMbc5uN3Jc+QMybxmOUJb6iAHZL2LMbhYmMmzcgyRs1hkDY5IJ9MAwTffPBP6mFbtuLcPJDvwNOfp8T6pbyxbDjdbEZCjHFODo5t+yO90+aqdo1g2Dh7lL+RDEJ3kLgcmtbDUxkAhQ6gCGlpc52QA63OxCp92kgvQF1XQU/ZoimCA6mBInM3G+xjerKejKGRYPH1XnKuT10ZyZXWH2Fphouh/wBMd59V46Gok/QO8+q93pmdxmy9vBR1hOS1P8hofk8T6qDdB0Myzxd6olKjO8zjY4DotJ8O6PaRrESTv3Lx0NQ/6fifVGYakWfSdUZJ2LNGDuSE5U5qouh5Sw0QmFLJZ0YuqPxTyA9FbS0m/wDMZ4hvorV1sPxkT6aY/NFcLEqo6ZqN+poc3e2zu42PgmzHBwDgZByKpx5oZP8AyxE4OHJEti6kKoXTThQ1U0AWuqghUOceir1o5LpMiynGlbyCbqh7URVpawSzSOkNQarbu3/l/VBOagrYUYuTpFtOuC7V298c1PGYfWbrAyJgtBkDcTHkUL8PEu1t8327JH3RFbBMp/VIeQYEkCLusAbxB45pKvLH+F+PHGPPJR2QM/BUu1Ttj9VXpNnytVwcHNeYAycDEmeHVDfxPBcvJjlCVMfr0DVMDTa8uaPf7rTs0A8RDmX2Xt+yE0Bg21Hazh9OW6f0zWpp0bG+3quji6fvj9xM59ukLnaCePxD/tt3yh6+hq4vqSN4cIPeVpWEubqzzkKNSkCInLdCZLo8b9C1lZi8XUc0Q9pYeNp5b0M3ENNpWj+IHv8A9MxqWOtmZ6c9iSmkBPZ67+XvYufm6eUJa2iqLuNgxxLbXHG6rfVGwi3kpvA/KY5Kio1u7wUp6inEVRNs13A4cF2sdh9+CEr02yfRG4FoAAGQv33VeCCbCvQ+p09aBEuiGmJjhG0IbFaJq0x2yAd4u3qRkitD4r/MA3grQvpBwhwBB2Zyr3hhk5ESm4ujL6M0e+qJ12tixBm65jaTmO1XA8CBIcN4K1Gj9Htp3YIztsRGO0YKje1Os2YM9Y5GyRPolX15PfMr/hj21+Dh0K6+uPYKtxDXMEi48kJ/Eu/L4hRShKDqQfPBA48Z2U8LjS9wY0SSdmQ4k7AhMVVO1qY6IwLtWY1S7PfwnpsRYsbnKj2kM8RgnMAJuOvjw4qlzQRsTbCVS0DWI3Tw3clCrhKTpgFpM5WjdbJWz6X3FiO/0xRqum09ck40HWdJaefWR6oNujHwTrWE7rgbRZE6OZq3nb9v0QYIyx5UmBmpwY6cF35QXGOkKULsnOM1UCiTuVjwqXP2KYaCaU0j8tn+42A8z09FmH1pzOfijNPV/wDOjOGgd9/ulr3jguX1EnKVekXYY0rH/wAOMyI392xarG4Nj6QD+NwYIMgyDsuFn9AYYgNkbJ2DO+S0OmmEYaoRmKbyLTfVJ65eavwxqKQcpUfL8fjRWrksJ1GWBJHag/VuAMBXioTFx4pZosAMBtdPNEUWvqQYgXMDPgop/fJQ5cGr+GMK5tK0S7tGcgMgO66fFv7DJB4BwgRHJEimZkmeHvNdCLpE0lb2EUx3ruvBm3HgvNZx9le+TxTVIVSQt0722lo+oNaT1Jt4ZcVn9Iu1Cxz7S2ALWANz5J7puk5sVG7tV+2RsPf9ll8fW1nHXjYBOwDdZTZ8nYrKsOl/D1apfskOm95kHcUBXrPm0d8W2qfzWi3Z7z6IerWbub0K48vtK1wOKMRUcY570wotgJf8wEiwz3ymdHIK7p1pmMuw9f5ZDsyPQrX6Pq6zWknPKeCy+BwjnPaRkASTYndlzWkwtEiNYyIygSOIjJVx5ETpjcFoznKQLX6blKnUy5QhQ4udI8DkIiyIoNuDsv8AvJVNk3ABpvR1i8ZEQ7uzWIc8tMaw7l9Lxb2CgXPnVtMXP1AWHMr5npZ4bV1QcxMnmdvQqLq8acO72U4JN6J6Pw/zKok6wFz9p4T5LVUac3PTr5BKdAYeGBxvrX9PfFP3D3xWdNj7Yb5MyvdFL6PvZwVzB75WVYqd6uo0p99VTyKWuQ7CNjVB3jySvCOa+dl+NrFNdQDULtjgO8egKW4CASBlOfegnH7wAk/qw9jCBwVgVjGWXflq0hszcyhqtNep1Nik/JTDjH6XJ+c82sYvwACpweENWo1oEAGXEflVmKwr6ld4bteel81osDgGUhqtAm2sdruP6Lnwxucm3wdBOor9Gmh8PBEW3eidYpmtSc05EEGNxB+yC0bT9/dNKlPsrowjoROR8O0bVOrA5RC1Xw5QsXnOwsIyMnrks9RwpZiKrNjKjhs2OIGXCFrtF2pjjnwMxKkjCpNll6Q/wQgd3QlMKVRC4cw0jZA5jiUThRY+ze3VVqJLKQQ2pOXG2ziFe0bPfD0QpEX2euVuikyrIW0A2W1qQe0tOREd/vwWKxVIAHZud+U7+IWzGfvNZ7S+FAc5oEA3HI/rK9khcaGYpbMbXxTp+r/j+qqaHOdqgiTlI4TvVlakQ5wkC8Zd3gidB4dpqaz76sEbADMSd64UYNz7S9tVZodH6LaykBALhcugXP24JHpStqPJyB8xmtThqs2zt9470q0zooODhEE3HNdVRSWhEXvYTo6lqsbmHEtmeOd9m5NsxwkC1wPVJtGYoOYJNoE8x6FOKBhoJiXGI47CtiDILotuSBMEC2WW5MIyE/STF7RCEDg0xm4i/DcT6IhwIdqxd14yABt5hOWieWwL4nxwpYU5mZNtoa0uI4XjvXy7Bh9RzWgzJNrwATrO+6+j/FQLg5ouRReI2azgf0WE+G6RgVCcxYcOPOFPni5yS9FOJKMLNbhRqwBYCByCPe/33pZRqbeE9/32IsklsjOOo3JqQmRbSu5HYVknqUvw5kdd6c4anE8vsjihU5UGVKA1DOyHdx9CUip0w0ENmzjPmI6HwWkeJGciADyIieizlLRzqVQyQRv38eUQmP1oVFrtaYbh6xi6K+chtij8xMJqM29sKUqT2SENUxGqJUrdIelboGwmF1HOdmXOJ6SSAi6YJd7sVVVN5G24+4RGEF+eXC+1ZFVwUWOMA0C479uyxTJ+Xvcl2EPCPG6aOb2RkqIrQmb2fNdM6IczFVbT8w64gE/UIPcQUZoQjVaOB78/NMPjZ76YZUaS2Q6m6NrSQ8A9WrPfD+ILnuYMyAQeur9wkSVMsg3KJsqW0H8o537Por21dXK5mBuMWg9bqio4FxAuAA0DlA85K8DcXiD4nPntRoW1Ydr2gZE+AsD1F1Ki734++SFL7+90fZWtKJC2FawJGz0CGxVEOFx12rtN11bTuel0R5aPn/xDhixziNhAPLYfLvVOgHnXdssM+a1HxTo/XpucPqA7wDrA8wstoT6nXzAz55Ln5IVlsrjPuiaSi+HB2UmD1OefJNMXhw5h3tIPQ+5Sum0OaSNgt5x3haDBgPzuHtaD0gffwVMVYmU62YnHUqlF2uwA0nmSPynIkcN6d4bEghutMAGYzEm1+ilSpw403idWWkHnJ77K5mjW0zLD2TctNx3r0VTCnK0FU8ZJ1pvZp3kCxPCQYR+FMEauZkgncJ2zlsSZ1B0TIAnZfoZTDR9IugmSdmQbwFsu9NtCq0S0pSuXTc2jba19yxOAwvywaZ/C5wHIG3hBW/GD1QDVPauSZsSTu8VhNI1tTEdqB8zts7y026DvQz/R0JaoNaDsysfD9+5EYaps9x+maGw7wZB/bb3IqjRF4+oQQRtQgSGmCpAk7j4EZd9k8bkXbSPOyU4MZEZEd37FOaYESRNpPkfNNiTTOipfUN7+AFvuuuoBwAO0EcouDzuo1GSbZ5R1j9F5lSY3z+57iFrAQOaerYhVfKai8dADXbDY/aVQANyIW1szD0FiaciITZ1IIavQSWhl0KRUJEbQi8A8nd73IbEUIuiMA4E8RmEMdOh6laHmHcmjXSErw7UwoVYj3HviqoiJcma/xB/+pO6o3uuFlPger/8AKH9Lz/2jW+y2vxjVYKHbyL2geJk+Kxfw41tPEtfrQw6zZ3NcC0HyU2aUYyVsqw32NGwoPzdO3xOfgp/P8PfeqsK6aQMgmTkcyIuOirnIWz37UaWjz5D2Vt+1XNclRrwjaNS2a9QFhUqzD1SCqA+bLwq9peowJ0nSBpzvWHZgvl1SQOy4Hoc4W7qvHyysti3Q187D94Ssq2h+J6LtGG599E90YNV2rs/D771ndH1LzPPhx4haGk6QDtCKIufJZ8R4KIqARcTy48LBLsO882xMbb7E+0lU1mNjj1sPVCYfCtA7o5JtbFJvt2B1Kg1dXaXX8/IIvDNsYEHZBhLq8Cs1s3kk9yIr6bo0ZLnDL6QQXco9UMqTsJXWg7GY1tOkX1D2W8Nu6NpncvmWnKxxFU1XOLbQ1onstBsBbrzJTLSOmKmJqaxlrR9LQAQBx3niqHvdlfLawrm9R1Hc+2PBXjx1tntF6SGr2iOznJjZs7k30bjwSDkcwfewrO18H8wX1TzkK3DVKjCNfVIBzH3CPD1CepGZIP0b7BvtbKeo4FNqL+z9tvLv+yymiNKtLQHWPvb6p63FiMwfHyXTjTWjnzvhl2LxepM9oDdmNa5J4QFY6tGqZmQSCInVkQY5R3JZiMaBJJgkbJJIAi07OaIwzWsaADIIJbP4LGQOBQS5CXFsZaSqSzfDhPcUCI4qVOlaPZ4k7VcMMmVSENoQ0qkqx7JQb7XV1OslhFWLwmsOKV18M5h1h1T4EFUYlm1eo1OgfBaTBgSAdxsfFMqeKukmJ0c1wySn+UuY/XpOLXX4i/BH3UbavZf8d6TD3NoD8HadB/ERYc4M9Qk1BvZGff8AoqHaJqtdJk3uds8US1nHy9Fx+pUpSto6OGUVGkyQBmQS3kSrm4uqPx99/NV/L9+wuBhSo5Jx1YbphJxz9sHkjMNpoCJBHilhp+7rzPfuU2PVSXJnamahulmRY5qI0mAd6zmp79lWs9+5TvLX4K+M1tDSwIulGm8dT1CGdpx3ZDmUq1jkSV4D3AWT6q1pBLHRPA4yDfP34LUaIxwcSOHmsmaYnLwCLw1d7LtvzR4869mSga7HaUZTYNbPYBcnl6rN6Q09Vq9lpLG7myCebtXyQT2lxJdcnMkAnzXaQGUDu/VLzdS3qPB6ONeypuEvd5nj+wXP4QE/ULf0+qIkSfVw+6g519vef/YKCc2PSIswoyAFv9vop1cPtAHH6guscN3gD5Lst5dHN+6WthEWmbD/AMtnVXijz8Ch2Zxrf8vUK+dxnuKJGNFf8EBBGsOl/BE0n2g6xNrkCVVf2B6qLZmfsPVNU5rhgUvYYxmd396d4BgLQBPUykVGgTc2niFo9G0oAKs6PueS2S9Q0o0MKRiyv6oUKXUrrHPM+XSouUV12SSMJfOVjDrBL3FG4VaeOVKJCg2mCEW5UvRGEadJuRAQ+L0PTdeEQ9To5LGrPcCKroeMiojRJP7J88LlJKeKD9DFkkvYkOh3ewo/yd3DuK0amAh8bH+G/NP9MwdGv3e+5dGjncPfRaR4VJCzxsf4e+eYk/lL+HvopDRTuHj6LQtCkAt8fH+HvnmZt2in8PfRcGjnjd76LREXUoW+PD8N+eZmzg3m/Z99F4aOqcL8TbwWgLQrGNCzxsbM8iZnv5O+Zt1JXP5DV3t7z6LUgKxgXvDxG+TkMq3QtVozaepjyUBoWqdrfH0WxCorDtL3h4vz/TPJyGXOgahntNv/AFKyj8NPGbgZjYbb9nLuWljLmr2IvExfn+meRk/TMt+HjP1f8fVEU9ARtn+0J67Ndat8XEvRnzZP0Bwuio484juCPbQLckQxdKdGEYKoqhTbe2VUyFZZVPzUgisw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232" name="AutoShape 8" descr="data:image/jpeg;base64,/9j/4AAQSkZJRgABAQAAAQABAAD/2wCEAAkGBhISERUSExQWFBUWFxcaFxUXFRcWFxQVFxQWFBcVGBgYHCYeFxojGRQUHy8gIycpLCwsFR4yNTAqNSYrLCkBCQoKDgwOGg8PGjQkFyQ1KSwpKSwpLSk2KTUpNik1LCkpKS0pKSkpKSkpKSwpKSwpKSkpKSkpKSksLCkpKSwsKf/AABEIAMoA+gMBIgACEQEDEQH/xAAbAAACAwEBAQAAAAAAAAAAAAAEBQIDBgEAB//EAEAQAAEDAgIHBgQEBAUEAwAAAAEAAhEDIQQxBRJBUWFxgSKRobHR8AYTMsFCUuHxFBVyggcjM2KiU5KywiQ0Q//EABkBAAMBAQEAAAAAAAAAAAAAAAIDBAEFAP/EACURAAICAgEEAwEBAQEAAAAAAAABAhEDITEEEhRBEyJRYaFxMv/aAAwDAQACEQMRAD8A+hggqUIYEhTa/asCJPYoa29W68qtwWHis52KkKpkZKioYuufNnmhbNCn1UNVrwL5cUBpPSwpCM3HIfc7gsxjMa+oe06RsGQHRTZeojDXsfjwOf8Awe4zTtNv09s8Mu/0SLFY51Qy48hkB0Q7nWyVb62xQzzSnp8FsMMY8cljq6twdF9Rwa0Sc52AbyUIwF7g1tyTC1OAwzaLYFztORJ9EeLF3vfBs3X/AEJweg6YHa7Z7geihpfQQ1PmU2gEXc0bRnIvY8AmGDf38UwYbQuh8MJRqiZ5GnZ89+aFw1+Cs+I9HinVu2WklzNo4jp5QlpxAGzxXJnj7HXstjUlYY7EcFH5x4II4rZC5/GcAgoPtDNc71wudlKhRp1n3bTceIaVd/LsSf8A8nd0eaNQl+A6BnzvK9TxT2EFriDvB99yuq6DxWqXfLJAziCR0BlBaPomrUDL3OwCw/FyRqMrPOqNn8Pabq1B22S0fjyk7o2nktAwl1gErwWHDWhosALDcNib4cRfcPfiuljcqpnPnCN6BqtWLGyGqYsi+xMMbQDhBJBIzGY4rCaQw+Ja/UfrOM2IBLXDeIW5ZvGroGGHv9jzE/FZaIYA4/mP0jkNvkvaC01Vq1tWo6QQ60AXEEZdVm6nzGfU0jm0j7IzQWLP8RTyuSPAqOObJLIr4HywRjB/pvH0Noso6xBur2uXXQQurRzSLKqt1uKFLV2V48VlwleIQjHnWvlvRDn2sl2HRFzlw1VS6pKre+FhpdWuEFVxGq0ugmNgBJ5KnH40sGdzlw3rmBrEiSTcn9SluXodDFe3wJMTozEuOuWgudsDvp/2xwEIB+Fq7WOH9pW8wlJt9568PsrzTziMts5ZeqlfTKTuy1ZO3VHzR2ttsqXuTzH6Gquqvt2NY9ouBtO2Lju2LPYhsEwbAkbOhUrg4j00zQ/DmFzqHk37lM3Ve1yXtHYfUpsZubfiYknvKrcw5+966OKNIjm7Y3wTpPvYPK4TWiJASLDVgHQe/wASn2CdLe/oqUxEnozfxtTHydc5g+OXkSsjovAOxDi1pAjaQTtyttiT0Wq/xLqlmG/qe1o6h0ob4QohmHDtriSeZAgHpHepsuJTybH4ptY9F2E+EKQEvl54mB3BNMNo2nTs1jRyA3/qr6NUEHqrm05NuMlMjCK4QEpyfLKmi3u3u6JpCeyAJXKlK1v1ROFDWguJAjZtJ/aT0WU7Pdyo7h8Nq+PqPusbiMFqaQdq2bUYXZbZAd43/uT+liy55Lc9kbtkBD1aoc+lxa83zgOa3zEoZIdGMlthOHF4TCg5A4YjMoii+JJyA7oTI8E89srxlaXwDEfdSrXHL3uQeEYSQT+Ik8gTI+yOxpa05gTsJG/YF5TCcapFNGmHCCARtByhZjSWijhsQx7R/llwjbqmbt84WywlIc5Pml3xPTNWkWtb2mOa5sH6iMx3E9UqULX9CT3Q0p5KxrwqcOZaCrywQrEc48WqOquzC98xaeFWIxbGiXOa0cSAlz9PUQf9TuDj5BZMvky4knaSSSepXmEBcl9W70joR6ZVtmxoaTp1Ppc1x3be43U6l1hqjhnkdl7g80y0V8SQRTrHP6an2d696Zj6hT0+Rc8DjtB+lTLhwHqjNDUezrHbMcNkDmleKxGsZHRP8EzVY0cPH9032OjqKDKQET4q2nV7QCi89n3mh6Lu0CjQPIur1nEOMyZPibjks/V+HfmTqPtt1hYHaLbAn76JDiOJ81TTw5a4wTe8TaUuce7TKI6WijEh1Juqbw0XAzAiZ6eSIwFUOHP2Ee6m14hwv7uCEo0/hH4Ska9Npe0OGsza2baw5TkjhaFzSaCMadVwjdfmn2h8R2Y5Zb9yxuB+IaeJZAdcbDYjiRmm+hMQQ8M3m2+SQJR3TFONqjv+KzQMDO35tOOcO+0pboB/y8M0HbBjO0CE4/xNo/MwDj+VzXd0j7rF/DmO1mMbN2Wjfa3h5LZ8m4VqjaYWvq3dyJ+/kmmHqSJH7FKMJU1mQdmfWNUkd6YU6pbYb7rIgz5GDTOfeoYuhrsLRY5g8QCL85I6rja07IU6T1rBRncPj/4c3mWjI5gyLc80PhdOsxGIOoILGwRP53a0cY4bV7/EfDOFJtVgs86tQjYYhpA4gOE7OqxXwu7VxdN0x9U8QWm3fCVklTosj9l3H1GnkBvz6D9V6riW/wCmLkwXf07upnog36RZqlwziwtnsyQ2iX62sSSSSQSdp2nkMui85C1D2NXF2WTdkG7hF5OzkFFjB9MCMr7ZG1TY7y8RsUtQzI8RbkQtTMa2W4ZobBFjsGwRwVnyfmVCMhOZ8guNovIiMt9u49UdQeGlxdAbTbrOfvMFzugCMW247BaAAkbQUQEtwVQugk3cATO2RKOFSE/ghbtlwK98viok+/so/OO7xWmHxrE4+ATrcBG07lRRxdUmHBzREgkRI2o2lhAHNJuGOJA5jjxurMXXLzOQGQ+647lj7dcnVXf3/wAAqlR0Zqhl3CZiR5oio2FS1191+66XEoNYyn2mN2W7h+y0VB8pBQ/1BwB8k6wpKvXAiQxm0LlNs8Ptey9SuFf8vVg7OBnLemCW9g2NoDWDomYtviJ8FTUYPw7zY7ptCNxVLWbEwQZB4hTpYBrszB8/ZWtbNToBZh3fWPw3O7rwSf46rufg3AmBrNiDmS9sDjaVqq2jGN+oyBs2T02rCfG2kNdzaDfpadZ0nhDBw2nuWTahGzY/dmGdSIIIOq4XDhYgrWfDWmDUs76x9R32s7cPVIq7fBR0fXNOq12yYKljO9D5Q9n2Bz/n4dzBElpAkBwmLSDYidi+Q4jC1cJXGuwscCbQdUtk/T+Zu4r6fovFhjQ85RfZEkD7qWn9Hiu17a8BgbLTNwYnWG6JHjKpcXJf8EpqL/gk0bpEPYHjIiDw58PRO6NaY5eS+f8Aw3jQz/LeeySI4E5jrs49FtR2IcbAxB2cp5LYStaByQGWSJovkSg6GKY4C42x0VgaRIbkmiaa0yelsD/FYWpRs0uLdUnIOadYHls6r41XDmO2tcCRuLSLFfXcfjyynIP4m+Tj9lgPjWk0vbWaI+ZOuBlrj8XUeIU2aPssw/4KdAUKz6jyKr7/AFQ43JNutlvcFhS1og/SO0Jvyvx2rM/BFPWNTgWnpBjxW8+VDcpkX9R4IV9j032sg2qY2DLjPay58UbRrmTx1hxMOmSd3JAU8E+5+oZAzkOXNHtp6ptnFpFgdsz1RpC20xlSyJtB8ARBjjKH0ziQMJUaRBf/AJYH9XZA8VaMG607ABGx3Cdh70k0tXL69KlrEimDUfl9ZsyY3CD/AHJzTRO6qxrhaIVtSkSFXhDHVGZpxIBOqkWKkKiIqUAVR/CrDx8oL1F1UI2p8LYhpzDgus+GKpztzPquR4szqeRAUVawQD6t/wBFsB8I/meeQUT8J0tusf7vROjgrkDyPwloCvrhjnHtObA4nIDwWjoUyDcEcFncPo5rCAZ1G3AmQIuD3qGJ0vr1XOFQxMNhxyFth4J6QSl3bNxhqm4gnaDY+SvFUHO3vhZY2hpKoRZ7+cqx+kXhsmoRINtbPhx7kxAODZrXRByKopPjI99wRxI4LDYnSVa7WVnAkWMAXF+Pig6OJxLhLsQWyYFmiRnOsIjZ3ock1HkNY2j6HpLTFOgw1KhE3gTLidzQczK+d13OqE1HfU8lzri05AchA6K5uijOvJqOJjWdrOgZzrGytfQi8g8RPoBu71Llm5a9DIJIUYjDZoB9NO6jDn+u9CPpb7+96mtofpmj+DNMCqPkPPaAETtAg9ZATz4tY1uEqEntarQO1kXPDbDlPivntFpY8VGHVe02I3q+vpKvVBbUcCC7WiBneL5wJMBVRz/Vr2JeL7X6AvlWhNsHpf5eFfRLqry6Il3ZZGWrNwEB8pRDFLHJKPA9xUuQrRumn07OmoOcOaeBTZvxkW/Swn+p0eAlIAeC8US6iaBeKLLNLaVq1vqeWj8reyOsZlKHh20uMZSSU0MKLsPrBD8zfIXalpBnwpAa+ZBLhHT9yt3o/G5NJlv5jsN/+K+c4fEuoGzdYTeMx0Wu0bpZjmhwMj3mrcMk0JyxNkWHUtDd433sR+ihSp3AnbvnrCXUNPtbSAJEt3mLA28EpxPxc2S0B1Qk5tsLm4G85qhyilskUZOza0KoceyZG3aJAuB6rOPwJZiK7j+N8gjY2AQOk+Cv0LpaGzqOGcAkWvlx3yii4vcXHb7HgmR+ytk03X1R3DthoEzxRLKkIRtKDbuRLTZEhQSx4K7qITWurZK8eFJZZC1qcZI15sqXJYZTSfvU30xCHqkcivNxG9DZoNjMNIIWLx+BfRcHOiHE5bCL+Xkt2+oCkvxBhS+kYF29pvMbOokJcuNDcbqQjwulC0RvRNXEh8Gek98HZKT09G1HiWTe97BMMJ8PvkF7wN4/X9Eh54rlnVi1yGYxpfSnWkMBIE/Ttsr8NRcS12q3stL7tF/psdfPNo4zZC/xVJxdS1jEEGLcCmOGps1S0F0EX5Ag5xwS8mePuxUt8Bw0G8kueRIEkNDYDjciQQG55CcihC4F2qe1YEQJgRcTHJXtyMbc5uN3Jc+QMybxmOUJb6iAHZL2LMbhYmMmzcgyRs1hkDY5IJ9MAwTffPBP6mFbtuLcPJDvwNOfp8T6pbyxbDjdbEZCjHFODo5t+yO90+aqdo1g2Dh7lL+RDEJ3kLgcmtbDUxkAhQ6gCGlpc52QA63OxCp92kgvQF1XQU/ZoimCA6mBInM3G+xjerKejKGRYPH1XnKuT10ZyZXWH2Fphouh/wBMd59V46Gok/QO8+q93pmdxmy9vBR1hOS1P8hofk8T6qDdB0Myzxd6olKjO8zjY4DotJ8O6PaRrESTv3Lx0NQ/6fifVGYakWfSdUZJ2LNGDuSE5U5qouh5Sw0QmFLJZ0YuqPxTyA9FbS0m/wDMZ4hvorV1sPxkT6aY/NFcLEqo6ZqN+poc3e2zu42PgmzHBwDgZByKpx5oZP8AyxE4OHJEti6kKoXTThQ1U0AWuqghUOceir1o5LpMiynGlbyCbqh7URVpawSzSOkNQarbu3/l/VBOagrYUYuTpFtOuC7V298c1PGYfWbrAyJgtBkDcTHkUL8PEu1t8327JH3RFbBMp/VIeQYEkCLusAbxB45pKvLH+F+PHGPPJR2QM/BUu1Ttj9VXpNnytVwcHNeYAycDEmeHVDfxPBcvJjlCVMfr0DVMDTa8uaPf7rTs0A8RDmX2Xt+yE0Bg21Hazh9OW6f0zWpp0bG+3quji6fvj9xM59ukLnaCePxD/tt3yh6+hq4vqSN4cIPeVpWEubqzzkKNSkCInLdCZLo8b9C1lZi8XUc0Q9pYeNp5b0M3ENNpWj+IHv8A9MxqWOtmZ6c9iSmkBPZ67+XvYufm6eUJa2iqLuNgxxLbXHG6rfVGwi3kpvA/KY5Kio1u7wUp6inEVRNs13A4cF2sdh9+CEr02yfRG4FoAAGQv33VeCCbCvQ+p09aBEuiGmJjhG0IbFaJq0x2yAd4u3qRkitD4r/MA3grQvpBwhwBB2Zyr3hhk5ESm4ujL6M0e+qJ12tixBm65jaTmO1XA8CBIcN4K1Gj9Htp3YIztsRGO0YKje1Os2YM9Y5GyRPolX15PfMr/hj21+Dh0K6+uPYKtxDXMEi48kJ/Eu/L4hRShKDqQfPBA48Z2U8LjS9wY0SSdmQ4k7AhMVVO1qY6IwLtWY1S7PfwnpsRYsbnKj2kM8RgnMAJuOvjw4qlzQRsTbCVS0DWI3Tw3clCrhKTpgFpM5WjdbJWz6X3FiO/0xRqum09ck40HWdJaefWR6oNujHwTrWE7rgbRZE6OZq3nb9v0QYIyx5UmBmpwY6cF35QXGOkKULsnOM1UCiTuVjwqXP2KYaCaU0j8tn+42A8z09FmH1pzOfijNPV/wDOjOGgd9/ulr3jguX1EnKVekXYY0rH/wAOMyI392xarG4Nj6QD+NwYIMgyDsuFn9AYYgNkbJ2DO+S0OmmEYaoRmKbyLTfVJ65eavwxqKQcpUfL8fjRWrksJ1GWBJHag/VuAMBXioTFx4pZosAMBtdPNEUWvqQYgXMDPgop/fJQ5cGr+GMK5tK0S7tGcgMgO66fFv7DJB4BwgRHJEimZkmeHvNdCLpE0lb2EUx3ruvBm3HgvNZx9le+TxTVIVSQt0722lo+oNaT1Jt4ZcVn9Iu1Cxz7S2ALWANz5J7puk5sVG7tV+2RsPf9ll8fW1nHXjYBOwDdZTZ8nYrKsOl/D1apfskOm95kHcUBXrPm0d8W2qfzWi3Z7z6IerWbub0K48vtK1wOKMRUcY570wotgJf8wEiwz3ymdHIK7p1pmMuw9f5ZDsyPQrX6Pq6zWknPKeCy+BwjnPaRkASTYndlzWkwtEiNYyIygSOIjJVx5ETpjcFoznKQLX6blKnUy5QhQ4udI8DkIiyIoNuDsv8AvJVNk3ABpvR1i8ZEQ7uzWIc8tMaw7l9Lxb2CgXPnVtMXP1AWHMr5npZ4bV1QcxMnmdvQqLq8acO72U4JN6J6Pw/zKok6wFz9p4T5LVUac3PTr5BKdAYeGBxvrX9PfFP3D3xWdNj7Yb5MyvdFL6PvZwVzB75WVYqd6uo0p99VTyKWuQ7CNjVB3jySvCOa+dl+NrFNdQDULtjgO8egKW4CASBlOfegnH7wAk/qw9jCBwVgVjGWXflq0hszcyhqtNep1Nik/JTDjH6XJ+c82sYvwACpweENWo1oEAGXEflVmKwr6ld4bteel81osDgGUhqtAm2sdruP6Lnwxucm3wdBOor9Gmh8PBEW3eidYpmtSc05EEGNxB+yC0bT9/dNKlPsrowjoROR8O0bVOrA5RC1Xw5QsXnOwsIyMnrks9RwpZiKrNjKjhs2OIGXCFrtF2pjjnwMxKkjCpNll6Q/wQgd3QlMKVRC4cw0jZA5jiUThRY+ze3VVqJLKQQ2pOXG2ziFe0bPfD0QpEX2euVuikyrIW0A2W1qQe0tOREd/vwWKxVIAHZud+U7+IWzGfvNZ7S+FAc5oEA3HI/rK9khcaGYpbMbXxTp+r/j+qqaHOdqgiTlI4TvVlakQ5wkC8Zd3gidB4dpqaz76sEbADMSd64UYNz7S9tVZodH6LaykBALhcugXP24JHpStqPJyB8xmtThqs2zt9470q0zooODhEE3HNdVRSWhEXvYTo6lqsbmHEtmeOd9m5NsxwkC1wPVJtGYoOYJNoE8x6FOKBhoJiXGI47CtiDILotuSBMEC2WW5MIyE/STF7RCEDg0xm4i/DcT6IhwIdqxd14yABt5hOWieWwL4nxwpYU5mZNtoa0uI4XjvXy7Bh9RzWgzJNrwATrO+6+j/FQLg5ouRReI2azgf0WE+G6RgVCcxYcOPOFPni5yS9FOJKMLNbhRqwBYCByCPe/33pZRqbeE9/32IsklsjOOo3JqQmRbSu5HYVknqUvw5kdd6c4anE8vsjihU5UGVKA1DOyHdx9CUip0w0ENmzjPmI6HwWkeJGciADyIieizlLRzqVQyQRv38eUQmP1oVFrtaYbh6xi6K+chtij8xMJqM29sKUqT2SENUxGqJUrdIelboGwmF1HOdmXOJ6SSAi6YJd7sVVVN5G24+4RGEF+eXC+1ZFVwUWOMA0C479uyxTJ+Xvcl2EPCPG6aOb2RkqIrQmb2fNdM6IczFVbT8w64gE/UIPcQUZoQjVaOB78/NMPjZ76YZUaS2Q6m6NrSQ8A9WrPfD+ILnuYMyAQeur9wkSVMsg3KJsqW0H8o537Por21dXK5mBuMWg9bqio4FxAuAA0DlA85K8DcXiD4nPntRoW1Ydr2gZE+AsD1F1Ki734++SFL7+90fZWtKJC2FawJGz0CGxVEOFx12rtN11bTuel0R5aPn/xDhixziNhAPLYfLvVOgHnXdssM+a1HxTo/XpucPqA7wDrA8wstoT6nXzAz55Ln5IVlsrjPuiaSi+HB2UmD1OefJNMXhw5h3tIPQ+5Sum0OaSNgt5x3haDBgPzuHtaD0gffwVMVYmU62YnHUqlF2uwA0nmSPynIkcN6d4bEghutMAGYzEm1+ilSpw403idWWkHnJ77K5mjW0zLD2TctNx3r0VTCnK0FU8ZJ1pvZp3kCxPCQYR+FMEauZkgncJ2zlsSZ1B0TIAnZfoZTDR9IugmSdmQbwFsu9NtCq0S0pSuXTc2jba19yxOAwvywaZ/C5wHIG3hBW/GD1QDVPauSZsSTu8VhNI1tTEdqB8zts7y026DvQz/R0JaoNaDsysfD9+5EYaps9x+maGw7wZB/bb3IqjRF4+oQQRtQgSGmCpAk7j4EZd9k8bkXbSPOyU4MZEZEd37FOaYESRNpPkfNNiTTOipfUN7+AFvuuuoBwAO0EcouDzuo1GSbZ5R1j9F5lSY3z+57iFrAQOaerYhVfKai8dADXbDY/aVQANyIW1szD0FiaciITZ1IIavQSWhl0KRUJEbQi8A8nd73IbEUIuiMA4E8RmEMdOh6laHmHcmjXSErw7UwoVYj3HviqoiJcma/xB/+pO6o3uuFlPger/8AKH9Lz/2jW+y2vxjVYKHbyL2geJk+Kxfw41tPEtfrQw6zZ3NcC0HyU2aUYyVsqw32NGwoPzdO3xOfgp/P8PfeqsK6aQMgmTkcyIuOirnIWz37UaWjz5D2Vt+1XNclRrwjaNS2a9QFhUqzD1SCqA+bLwq9peowJ0nSBpzvWHZgvl1SQOy4Hoc4W7qvHyysti3Q187D94Ssq2h+J6LtGG599E90YNV2rs/D771ndH1LzPPhx4haGk6QDtCKIufJZ8R4KIqARcTy48LBLsO882xMbb7E+0lU1mNjj1sPVCYfCtA7o5JtbFJvt2B1Kg1dXaXX8/IIvDNsYEHZBhLq8Cs1s3kk9yIr6bo0ZLnDL6QQXco9UMqTsJXWg7GY1tOkX1D2W8Nu6NpncvmWnKxxFU1XOLbQ1onstBsBbrzJTLSOmKmJqaxlrR9LQAQBx3niqHvdlfLawrm9R1Hc+2PBXjx1tntF6SGr2iOznJjZs7k30bjwSDkcwfewrO18H8wX1TzkK3DVKjCNfVIBzH3CPD1CepGZIP0b7BvtbKeo4FNqL+z9tvLv+yymiNKtLQHWPvb6p63FiMwfHyXTjTWjnzvhl2LxepM9oDdmNa5J4QFY6tGqZmQSCInVkQY5R3JZiMaBJJgkbJJIAi07OaIwzWsaADIIJbP4LGQOBQS5CXFsZaSqSzfDhPcUCI4qVOlaPZ4k7VcMMmVSENoQ0qkqx7JQb7XV1OslhFWLwmsOKV18M5h1h1T4EFUYlm1eo1OgfBaTBgSAdxsfFMqeKukmJ0c1wySn+UuY/XpOLXX4i/BH3UbavZf8d6TD3NoD8HadB/ERYc4M9Qk1BvZGff8AoqHaJqtdJk3uds8US1nHy9Fx+pUpSto6OGUVGkyQBmQS3kSrm4uqPx99/NV/L9+wuBhSo5Jx1YbphJxz9sHkjMNpoCJBHilhp+7rzPfuU2PVSXJnamahulmRY5qI0mAd6zmp79lWs9+5TvLX4K+M1tDSwIulGm8dT1CGdpx3ZDmUq1jkSV4D3AWT6q1pBLHRPA4yDfP34LUaIxwcSOHmsmaYnLwCLw1d7LtvzR4869mSga7HaUZTYNbPYBcnl6rN6Q09Vq9lpLG7myCebtXyQT2lxJdcnMkAnzXaQGUDu/VLzdS3qPB6ONeypuEvd5nj+wXP4QE/ULf0+qIkSfVw+6g519vef/YKCc2PSIswoyAFv9vop1cPtAHH6guscN3gD5Lst5dHN+6WthEWmbD/AMtnVXijz8Ch2Zxrf8vUK+dxnuKJGNFf8EBBGsOl/BE0n2g6xNrkCVVf2B6qLZmfsPVNU5rhgUvYYxmd396d4BgLQBPUykVGgTc2niFo9G0oAKs6PueS2S9Q0o0MKRiyv6oUKXUrrHPM+XSouUV12SSMJfOVjDrBL3FG4VaeOVKJCg2mCEW5UvRGEadJuRAQ+L0PTdeEQ9To5LGrPcCKroeMiojRJP7J88LlJKeKD9DFkkvYkOh3ewo/yd3DuK0amAh8bH+G/NP9MwdGv3e+5dGjncPfRaR4VJCzxsf4e+eYk/lL+HvopDRTuHj6LQtCkAt8fH+HvnmZt2in8PfRcGjnjd76LREXUoW+PD8N+eZmzg3m/Z99F4aOqcL8TbwWgLQrGNCzxsbM8iZnv5O+Zt1JXP5DV3t7z6LUgKxgXvDxG+TkMq3QtVozaepjyUBoWqdrfH0WxCorDtL3h4vz/TPJyGXOgahntNv/AFKyj8NPGbgZjYbb9nLuWljLmr2IvExfn+meRk/TMt+HjP1f8fVEU9ARtn+0J67Ndat8XEvRnzZP0Bwuio484juCPbQLckQxdKdGEYKoqhTbe2VUyFZZVPzUgisw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234" name="AutoShape 10" descr="data:image/jpeg;base64,/9j/4AAQSkZJRgABAQAAAQABAAD/2wCEAAkGBhISERUSExQWFBUWFxcaFxUXFRcWFxQVFxQWFBcVGBgYHCYeFxojGRQUHy8gIycpLCwsFR4yNTAqNSYrLCkBCQoKDgwOGg8PGjQkFyQ1KSwpKSwpLSk2KTUpNik1LCkpKS0pKSkpKSkpKSwpKSwpKSkpKSkpKSksLCkpKSwsKf/AABEIAMoA+gMBIgACEQEDEQH/xAAbAAACAwEBAQAAAAAAAAAAAAAEBQIDBgEAB//EAEAQAAEDAgIHBgQEBAUEAwAAAAEAAhEDIQQxBRJBUWFxgSKRobHR8AYTMsFCUuHxFBVyggcjM2KiU5KywiQ0Q//EABkBAAMBAQEAAAAAAAAAAAAAAAIDBAEFAP/EACURAAICAgEEAwEBAQEAAAAAAAABAhEDITEEEhRBEyJRYaFxMv/aAAwDAQACEQMRAD8A+hggqUIYEhTa/asCJPYoa29W68qtwWHis52KkKpkZKioYuufNnmhbNCn1UNVrwL5cUBpPSwpCM3HIfc7gsxjMa+oe06RsGQHRTZeojDXsfjwOf8Awe4zTtNv09s8Mu/0SLFY51Qy48hkB0Q7nWyVb62xQzzSnp8FsMMY8cljq6twdF9Rwa0Sc52AbyUIwF7g1tyTC1OAwzaLYFztORJ9EeLF3vfBs3X/AEJweg6YHa7Z7geihpfQQ1PmU2gEXc0bRnIvY8AmGDf38UwYbQuh8MJRqiZ5GnZ89+aFw1+Cs+I9HinVu2WklzNo4jp5QlpxAGzxXJnj7HXstjUlYY7EcFH5x4II4rZC5/GcAgoPtDNc71wudlKhRp1n3bTceIaVd/LsSf8A8nd0eaNQl+A6BnzvK9TxT2EFriDvB99yuq6DxWqXfLJAziCR0BlBaPomrUDL3OwCw/FyRqMrPOqNn8Pabq1B22S0fjyk7o2nktAwl1gErwWHDWhosALDcNib4cRfcPfiuljcqpnPnCN6BqtWLGyGqYsi+xMMbQDhBJBIzGY4rCaQw+Ja/UfrOM2IBLXDeIW5ZvGroGGHv9jzE/FZaIYA4/mP0jkNvkvaC01Vq1tWo6QQ60AXEEZdVm6nzGfU0jm0j7IzQWLP8RTyuSPAqOObJLIr4HywRjB/pvH0Noso6xBur2uXXQQurRzSLKqt1uKFLV2V48VlwleIQjHnWvlvRDn2sl2HRFzlw1VS6pKre+FhpdWuEFVxGq0ugmNgBJ5KnH40sGdzlw3rmBrEiSTcn9SluXodDFe3wJMTozEuOuWgudsDvp/2xwEIB+Fq7WOH9pW8wlJt9568PsrzTziMts5ZeqlfTKTuy1ZO3VHzR2ttsqXuTzH6Gquqvt2NY9ouBtO2Lju2LPYhsEwbAkbOhUrg4j00zQ/DmFzqHk37lM3Ve1yXtHYfUpsZubfiYknvKrcw5+966OKNIjm7Y3wTpPvYPK4TWiJASLDVgHQe/wASn2CdLe/oqUxEnozfxtTHydc5g+OXkSsjovAOxDi1pAjaQTtyttiT0Wq/xLqlmG/qe1o6h0ob4QohmHDtriSeZAgHpHepsuJTybH4ptY9F2E+EKQEvl54mB3BNMNo2nTs1jRyA3/qr6NUEHqrm05NuMlMjCK4QEpyfLKmi3u3u6JpCeyAJXKlK1v1ROFDWguJAjZtJ/aT0WU7Pdyo7h8Nq+PqPusbiMFqaQdq2bUYXZbZAd43/uT+liy55Lc9kbtkBD1aoc+lxa83zgOa3zEoZIdGMlthOHF4TCg5A4YjMoii+JJyA7oTI8E89srxlaXwDEfdSrXHL3uQeEYSQT+Ik8gTI+yOxpa05gTsJG/YF5TCcapFNGmHCCARtByhZjSWijhsQx7R/llwjbqmbt84WywlIc5Pml3xPTNWkWtb2mOa5sH6iMx3E9UqULX9CT3Q0p5KxrwqcOZaCrywQrEc48WqOquzC98xaeFWIxbGiXOa0cSAlz9PUQf9TuDj5BZMvky4knaSSSepXmEBcl9W70joR6ZVtmxoaTp1Ppc1x3be43U6l1hqjhnkdl7g80y0V8SQRTrHP6an2d696Zj6hT0+Rc8DjtB+lTLhwHqjNDUezrHbMcNkDmleKxGsZHRP8EzVY0cPH9032OjqKDKQET4q2nV7QCi89n3mh6Lu0CjQPIur1nEOMyZPibjks/V+HfmTqPtt1hYHaLbAn76JDiOJ81TTw5a4wTe8TaUuce7TKI6WijEh1Juqbw0XAzAiZ6eSIwFUOHP2Ee6m14hwv7uCEo0/hH4Ska9Npe0OGsza2baw5TkjhaFzSaCMadVwjdfmn2h8R2Y5Zb9yxuB+IaeJZAdcbDYjiRmm+hMQQ8M3m2+SQJR3TFONqjv+KzQMDO35tOOcO+0pboB/y8M0HbBjO0CE4/xNo/MwDj+VzXd0j7rF/DmO1mMbN2Wjfa3h5LZ8m4VqjaYWvq3dyJ+/kmmHqSJH7FKMJU1mQdmfWNUkd6YU6pbYb7rIgz5GDTOfeoYuhrsLRY5g8QCL85I6rja07IU6T1rBRncPj/4c3mWjI5gyLc80PhdOsxGIOoILGwRP53a0cY4bV7/EfDOFJtVgs86tQjYYhpA4gOE7OqxXwu7VxdN0x9U8QWm3fCVklTosj9l3H1GnkBvz6D9V6riW/wCmLkwXf07upnog36RZqlwziwtnsyQ2iX62sSSSSQSdp2nkMui85C1D2NXF2WTdkG7hF5OzkFFjB9MCMr7ZG1TY7y8RsUtQzI8RbkQtTMa2W4ZobBFjsGwRwVnyfmVCMhOZ8guNovIiMt9u49UdQeGlxdAbTbrOfvMFzugCMW247BaAAkbQUQEtwVQugk3cATO2RKOFSE/ghbtlwK98viok+/so/OO7xWmHxrE4+ATrcBG07lRRxdUmHBzREgkRI2o2lhAHNJuGOJA5jjxurMXXLzOQGQ+647lj7dcnVXf3/wAAqlR0Zqhl3CZiR5oio2FS1191+66XEoNYyn2mN2W7h+y0VB8pBQ/1BwB8k6wpKvXAiQxm0LlNs8Ptey9SuFf8vVg7OBnLemCW9g2NoDWDomYtviJ8FTUYPw7zY7ptCNxVLWbEwQZB4hTpYBrszB8/ZWtbNToBZh3fWPw3O7rwSf46rufg3AmBrNiDmS9sDjaVqq2jGN+oyBs2T02rCfG2kNdzaDfpadZ0nhDBw2nuWTahGzY/dmGdSIIIOq4XDhYgrWfDWmDUs76x9R32s7cPVIq7fBR0fXNOq12yYKljO9D5Q9n2Bz/n4dzBElpAkBwmLSDYidi+Q4jC1cJXGuwscCbQdUtk/T+Zu4r6fovFhjQ85RfZEkD7qWn9Hiu17a8BgbLTNwYnWG6JHjKpcXJf8EpqL/gk0bpEPYHjIiDw58PRO6NaY5eS+f8Aw3jQz/LeeySI4E5jrs49FtR2IcbAxB2cp5LYStaByQGWSJovkSg6GKY4C42x0VgaRIbkmiaa0yelsD/FYWpRs0uLdUnIOadYHls6r41XDmO2tcCRuLSLFfXcfjyynIP4m+Tj9lgPjWk0vbWaI+ZOuBlrj8XUeIU2aPssw/4KdAUKz6jyKr7/AFQ43JNutlvcFhS1og/SO0Jvyvx2rM/BFPWNTgWnpBjxW8+VDcpkX9R4IV9j032sg2qY2DLjPay58UbRrmTx1hxMOmSd3JAU8E+5+oZAzkOXNHtp6ptnFpFgdsz1RpC20xlSyJtB8ARBjjKH0ziQMJUaRBf/AJYH9XZA8VaMG607ABGx3Cdh70k0tXL69KlrEimDUfl9ZsyY3CD/AHJzTRO6qxrhaIVtSkSFXhDHVGZpxIBOqkWKkKiIqUAVR/CrDx8oL1F1UI2p8LYhpzDgus+GKpztzPquR4szqeRAUVawQD6t/wBFsB8I/meeQUT8J0tusf7vROjgrkDyPwloCvrhjnHtObA4nIDwWjoUyDcEcFncPo5rCAZ1G3AmQIuD3qGJ0vr1XOFQxMNhxyFth4J6QSl3bNxhqm4gnaDY+SvFUHO3vhZY2hpKoRZ7+cqx+kXhsmoRINtbPhx7kxAODZrXRByKopPjI99wRxI4LDYnSVa7WVnAkWMAXF+Pig6OJxLhLsQWyYFmiRnOsIjZ3ock1HkNY2j6HpLTFOgw1KhE3gTLidzQczK+d13OqE1HfU8lzri05AchA6K5uijOvJqOJjWdrOgZzrGytfQi8g8RPoBu71Llm5a9DIJIUYjDZoB9NO6jDn+u9CPpb7+96mtofpmj+DNMCqPkPPaAETtAg9ZATz4tY1uEqEntarQO1kXPDbDlPivntFpY8VGHVe02I3q+vpKvVBbUcCC7WiBneL5wJMBVRz/Vr2JeL7X6AvlWhNsHpf5eFfRLqry6Il3ZZGWrNwEB8pRDFLHJKPA9xUuQrRumn07OmoOcOaeBTZvxkW/Swn+p0eAlIAeC8US6iaBeKLLNLaVq1vqeWj8reyOsZlKHh20uMZSSU0MKLsPrBD8zfIXalpBnwpAa+ZBLhHT9yt3o/G5NJlv5jsN/+K+c4fEuoGzdYTeMx0Wu0bpZjmhwMj3mrcMk0JyxNkWHUtDd433sR+ihSp3AnbvnrCXUNPtbSAJEt3mLA28EpxPxc2S0B1Qk5tsLm4G85qhyilskUZOza0KoceyZG3aJAuB6rOPwJZiK7j+N8gjY2AQOk+Cv0LpaGzqOGcAkWvlx3yii4vcXHb7HgmR+ytk03X1R3DthoEzxRLKkIRtKDbuRLTZEhQSx4K7qITWurZK8eFJZZC1qcZI15sqXJYZTSfvU30xCHqkcivNxG9DZoNjMNIIWLx+BfRcHOiHE5bCL+Xkt2+oCkvxBhS+kYF29pvMbOokJcuNDcbqQjwulC0RvRNXEh8Gek98HZKT09G1HiWTe97BMMJ8PvkF7wN4/X9Eh54rlnVi1yGYxpfSnWkMBIE/Ttsr8NRcS12q3stL7tF/psdfPNo4zZC/xVJxdS1jEEGLcCmOGps1S0F0EX5Ag5xwS8mePuxUt8Bw0G8kueRIEkNDYDjciQQG55CcihC4F2qe1YEQJgRcTHJXtyMbc5uN3Jc+QMybxmOUJb6iAHZL2LMbhYmMmzcgyRs1hkDY5IJ9MAwTffPBP6mFbtuLcPJDvwNOfp8T6pbyxbDjdbEZCjHFODo5t+yO90+aqdo1g2Dh7lL+RDEJ3kLgcmtbDUxkAhQ6gCGlpc52QA63OxCp92kgvQF1XQU/ZoimCA6mBInM3G+xjerKejKGRYPH1XnKuT10ZyZXWH2Fphouh/wBMd59V46Gok/QO8+q93pmdxmy9vBR1hOS1P8hofk8T6qDdB0Myzxd6olKjO8zjY4DotJ8O6PaRrESTv3Lx0NQ/6fifVGYakWfSdUZJ2LNGDuSE5U5qouh5Sw0QmFLJZ0YuqPxTyA9FbS0m/wDMZ4hvorV1sPxkT6aY/NFcLEqo6ZqN+poc3e2zu42PgmzHBwDgZByKpx5oZP8AyxE4OHJEti6kKoXTThQ1U0AWuqghUOceir1o5LpMiynGlbyCbqh7URVpawSzSOkNQarbu3/l/VBOagrYUYuTpFtOuC7V298c1PGYfWbrAyJgtBkDcTHkUL8PEu1t8327JH3RFbBMp/VIeQYEkCLusAbxB45pKvLH+F+PHGPPJR2QM/BUu1Ttj9VXpNnytVwcHNeYAycDEmeHVDfxPBcvJjlCVMfr0DVMDTa8uaPf7rTs0A8RDmX2Xt+yE0Bg21Hazh9OW6f0zWpp0bG+3quji6fvj9xM59ukLnaCePxD/tt3yh6+hq4vqSN4cIPeVpWEubqzzkKNSkCInLdCZLo8b9C1lZi8XUc0Q9pYeNp5b0M3ENNpWj+IHv8A9MxqWOtmZ6c9iSmkBPZ67+XvYufm6eUJa2iqLuNgxxLbXHG6rfVGwi3kpvA/KY5Kio1u7wUp6inEVRNs13A4cF2sdh9+CEr02yfRG4FoAAGQv33VeCCbCvQ+p09aBEuiGmJjhG0IbFaJq0x2yAd4u3qRkitD4r/MA3grQvpBwhwBB2Zyr3hhk5ESm4ujL6M0e+qJ12tixBm65jaTmO1XA8CBIcN4K1Gj9Htp3YIztsRGO0YKje1Os2YM9Y5GyRPolX15PfMr/hj21+Dh0K6+uPYKtxDXMEi48kJ/Eu/L4hRShKDqQfPBA48Z2U8LjS9wY0SSdmQ4k7AhMVVO1qY6IwLtWY1S7PfwnpsRYsbnKj2kM8RgnMAJuOvjw4qlzQRsTbCVS0DWI3Tw3clCrhKTpgFpM5WjdbJWz6X3FiO/0xRqum09ck40HWdJaefWR6oNujHwTrWE7rgbRZE6OZq3nb9v0QYIyx5UmBmpwY6cF35QXGOkKULsnOM1UCiTuVjwqXP2KYaCaU0j8tn+42A8z09FmH1pzOfijNPV/wDOjOGgd9/ulr3jguX1EnKVekXYY0rH/wAOMyI392xarG4Nj6QD+NwYIMgyDsuFn9AYYgNkbJ2DO+S0OmmEYaoRmKbyLTfVJ65eavwxqKQcpUfL8fjRWrksJ1GWBJHag/VuAMBXioTFx4pZosAMBtdPNEUWvqQYgXMDPgop/fJQ5cGr+GMK5tK0S7tGcgMgO66fFv7DJB4BwgRHJEimZkmeHvNdCLpE0lb2EUx3ruvBm3HgvNZx9le+TxTVIVSQt0722lo+oNaT1Jt4ZcVn9Iu1Cxz7S2ALWANz5J7puk5sVG7tV+2RsPf9ll8fW1nHXjYBOwDdZTZ8nYrKsOl/D1apfskOm95kHcUBXrPm0d8W2qfzWi3Z7z6IerWbub0K48vtK1wOKMRUcY570wotgJf8wEiwz3ymdHIK7p1pmMuw9f5ZDsyPQrX6Pq6zWknPKeCy+BwjnPaRkASTYndlzWkwtEiNYyIygSOIjJVx5ETpjcFoznKQLX6blKnUy5QhQ4udI8DkIiyIoNuDsv8AvJVNk3ABpvR1i8ZEQ7uzWIc8tMaw7l9Lxb2CgXPnVtMXP1AWHMr5npZ4bV1QcxMnmdvQqLq8acO72U4JN6J6Pw/zKok6wFz9p4T5LVUac3PTr5BKdAYeGBxvrX9PfFP3D3xWdNj7Yb5MyvdFL6PvZwVzB75WVYqd6uo0p99VTyKWuQ7CNjVB3jySvCOa+dl+NrFNdQDULtjgO8egKW4CASBlOfegnH7wAk/qw9jCBwVgVjGWXflq0hszcyhqtNep1Nik/JTDjH6XJ+c82sYvwACpweENWo1oEAGXEflVmKwr6ld4bteel81osDgGUhqtAm2sdruP6Lnwxucm3wdBOor9Gmh8PBEW3eidYpmtSc05EEGNxB+yC0bT9/dNKlPsrowjoROR8O0bVOrA5RC1Xw5QsXnOwsIyMnrks9RwpZiKrNjKjhs2OIGXCFrtF2pjjnwMxKkjCpNll6Q/wQgd3QlMKVRC4cw0jZA5jiUThRY+ze3VVqJLKQQ2pOXG2ziFe0bPfD0QpEX2euVuikyrIW0A2W1qQe0tOREd/vwWKxVIAHZud+U7+IWzGfvNZ7S+FAc5oEA3HI/rK9khcaGYpbMbXxTp+r/j+qqaHOdqgiTlI4TvVlakQ5wkC8Zd3gidB4dpqaz76sEbADMSd64UYNz7S9tVZodH6LaykBALhcugXP24JHpStqPJyB8xmtThqs2zt9470q0zooODhEE3HNdVRSWhEXvYTo6lqsbmHEtmeOd9m5NsxwkC1wPVJtGYoOYJNoE8x6FOKBhoJiXGI47CtiDILotuSBMEC2WW5MIyE/STF7RCEDg0xm4i/DcT6IhwIdqxd14yABt5hOWieWwL4nxwpYU5mZNtoa0uI4XjvXy7Bh9RzWgzJNrwATrO+6+j/FQLg5ouRReI2azgf0WE+G6RgVCcxYcOPOFPni5yS9FOJKMLNbhRqwBYCByCPe/33pZRqbeE9/32IsklsjOOo3JqQmRbSu5HYVknqUvw5kdd6c4anE8vsjihU5UGVKA1DOyHdx9CUip0w0ENmzjPmI6HwWkeJGciADyIieizlLRzqVQyQRv38eUQmP1oVFrtaYbh6xi6K+chtij8xMJqM29sKUqT2SENUxGqJUrdIelboGwmF1HOdmXOJ6SSAi6YJd7sVVVN5G24+4RGEF+eXC+1ZFVwUWOMA0C479uyxTJ+Xvcl2EPCPG6aOb2RkqIrQmb2fNdM6IczFVbT8w64gE/UIPcQUZoQjVaOB78/NMPjZ76YZUaS2Q6m6NrSQ8A9WrPfD+ILnuYMyAQeur9wkSVMsg3KJsqW0H8o537Por21dXK5mBuMWg9bqio4FxAuAA0DlA85K8DcXiD4nPntRoW1Ydr2gZE+AsD1F1Ki734++SFL7+90fZWtKJC2FawJGz0CGxVEOFx12rtN11bTuel0R5aPn/xDhixziNhAPLYfLvVOgHnXdssM+a1HxTo/XpucPqA7wDrA8wstoT6nXzAz55Ln5IVlsrjPuiaSi+HB2UmD1OefJNMXhw5h3tIPQ+5Sum0OaSNgt5x3haDBgPzuHtaD0gffwVMVYmU62YnHUqlF2uwA0nmSPynIkcN6d4bEghutMAGYzEm1+ilSpw403idWWkHnJ77K5mjW0zLD2TctNx3r0VTCnK0FU8ZJ1pvZp3kCxPCQYR+FMEauZkgncJ2zlsSZ1B0TIAnZfoZTDR9IugmSdmQbwFsu9NtCq0S0pSuXTc2jba19yxOAwvywaZ/C5wHIG3hBW/GD1QDVPauSZsSTu8VhNI1tTEdqB8zts7y026DvQz/R0JaoNaDsysfD9+5EYaps9x+maGw7wZB/bb3IqjRF4+oQQRtQgSGmCpAk7j4EZd9k8bkXbSPOyU4MZEZEd37FOaYESRNpPkfNNiTTOipfUN7+AFvuuuoBwAO0EcouDzuo1GSbZ5R1j9F5lSY3z+57iFrAQOaerYhVfKai8dADXbDY/aVQANyIW1szD0FiaciITZ1IIavQSWhl0KRUJEbQi8A8nd73IbEUIuiMA4E8RmEMdOh6laHmHcmjXSErw7UwoVYj3HviqoiJcma/xB/+pO6o3uuFlPger/8AKH9Lz/2jW+y2vxjVYKHbyL2geJk+Kxfw41tPEtfrQw6zZ3NcC0HyU2aUYyVsqw32NGwoPzdO3xOfgp/P8PfeqsK6aQMgmTkcyIuOirnIWz37UaWjz5D2Vt+1XNclRrwjaNS2a9QFhUqzD1SCqA+bLwq9peowJ0nSBpzvWHZgvl1SQOy4Hoc4W7qvHyysti3Q187D94Ssq2h+J6LtGG599E90YNV2rs/D771ndH1LzPPhx4haGk6QDtCKIufJZ8R4KIqARcTy48LBLsO882xMbb7E+0lU1mNjj1sPVCYfCtA7o5JtbFJvt2B1Kg1dXaXX8/IIvDNsYEHZBhLq8Cs1s3kk9yIr6bo0ZLnDL6QQXco9UMqTsJXWg7GY1tOkX1D2W8Nu6NpncvmWnKxxFU1XOLbQ1onstBsBbrzJTLSOmKmJqaxlrR9LQAQBx3niqHvdlfLawrm9R1Hc+2PBXjx1tntF6SGr2iOznJjZs7k30bjwSDkcwfewrO18H8wX1TzkK3DVKjCNfVIBzH3CPD1CepGZIP0b7BvtbKeo4FNqL+z9tvLv+yymiNKtLQHWPvb6p63FiMwfHyXTjTWjnzvhl2LxepM9oDdmNa5J4QFY6tGqZmQSCInVkQY5R3JZiMaBJJgkbJJIAi07OaIwzWsaADIIJbP4LGQOBQS5CXFsZaSqSzfDhPcUCI4qVOlaPZ4k7VcMMmVSENoQ0qkqx7JQb7XV1OslhFWLwmsOKV18M5h1h1T4EFUYlm1eo1OgfBaTBgSAdxsfFMqeKukmJ0c1wySn+UuY/XpOLXX4i/BH3UbavZf8d6TD3NoD8HadB/ERYc4M9Qk1BvZGff8AoqHaJqtdJk3uds8US1nHy9Fx+pUpSto6OGUVGkyQBmQS3kSrm4uqPx99/NV/L9+wuBhSo5Jx1YbphJxz9sHkjMNpoCJBHilhp+7rzPfuU2PVSXJnamahulmRY5qI0mAd6zmp79lWs9+5TvLX4K+M1tDSwIulGm8dT1CGdpx3ZDmUq1jkSV4D3AWT6q1pBLHRPA4yDfP34LUaIxwcSOHmsmaYnLwCLw1d7LtvzR4869mSga7HaUZTYNbPYBcnl6rN6Q09Vq9lpLG7myCebtXyQT2lxJdcnMkAnzXaQGUDu/VLzdS3qPB6ONeypuEvd5nj+wXP4QE/ULf0+qIkSfVw+6g519vef/YKCc2PSIswoyAFv9vop1cPtAHH6guscN3gD5Lst5dHN+6WthEWmbD/AMtnVXijz8Ch2Zxrf8vUK+dxnuKJGNFf8EBBGsOl/BE0n2g6xNrkCVVf2B6qLZmfsPVNU5rhgUvYYxmd396d4BgLQBPUykVGgTc2niFo9G0oAKs6PueS2S9Q0o0MKRiyv6oUKXUrrHPM+XSouUV12SSMJfOVjDrBL3FG4VaeOVKJCg2mCEW5UvRGEadJuRAQ+L0PTdeEQ9To5LGrPcCKroeMiojRJP7J88LlJKeKD9DFkkvYkOh3ewo/yd3DuK0amAh8bH+G/NP9MwdGv3e+5dGjncPfRaR4VJCzxsf4e+eYk/lL+HvopDRTuHj6LQtCkAt8fH+HvnmZt2in8PfRcGjnjd76LREXUoW+PD8N+eZmzg3m/Z99F4aOqcL8TbwWgLQrGNCzxsbM8iZnv5O+Zt1JXP5DV3t7z6LUgKxgXvDxG+TkMq3QtVozaepjyUBoWqdrfH0WxCorDtL3h4vz/TPJyGXOgahntNv/AFKyj8NPGbgZjYbb9nLuWljLmr2IvExfn+meRk/TMt+HjP1f8fVEU9ARtn+0J67Ndat8XEvRnzZP0Bwuio484juCPbQLckQxdKdGEYKoqhTbe2VUyFZZVPzUgisw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236" name="AutoShape 12" descr="data:image/jpeg;base64,/9j/4AAQSkZJRgABAQAAAQABAAD/2wCEAAkGBhISERUSExQWFBUWFxcaFxUXFRcWFxQVFxQWFBcVGBgYHCYeFxojGRQUHy8gIycpLCwsFR4yNTAqNSYrLCkBCQoKDgwOGg8PGjQkFyQ1KSwpKSwpLSk2KTUpNik1LCkpKS0pKSkpKSkpKSwpKSwpKSkpKSkpKSksLCkpKSwsKf/AABEIAMoA+gMBIgACEQEDEQH/xAAbAAACAwEBAQAAAAAAAAAAAAAEBQIDBgEAB//EAEAQAAEDAgIHBgQEBAUEAwAAAAEAAhEDIQQxBRJBUWFxgSKRobHR8AYTMsFCUuHxFBVyggcjM2KiU5KywiQ0Q//EABkBAAMBAQEAAAAAAAAAAAAAAAIDBAEFAP/EACURAAICAgEEAwEBAQEAAAAAAAABAhEDITEEEhRBEyJRYaFxMv/aAAwDAQACEQMRAD8A+hggqUIYEhTa/asCJPYoa29W68qtwWHis52KkKpkZKioYuufNnmhbNCn1UNVrwL5cUBpPSwpCM3HIfc7gsxjMa+oe06RsGQHRTZeojDXsfjwOf8Awe4zTtNv09s8Mu/0SLFY51Qy48hkB0Q7nWyVb62xQzzSnp8FsMMY8cljq6twdF9Rwa0Sc52AbyUIwF7g1tyTC1OAwzaLYFztORJ9EeLF3vfBs3X/AEJweg6YHa7Z7geihpfQQ1PmU2gEXc0bRnIvY8AmGDf38UwYbQuh8MJRqiZ5GnZ89+aFw1+Cs+I9HinVu2WklzNo4jp5QlpxAGzxXJnj7HXstjUlYY7EcFH5x4II4rZC5/GcAgoPtDNc71wudlKhRp1n3bTceIaVd/LsSf8A8nd0eaNQl+A6BnzvK9TxT2EFriDvB99yuq6DxWqXfLJAziCR0BlBaPomrUDL3OwCw/FyRqMrPOqNn8Pabq1B22S0fjyk7o2nktAwl1gErwWHDWhosALDcNib4cRfcPfiuljcqpnPnCN6BqtWLGyGqYsi+xMMbQDhBJBIzGY4rCaQw+Ja/UfrOM2IBLXDeIW5ZvGroGGHv9jzE/FZaIYA4/mP0jkNvkvaC01Vq1tWo6QQ60AXEEZdVm6nzGfU0jm0j7IzQWLP8RTyuSPAqOObJLIr4HywRjB/pvH0Noso6xBur2uXXQQurRzSLKqt1uKFLV2V48VlwleIQjHnWvlvRDn2sl2HRFzlw1VS6pKre+FhpdWuEFVxGq0ugmNgBJ5KnH40sGdzlw3rmBrEiSTcn9SluXodDFe3wJMTozEuOuWgudsDvp/2xwEIB+Fq7WOH9pW8wlJt9568PsrzTziMts5ZeqlfTKTuy1ZO3VHzR2ttsqXuTzH6Gquqvt2NY9ouBtO2Lju2LPYhsEwbAkbOhUrg4j00zQ/DmFzqHk37lM3Ve1yXtHYfUpsZubfiYknvKrcw5+966OKNIjm7Y3wTpPvYPK4TWiJASLDVgHQe/wASn2CdLe/oqUxEnozfxtTHydc5g+OXkSsjovAOxDi1pAjaQTtyttiT0Wq/xLqlmG/qe1o6h0ob4QohmHDtriSeZAgHpHepsuJTybH4ptY9F2E+EKQEvl54mB3BNMNo2nTs1jRyA3/qr6NUEHqrm05NuMlMjCK4QEpyfLKmi3u3u6JpCeyAJXKlK1v1ROFDWguJAjZtJ/aT0WU7Pdyo7h8Nq+PqPusbiMFqaQdq2bUYXZbZAd43/uT+liy55Lc9kbtkBD1aoc+lxa83zgOa3zEoZIdGMlthOHF4TCg5A4YjMoii+JJyA7oTI8E89srxlaXwDEfdSrXHL3uQeEYSQT+Ik8gTI+yOxpa05gTsJG/YF5TCcapFNGmHCCARtByhZjSWijhsQx7R/llwjbqmbt84WywlIc5Pml3xPTNWkWtb2mOa5sH6iMx3E9UqULX9CT3Q0p5KxrwqcOZaCrywQrEc48WqOquzC98xaeFWIxbGiXOa0cSAlz9PUQf9TuDj5BZMvky4knaSSSepXmEBcl9W70joR6ZVtmxoaTp1Ppc1x3be43U6l1hqjhnkdl7g80y0V8SQRTrHP6an2d696Zj6hT0+Rc8DjtB+lTLhwHqjNDUezrHbMcNkDmleKxGsZHRP8EzVY0cPH9032OjqKDKQET4q2nV7QCi89n3mh6Lu0CjQPIur1nEOMyZPibjks/V+HfmTqPtt1hYHaLbAn76JDiOJ81TTw5a4wTe8TaUuce7TKI6WijEh1Juqbw0XAzAiZ6eSIwFUOHP2Ee6m14hwv7uCEo0/hH4Ska9Npe0OGsza2baw5TkjhaFzSaCMadVwjdfmn2h8R2Y5Zb9yxuB+IaeJZAdcbDYjiRmm+hMQQ8M3m2+SQJR3TFONqjv+KzQMDO35tOOcO+0pboB/y8M0HbBjO0CE4/xNo/MwDj+VzXd0j7rF/DmO1mMbN2Wjfa3h5LZ8m4VqjaYWvq3dyJ+/kmmHqSJH7FKMJU1mQdmfWNUkd6YU6pbYb7rIgz5GDTOfeoYuhrsLRY5g8QCL85I6rja07IU6T1rBRncPj/4c3mWjI5gyLc80PhdOsxGIOoILGwRP53a0cY4bV7/EfDOFJtVgs86tQjYYhpA4gOE7OqxXwu7VxdN0x9U8QWm3fCVklTosj9l3H1GnkBvz6D9V6riW/wCmLkwXf07upnog36RZqlwziwtnsyQ2iX62sSSSSQSdp2nkMui85C1D2NXF2WTdkG7hF5OzkFFjB9MCMr7ZG1TY7y8RsUtQzI8RbkQtTMa2W4ZobBFjsGwRwVnyfmVCMhOZ8guNovIiMt9u49UdQeGlxdAbTbrOfvMFzugCMW247BaAAkbQUQEtwVQugk3cATO2RKOFSE/ghbtlwK98viok+/so/OO7xWmHxrE4+ATrcBG07lRRxdUmHBzREgkRI2o2lhAHNJuGOJA5jjxurMXXLzOQGQ+647lj7dcnVXf3/wAAqlR0Zqhl3CZiR5oio2FS1191+66XEoNYyn2mN2W7h+y0VB8pBQ/1BwB8k6wpKvXAiQxm0LlNs8Ptey9SuFf8vVg7OBnLemCW9g2NoDWDomYtviJ8FTUYPw7zY7ptCNxVLWbEwQZB4hTpYBrszB8/ZWtbNToBZh3fWPw3O7rwSf46rufg3AmBrNiDmS9sDjaVqq2jGN+oyBs2T02rCfG2kNdzaDfpadZ0nhDBw2nuWTahGzY/dmGdSIIIOq4XDhYgrWfDWmDUs76x9R32s7cPVIq7fBR0fXNOq12yYKljO9D5Q9n2Bz/n4dzBElpAkBwmLSDYidi+Q4jC1cJXGuwscCbQdUtk/T+Zu4r6fovFhjQ85RfZEkD7qWn9Hiu17a8BgbLTNwYnWG6JHjKpcXJf8EpqL/gk0bpEPYHjIiDw58PRO6NaY5eS+f8Aw3jQz/LeeySI4E5jrs49FtR2IcbAxB2cp5LYStaByQGWSJovkSg6GKY4C42x0VgaRIbkmiaa0yelsD/FYWpRs0uLdUnIOadYHls6r41XDmO2tcCRuLSLFfXcfjyynIP4m+Tj9lgPjWk0vbWaI+ZOuBlrj8XUeIU2aPssw/4KdAUKz6jyKr7/AFQ43JNutlvcFhS1og/SO0Jvyvx2rM/BFPWNTgWnpBjxW8+VDcpkX9R4IV9j032sg2qY2DLjPay58UbRrmTx1hxMOmSd3JAU8E+5+oZAzkOXNHtp6ptnFpFgdsz1RpC20xlSyJtB8ARBjjKH0ziQMJUaRBf/AJYH9XZA8VaMG607ABGx3Cdh70k0tXL69KlrEimDUfl9ZsyY3CD/AHJzTRO6qxrhaIVtSkSFXhDHVGZpxIBOqkWKkKiIqUAVR/CrDx8oL1F1UI2p8LYhpzDgus+GKpztzPquR4szqeRAUVawQD6t/wBFsB8I/meeQUT8J0tusf7vROjgrkDyPwloCvrhjnHtObA4nIDwWjoUyDcEcFncPo5rCAZ1G3AmQIuD3qGJ0vr1XOFQxMNhxyFth4J6QSl3bNxhqm4gnaDY+SvFUHO3vhZY2hpKoRZ7+cqx+kXhsmoRINtbPhx7kxAODZrXRByKopPjI99wRxI4LDYnSVa7WVnAkWMAXF+Pig6OJxLhLsQWyYFmiRnOsIjZ3ock1HkNY2j6HpLTFOgw1KhE3gTLidzQczK+d13OqE1HfU8lzri05AchA6K5uijOvJqOJjWdrOgZzrGytfQi8g8RPoBu71Llm5a9DIJIUYjDZoB9NO6jDn+u9CPpb7+96mtofpmj+DNMCqPkPPaAETtAg9ZATz4tY1uEqEntarQO1kXPDbDlPivntFpY8VGHVe02I3q+vpKvVBbUcCC7WiBneL5wJMBVRz/Vr2JeL7X6AvlWhNsHpf5eFfRLqry6Il3ZZGWrNwEB8pRDFLHJKPA9xUuQrRumn07OmoOcOaeBTZvxkW/Swn+p0eAlIAeC8US6iaBeKLLNLaVq1vqeWj8reyOsZlKHh20uMZSSU0MKLsPrBD8zfIXalpBnwpAa+ZBLhHT9yt3o/G5NJlv5jsN/+K+c4fEuoGzdYTeMx0Wu0bpZjmhwMj3mrcMk0JyxNkWHUtDd433sR+ihSp3AnbvnrCXUNPtbSAJEt3mLA28EpxPxc2S0B1Qk5tsLm4G85qhyilskUZOza0KoceyZG3aJAuB6rOPwJZiK7j+N8gjY2AQOk+Cv0LpaGzqOGcAkWvlx3yii4vcXHb7HgmR+ytk03X1R3DthoEzxRLKkIRtKDbuRLTZEhQSx4K7qITWurZK8eFJZZC1qcZI15sqXJYZTSfvU30xCHqkcivNxG9DZoNjMNIIWLx+BfRcHOiHE5bCL+Xkt2+oCkvxBhS+kYF29pvMbOokJcuNDcbqQjwulC0RvRNXEh8Gek98HZKT09G1HiWTe97BMMJ8PvkF7wN4/X9Eh54rlnVi1yGYxpfSnWkMBIE/Ttsr8NRcS12q3stL7tF/psdfPNo4zZC/xVJxdS1jEEGLcCmOGps1S0F0EX5Ag5xwS8mePuxUt8Bw0G8kueRIEkNDYDjciQQG55CcihC4F2qe1YEQJgRcTHJXtyMbc5uN3Jc+QMybxmOUJb6iAHZL2LMbhYmMmzcgyRs1hkDY5IJ9MAwTffPBP6mFbtuLcPJDvwNOfp8T6pbyxbDjdbEZCjHFODo5t+yO90+aqdo1g2Dh7lL+RDEJ3kLgcmtbDUxkAhQ6gCGlpc52QA63OxCp92kgvQF1XQU/ZoimCA6mBInM3G+xjerKejKGRYPH1XnKuT10ZyZXWH2Fphouh/wBMd59V46Gok/QO8+q93pmdxmy9vBR1hOS1P8hofk8T6qDdB0Myzxd6olKjO8zjY4DotJ8O6PaRrESTv3Lx0NQ/6fifVGYakWfSdUZJ2LNGDuSE5U5qouh5Sw0QmFLJZ0YuqPxTyA9FbS0m/wDMZ4hvorV1sPxkT6aY/NFcLEqo6ZqN+poc3e2zu42PgmzHBwDgZByKpx5oZP8AyxE4OHJEti6kKoXTThQ1U0AWuqghUOceir1o5LpMiynGlbyCbqh7URVpawSzSOkNQarbu3/l/VBOagrYUYuTpFtOuC7V298c1PGYfWbrAyJgtBkDcTHkUL8PEu1t8327JH3RFbBMp/VIeQYEkCLusAbxB45pKvLH+F+PHGPPJR2QM/BUu1Ttj9VXpNnytVwcHNeYAycDEmeHVDfxPBcvJjlCVMfr0DVMDTa8uaPf7rTs0A8RDmX2Xt+yE0Bg21Hazh9OW6f0zWpp0bG+3quji6fvj9xM59ukLnaCePxD/tt3yh6+hq4vqSN4cIPeVpWEubqzzkKNSkCInLdCZLo8b9C1lZi8XUc0Q9pYeNp5b0M3ENNpWj+IHv8A9MxqWOtmZ6c9iSmkBPZ67+XvYufm6eUJa2iqLuNgxxLbXHG6rfVGwi3kpvA/KY5Kio1u7wUp6inEVRNs13A4cF2sdh9+CEr02yfRG4FoAAGQv33VeCCbCvQ+p09aBEuiGmJjhG0IbFaJq0x2yAd4u3qRkitD4r/MA3grQvpBwhwBB2Zyr3hhk5ESm4ujL6M0e+qJ12tixBm65jaTmO1XA8CBIcN4K1Gj9Htp3YIztsRGO0YKje1Os2YM9Y5GyRPolX15PfMr/hj21+Dh0K6+uPYKtxDXMEi48kJ/Eu/L4hRShKDqQfPBA48Z2U8LjS9wY0SSdmQ4k7AhMVVO1qY6IwLtWY1S7PfwnpsRYsbnKj2kM8RgnMAJuOvjw4qlzQRsTbCVS0DWI3Tw3clCrhKTpgFpM5WjdbJWz6X3FiO/0xRqum09ck40HWdJaefWR6oNujHwTrWE7rgbRZE6OZq3nb9v0QYIyx5UmBmpwY6cF35QXGOkKULsnOM1UCiTuVjwqXP2KYaCaU0j8tn+42A8z09FmH1pzOfijNPV/wDOjOGgd9/ulr3jguX1EnKVekXYY0rH/wAOMyI392xarG4Nj6QD+NwYIMgyDsuFn9AYYgNkbJ2DO+S0OmmEYaoRmKbyLTfVJ65eavwxqKQcpUfL8fjRWrksJ1GWBJHag/VuAMBXioTFx4pZosAMBtdPNEUWvqQYgXMDPgop/fJQ5cGr+GMK5tK0S7tGcgMgO66fFv7DJB4BwgRHJEimZkmeHvNdCLpE0lb2EUx3ruvBm3HgvNZx9le+TxTVIVSQt0722lo+oNaT1Jt4ZcVn9Iu1Cxz7S2ALWANz5J7puk5sVG7tV+2RsPf9ll8fW1nHXjYBOwDdZTZ8nYrKsOl/D1apfskOm95kHcUBXrPm0d8W2qfzWi3Z7z6IerWbub0K48vtK1wOKMRUcY570wotgJf8wEiwz3ymdHIK7p1pmMuw9f5ZDsyPQrX6Pq6zWknPKeCy+BwjnPaRkASTYndlzWkwtEiNYyIygSOIjJVx5ETpjcFoznKQLX6blKnUy5QhQ4udI8DkIiyIoNuDsv8AvJVNk3ABpvR1i8ZEQ7uzWIc8tMaw7l9Lxb2CgXPnVtMXP1AWHMr5npZ4bV1QcxMnmdvQqLq8acO72U4JN6J6Pw/zKok6wFz9p4T5LVUac3PTr5BKdAYeGBxvrX9PfFP3D3xWdNj7Yb5MyvdFL6PvZwVzB75WVYqd6uo0p99VTyKWuQ7CNjVB3jySvCOa+dl+NrFNdQDULtjgO8egKW4CASBlOfegnH7wAk/qw9jCBwVgVjGWXflq0hszcyhqtNep1Nik/JTDjH6XJ+c82sYvwACpweENWo1oEAGXEflVmKwr6ld4bteel81osDgGUhqtAm2sdruP6Lnwxucm3wdBOor9Gmh8PBEW3eidYpmtSc05EEGNxB+yC0bT9/dNKlPsrowjoROR8O0bVOrA5RC1Xw5QsXnOwsIyMnrks9RwpZiKrNjKjhs2OIGXCFrtF2pjjnwMxKkjCpNll6Q/wQgd3QlMKVRC4cw0jZA5jiUThRY+ze3VVqJLKQQ2pOXG2ziFe0bPfD0QpEX2euVuikyrIW0A2W1qQe0tOREd/vwWKxVIAHZud+U7+IWzGfvNZ7S+FAc5oEA3HI/rK9khcaGYpbMbXxTp+r/j+qqaHOdqgiTlI4TvVlakQ5wkC8Zd3gidB4dpqaz76sEbADMSd64UYNz7S9tVZodH6LaykBALhcugXP24JHpStqPJyB8xmtThqs2zt9470q0zooODhEE3HNdVRSWhEXvYTo6lqsbmHEtmeOd9m5NsxwkC1wPVJtGYoOYJNoE8x6FOKBhoJiXGI47CtiDILotuSBMEC2WW5MIyE/STF7RCEDg0xm4i/DcT6IhwIdqxd14yABt5hOWieWwL4nxwpYU5mZNtoa0uI4XjvXy7Bh9RzWgzJNrwATrO+6+j/FQLg5ouRReI2azgf0WE+G6RgVCcxYcOPOFPni5yS9FOJKMLNbhRqwBYCByCPe/33pZRqbeE9/32IsklsjOOo3JqQmRbSu5HYVknqUvw5kdd6c4anE8vsjihU5UGVKA1DOyHdx9CUip0w0ENmzjPmI6HwWkeJGciADyIieizlLRzqVQyQRv38eUQmP1oVFrtaYbh6xi6K+chtij8xMJqM29sKUqT2SENUxGqJUrdIelboGwmF1HOdmXOJ6SSAi6YJd7sVVVN5G24+4RGEF+eXC+1ZFVwUWOMA0C479uyxTJ+Xvcl2EPCPG6aOb2RkqIrQmb2fNdM6IczFVbT8w64gE/UIPcQUZoQjVaOB78/NMPjZ76YZUaS2Q6m6NrSQ8A9WrPfD+ILnuYMyAQeur9wkSVMsg3KJsqW0H8o537Por21dXK5mBuMWg9bqio4FxAuAA0DlA85K8DcXiD4nPntRoW1Ydr2gZE+AsD1F1Ki734++SFL7+90fZWtKJC2FawJGz0CGxVEOFx12rtN11bTuel0R5aPn/xDhixziNhAPLYfLvVOgHnXdssM+a1HxTo/XpucPqA7wDrA8wstoT6nXzAz55Ln5IVlsrjPuiaSi+HB2UmD1OefJNMXhw5h3tIPQ+5Sum0OaSNgt5x3haDBgPzuHtaD0gffwVMVYmU62YnHUqlF2uwA0nmSPynIkcN6d4bEghutMAGYzEm1+ilSpw403idWWkHnJ77K5mjW0zLD2TctNx3r0VTCnK0FU8ZJ1pvZp3kCxPCQYR+FMEauZkgncJ2zlsSZ1B0TIAnZfoZTDR9IugmSdmQbwFsu9NtCq0S0pSuXTc2jba19yxOAwvywaZ/C5wHIG3hBW/GD1QDVPauSZsSTu8VhNI1tTEdqB8zts7y026DvQz/R0JaoNaDsysfD9+5EYaps9x+maGw7wZB/bb3IqjRF4+oQQRtQgSGmCpAk7j4EZd9k8bkXbSPOyU4MZEZEd37FOaYESRNpPkfNNiTTOipfUN7+AFvuuuoBwAO0EcouDzuo1GSbZ5R1j9F5lSY3z+57iFrAQOaerYhVfKai8dADXbDY/aVQANyIW1szD0FiaciITZ1IIavQSWhl0KRUJEbQi8A8nd73IbEUIuiMA4E8RmEMdOh6laHmHcmjXSErw7UwoVYj3HviqoiJcma/xB/+pO6o3uuFlPger/8AKH9Lz/2jW+y2vxjVYKHbyL2geJk+Kxfw41tPEtfrQw6zZ3NcC0HyU2aUYyVsqw32NGwoPzdO3xOfgp/P8PfeqsK6aQMgmTkcyIuOirnIWz37UaWjz5D2Vt+1XNclRrwjaNS2a9QFhUqzD1SCqA+bLwq9peowJ0nSBpzvWHZgvl1SQOy4Hoc4W7qvHyysti3Q187D94Ssq2h+J6LtGG599E90YNV2rs/D771ndH1LzPPhx4haGk6QDtCKIufJZ8R4KIqARcTy48LBLsO882xMbb7E+0lU1mNjj1sPVCYfCtA7o5JtbFJvt2B1Kg1dXaXX8/IIvDNsYEHZBhLq8Cs1s3kk9yIr6bo0ZLnDL6QQXco9UMqTsJXWg7GY1tOkX1D2W8Nu6NpncvmWnKxxFU1XOLbQ1onstBsBbrzJTLSOmKmJqaxlrR9LQAQBx3niqHvdlfLawrm9R1Hc+2PBXjx1tntF6SGr2iOznJjZs7k30bjwSDkcwfewrO18H8wX1TzkK3DVKjCNfVIBzH3CPD1CepGZIP0b7BvtbKeo4FNqL+z9tvLv+yymiNKtLQHWPvb6p63FiMwfHyXTjTWjnzvhl2LxepM9oDdmNa5J4QFY6tGqZmQSCInVkQY5R3JZiMaBJJgkbJJIAi07OaIwzWsaADIIJbP4LGQOBQS5CXFsZaSqSzfDhPcUCI4qVOlaPZ4k7VcMMmVSENoQ0qkqx7JQb7XV1OslhFWLwmsOKV18M5h1h1T4EFUYlm1eo1OgfBaTBgSAdxsfFMqeKukmJ0c1wySn+UuY/XpOLXX4i/BH3UbavZf8d6TD3NoD8HadB/ERYc4M9Qk1BvZGff8AoqHaJqtdJk3uds8US1nHy9Fx+pUpSto6OGUVGkyQBmQS3kSrm4uqPx99/NV/L9+wuBhSo5Jx1YbphJxz9sHkjMNpoCJBHilhp+7rzPfuU2PVSXJnamahulmRY5qI0mAd6zmp79lWs9+5TvLX4K+M1tDSwIulGm8dT1CGdpx3ZDmUq1jkSV4D3AWT6q1pBLHRPA4yDfP34LUaIxwcSOHmsmaYnLwCLw1d7LtvzR4869mSga7HaUZTYNbPYBcnl6rN6Q09Vq9lpLG7myCebtXyQT2lxJdcnMkAnzXaQGUDu/VLzdS3qPB6ONeypuEvd5nj+wXP4QE/ULf0+qIkSfVw+6g519vef/YKCc2PSIswoyAFv9vop1cPtAHH6guscN3gD5Lst5dHN+6WthEWmbD/AMtnVXijz8Ch2Zxrf8vUK+dxnuKJGNFf8EBBGsOl/BE0n2g6xNrkCVVf2B6qLZmfsPVNU5rhgUvYYxmd396d4BgLQBPUykVGgTc2niFo9G0oAKs6PueS2S9Q0o0MKRiyv6oUKXUrrHPM+XSouUV12SSMJfOVjDrBL3FG4VaeOVKJCg2mCEW5UvRGEadJuRAQ+L0PTdeEQ9To5LGrPcCKroeMiojRJP7J88LlJKeKD9DFkkvYkOh3ewo/yd3DuK0amAh8bH+G/NP9MwdGv3e+5dGjncPfRaR4VJCzxsf4e+eYk/lL+HvopDRTuHj6LQtCkAt8fH+HvnmZt2in8PfRcGjnjd76LREXUoW+PD8N+eZmzg3m/Z99F4aOqcL8TbwWgLQrGNCzxsbM8iZnv5O+Zt1JXP5DV3t7z6LUgKxgXvDxG+TkMq3QtVozaepjyUBoWqdrfH0WxCorDtL3h4vz/TPJyGXOgahntNv/AFKyj8NPGbgZjYbb9nLuWljLmr2IvExfn+meRk/TMt+HjP1f8fVEU9ARtn+0J67Ndat8XEvRnzZP0Bwuio484juCPbQLckQxdKdGEYKoqhTbe2VUyFZZVPzUgisw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2238" name="Picture 14" descr="http://www.tvcook.ru/uploads/images/00/00/07/2012/02/15/b1ad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2645822" cy="2143116"/>
          </a:xfrm>
          <a:prstGeom prst="rect">
            <a:avLst/>
          </a:prstGeom>
          <a:noFill/>
        </p:spPr>
      </p:pic>
      <p:pic>
        <p:nvPicPr>
          <p:cNvPr id="52240" name="Picture 16" descr="http://t3.gstatic.com/images?q=tbn:ANd9GcSmibWDgUPlGWdRBJyxa1OVqnxPt6mIy6nEsikuikuGNupAKqs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00624"/>
            <a:ext cx="2643174" cy="1857376"/>
          </a:xfrm>
          <a:prstGeom prst="rect">
            <a:avLst/>
          </a:prstGeom>
          <a:noFill/>
        </p:spPr>
      </p:pic>
      <p:pic>
        <p:nvPicPr>
          <p:cNvPr id="52250" name="Picture 26" descr="http://t2.gstatic.com/images?q=tbn:ANd9GcRR-QRJRgmlNLq8o0DSl-jmrNCVbjGgfcU6eNi05eJ5SSXNDiuOR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3286124"/>
            <a:ext cx="2343150" cy="1952625"/>
          </a:xfrm>
          <a:prstGeom prst="rect">
            <a:avLst/>
          </a:prstGeom>
          <a:noFill/>
        </p:spPr>
      </p:pic>
      <p:pic>
        <p:nvPicPr>
          <p:cNvPr id="52242" name="Picture 18" descr="http://t3.gstatic.com/images?q=tbn:ANd9GcQa-8WwsaSD7y2e2YZLghiQIZAzivnkqGjrtxjKwKX4Ic9GekY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5000636"/>
            <a:ext cx="2381250" cy="1857364"/>
          </a:xfrm>
          <a:prstGeom prst="rect">
            <a:avLst/>
          </a:prstGeom>
          <a:noFill/>
        </p:spPr>
      </p:pic>
      <p:pic>
        <p:nvPicPr>
          <p:cNvPr id="52252" name="Picture 28" descr="http://t0.gstatic.com/images?q=tbn:ANd9GcSEgkLFrzwYj3tkRk356jJU2nX208aL56iJJRVRQ41IDujYc5W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3286124"/>
            <a:ext cx="2466975" cy="1847851"/>
          </a:xfrm>
          <a:prstGeom prst="rect">
            <a:avLst/>
          </a:prstGeom>
          <a:noFill/>
        </p:spPr>
      </p:pic>
      <p:pic>
        <p:nvPicPr>
          <p:cNvPr id="52244" name="Picture 20" descr="http://t1.gstatic.com/images?q=tbn:ANd9GcS8--FqxOey2TWhbQyLDOCY-WZdugMzZ08WXu8jR6zn4I2yc-Pgk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5000636"/>
            <a:ext cx="2705100" cy="1857364"/>
          </a:xfrm>
          <a:prstGeom prst="rect">
            <a:avLst/>
          </a:prstGeom>
          <a:noFill/>
        </p:spPr>
      </p:pic>
      <p:pic>
        <p:nvPicPr>
          <p:cNvPr id="52246" name="Picture 22" descr="http://t2.gstatic.com/images?q=tbn:ANd9GcTij1lwx7gyagZwkhCbenDuQn7AqSK2Lt4PsgLqdbe6ZQtLUAS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8450" y="5000635"/>
            <a:ext cx="2138392" cy="1857365"/>
          </a:xfrm>
          <a:prstGeom prst="rect">
            <a:avLst/>
          </a:prstGeom>
          <a:noFill/>
        </p:spPr>
      </p:pic>
      <p:pic>
        <p:nvPicPr>
          <p:cNvPr id="52248" name="Picture 24" descr="http://t1.gstatic.com/images?q=tbn:ANd9GcQNefdEa3U0k_3D-LPPC3fWoYfXIljHtwjCpbhzT6uMy8-eNh7d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900" y="5000637"/>
            <a:ext cx="1000100" cy="1857364"/>
          </a:xfrm>
          <a:prstGeom prst="rect">
            <a:avLst/>
          </a:prstGeom>
          <a:noFill/>
        </p:spPr>
      </p:pic>
      <p:pic>
        <p:nvPicPr>
          <p:cNvPr id="52264" name="Picture 40" descr="http://t1.gstatic.com/images?q=tbn:ANd9GcTa5B9dyqKFscKFMJjIe6ENN8kwni9oIQXp8H0BzT-su0nAbjey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86418" y="0"/>
            <a:ext cx="1157582" cy="1857364"/>
          </a:xfrm>
          <a:prstGeom prst="rect">
            <a:avLst/>
          </a:prstGeom>
          <a:noFill/>
        </p:spPr>
      </p:pic>
      <p:pic>
        <p:nvPicPr>
          <p:cNvPr id="52266" name="Picture 42" descr="http://t2.gstatic.com/images?q=tbn:ANd9GcRFyPFqPuiwzi8u9GDg4tWABeUnt_63dxfiVRlXOLkPJK_00ho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57884" y="0"/>
            <a:ext cx="2114550" cy="2162176"/>
          </a:xfrm>
          <a:prstGeom prst="rect">
            <a:avLst/>
          </a:prstGeom>
          <a:noFill/>
        </p:spPr>
      </p:pic>
      <p:pic>
        <p:nvPicPr>
          <p:cNvPr id="52268" name="Picture 44" descr="http://t3.gstatic.com/images?q=tbn:ANd9GcQma2XcuNl7mv8rtxs6eIDFoOcL8wEGmDX9K-8XITg_ZDGrrq0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71736" y="0"/>
            <a:ext cx="3286148" cy="1743076"/>
          </a:xfrm>
          <a:prstGeom prst="rect">
            <a:avLst/>
          </a:prstGeom>
          <a:noFill/>
        </p:spPr>
      </p:pic>
      <p:pic>
        <p:nvPicPr>
          <p:cNvPr id="52258" name="Picture 34" descr="http://t2.gstatic.com/images?q=tbn:ANd9GcSysgRxnHZJwFJ0Dj82esXSbAfB36g2petOGuruL0JAN0-U7n-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71736" y="1571612"/>
            <a:ext cx="2357454" cy="1714512"/>
          </a:xfrm>
          <a:prstGeom prst="rect">
            <a:avLst/>
          </a:prstGeom>
          <a:noFill/>
        </p:spPr>
      </p:pic>
      <p:pic>
        <p:nvPicPr>
          <p:cNvPr id="52260" name="Picture 36" descr="http://t3.gstatic.com/images?q=tbn:ANd9GcTS6KGDvuGaeIL8SBlqoY00KvBfOmfRve0O3SsQ4T9noMh07LZ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929190" y="1571612"/>
            <a:ext cx="2286016" cy="1712306"/>
          </a:xfrm>
          <a:prstGeom prst="rect">
            <a:avLst/>
          </a:prstGeom>
          <a:noFill/>
        </p:spPr>
      </p:pic>
      <p:pic>
        <p:nvPicPr>
          <p:cNvPr id="52262" name="Picture 38" descr="http://t1.gstatic.com/images?q=tbn:ANd9GcRfmZhz7NFMjg2VS3FUgJh69WooSGNjQdpRexsjOPHRhUcUDbzq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105650" y="1571612"/>
            <a:ext cx="2038350" cy="1890711"/>
          </a:xfrm>
          <a:prstGeom prst="rect">
            <a:avLst/>
          </a:prstGeom>
          <a:noFill/>
        </p:spPr>
      </p:pic>
      <p:pic>
        <p:nvPicPr>
          <p:cNvPr id="52256" name="Picture 32" descr="http://t2.gstatic.com/images?q=tbn:ANd9GcRZWQv45Qx3PvBgFCR9o9s0--4ZUZx-4AibThhSJxVodnivkmyz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143768" y="3286124"/>
            <a:ext cx="2000232" cy="1690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321471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лечебного питания: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воздействовать на причины, вызвавшие заболевание, и способствовать скорейшему выздоровлению больного.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098" name="Picture 2" descr="http://t3.gstatic.com/images?q=tbn:ANd9GcS4yXXgri02NP-ntp17Qm3RPE10RE9W59x5SEyHAT0stlUvRhY5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57614"/>
            <a:ext cx="2571768" cy="2571768"/>
          </a:xfrm>
          <a:prstGeom prst="rect">
            <a:avLst/>
          </a:prstGeom>
          <a:noFill/>
        </p:spPr>
      </p:pic>
      <p:pic>
        <p:nvPicPr>
          <p:cNvPr id="4100" name="Picture 4" descr="http://t0.gstatic.com/images?q=tbn:ANd9GcQisTkOyzIpoNWe13j5iU_1jXaMlG_YCczKOayaiun7prtVJR_3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756" y="3857628"/>
            <a:ext cx="3229962" cy="2419355"/>
          </a:xfrm>
          <a:prstGeom prst="rect">
            <a:avLst/>
          </a:prstGeom>
          <a:noFill/>
        </p:spPr>
      </p:pic>
      <p:pic>
        <p:nvPicPr>
          <p:cNvPr id="4104" name="Picture 8" descr="http://t3.gstatic.com/images?q=tbn:ANd9GcQXfolB2_U-SGgjt3X0CXytOT5rJjEC3Cg4oiYYL4vFmrLmIJprs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857628"/>
            <a:ext cx="3255697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rgbClr val="0070C0"/>
                </a:solidFill>
              </a:rPr>
              <a:t>Примерное меню диеты № 4.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i="1" dirty="0" smtClean="0"/>
              <a:t>1-й завтрак</a:t>
            </a:r>
            <a:r>
              <a:rPr lang="ru-RU" sz="3200" dirty="0" smtClean="0"/>
              <a:t>: каша овсяная протертая на воде, творог свежеприготовленный протертый, чай.</a:t>
            </a:r>
            <a:br>
              <a:rPr lang="ru-RU" sz="3200" dirty="0" smtClean="0"/>
            </a:br>
            <a:r>
              <a:rPr lang="ru-RU" sz="3200" b="1" i="1" dirty="0" smtClean="0"/>
              <a:t>2-й завтрак</a:t>
            </a:r>
            <a:r>
              <a:rPr lang="ru-RU" sz="3200" dirty="0" smtClean="0"/>
              <a:t>: отвар из сушеной черники.</a:t>
            </a:r>
            <a:br>
              <a:rPr lang="ru-RU" sz="3200" dirty="0" smtClean="0"/>
            </a:br>
            <a:r>
              <a:rPr lang="ru-RU" sz="3200" b="1" i="1" dirty="0" smtClean="0"/>
              <a:t>Обед</a:t>
            </a:r>
            <a:r>
              <a:rPr lang="ru-RU" sz="3200" dirty="0" smtClean="0"/>
              <a:t>: бульон мясной с манной крупой, тефтели мясные паровые, каша рисовая протертая на воде, кисель.</a:t>
            </a:r>
            <a:br>
              <a:rPr lang="ru-RU" sz="3200" dirty="0" smtClean="0"/>
            </a:br>
            <a:r>
              <a:rPr lang="ru-RU" sz="3200" b="1" i="1" dirty="0" smtClean="0"/>
              <a:t>Полдник</a:t>
            </a:r>
            <a:r>
              <a:rPr lang="ru-RU" sz="3200" dirty="0" smtClean="0"/>
              <a:t>: отвар шиповника несладкий теплый.</a:t>
            </a:r>
            <a:br>
              <a:rPr lang="ru-RU" sz="3200" dirty="0" smtClean="0"/>
            </a:br>
            <a:r>
              <a:rPr lang="ru-RU" sz="3200" b="1" i="1" dirty="0" smtClean="0"/>
              <a:t>Ужин</a:t>
            </a:r>
            <a:r>
              <a:rPr lang="ru-RU" sz="3200" dirty="0" smtClean="0"/>
              <a:t>: омлет паровой, каша гречневая протертая на воде, чай.</a:t>
            </a:r>
            <a:br>
              <a:rPr lang="ru-RU" sz="3200" dirty="0" smtClean="0"/>
            </a:br>
            <a:r>
              <a:rPr lang="ru-RU" sz="3200" b="1" i="1" dirty="0" smtClean="0"/>
              <a:t>На ночь</a:t>
            </a:r>
            <a:r>
              <a:rPr lang="ru-RU" sz="3200" dirty="0" smtClean="0"/>
              <a:t>: кисель.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rmAutofit fontScale="90000"/>
          </a:bodyPr>
          <a:lstStyle/>
          <a:p>
            <a:pPr algn="l"/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№5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Назначение:</a:t>
            </a:r>
            <a:r>
              <a:rPr lang="ru-RU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/>
              <a:t>заболевание печени и желчных путей (гепатиты, холециститы, желчекаменная болезнь).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Цель:</a:t>
            </a: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/>
              <a:t>нормализовать функцию печени, желчного пузыря и стимулировать желчеотделение.</a:t>
            </a:r>
            <a:r>
              <a:rPr lang="ru-RU" sz="40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4274" name="Picture 2" descr="http://t0.gstatic.com/images?q=tbn:ANd9GcQn4l7FIHhGmfVjRx2SIyfCc68VjHO1wudugzb4brLXqMlhK3izT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3256" y="0"/>
            <a:ext cx="1890744" cy="1643050"/>
          </a:xfrm>
          <a:prstGeom prst="rect">
            <a:avLst/>
          </a:prstGeom>
          <a:noFill/>
        </p:spPr>
      </p:pic>
      <p:pic>
        <p:nvPicPr>
          <p:cNvPr id="54276" name="Picture 4" descr="http://t1.gstatic.com/images?q=tbn:ANd9GcQpVJcckY7aRsj4abfsVmoVRQkn0sVvkkiKMZ4o2DyDqa_zgmxkC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6482" y="4500569"/>
            <a:ext cx="1647518" cy="2357431"/>
          </a:xfrm>
          <a:prstGeom prst="rect">
            <a:avLst/>
          </a:prstGeom>
          <a:noFill/>
        </p:spPr>
      </p:pic>
      <p:pic>
        <p:nvPicPr>
          <p:cNvPr id="54278" name="Picture 6" descr="http://t1.gstatic.com/images?q=tbn:ANd9GcT_J6kfHuUtXILp0pN6gNYakuuzRPGvfgm9M1c_mN_fV21Ee-RDB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072074"/>
            <a:ext cx="1533962" cy="1785926"/>
          </a:xfrm>
          <a:prstGeom prst="rect">
            <a:avLst/>
          </a:prstGeom>
          <a:noFill/>
        </p:spPr>
      </p:pic>
      <p:sp>
        <p:nvSpPr>
          <p:cNvPr id="54280" name="AutoShape 8" descr="data:image/jpeg;base64,/9j/4AAQSkZJRgABAQAAAQABAAD/2wCEAAkGBhESERITEBMUFRQTFRgWGBYWExYVFhUbFRkZFhoYFRQXGyYeGBkmGRUXHy8gIygpLCwsFR4xNTEqNSYrLCwBCQoKDgwOGg8PGjUlHyQsLCksNCwtLSwsKi8sLCwpKSksLCwsLCkpLC0pLCksLiwsLCwsKSwsLCwsLywsLCkpKf/AABEIARUAtgMBIgACEQEDEQH/xAAbAAEAAgMBAQAAAAAAAAAAAAAABAUCAwYBB//EAEcQAAEDAgQCBwUFBQUGBwAAAAEAAhEDIQQSMUEFUQYTImFxgZEyQqGx0lJTk8HwFiOS0eEUFWOi8SQzQ2KzwjRkcnSCo7L/xAAaAQEAAgMBAAAAAAAAAAAAAAAAAQUDBAYC/8QAMBEAAgECBAQFAgYDAAAAAAAAAAECAxEEEhMxBSFRUhQiMmGRQXFCgaGx0eEVM/D/2gAMAwEAAhEDEQA/AKxERWZUhERAEREAREQBERAEREAREQBERAEREAREQBERAEREAREQBERAEREAREQBERAeqdQw1MDthxd3GB4H9bKNg6Re8BlwJzO2bHLmfkrItA9kTEXm/kNv6qkxmNd8lJ/mX+BwEbZ6y32Rs4dLXSAfANaR6EX39Vv4rh2vEyxsf8rQTbSyqX8VyuAcZGaDMuIIF/TkpNfC5v3jHAtJ1mdb3HqqvUqXvdlq6NF8ml8FfiMMW945haVniHvPsEAAyRE5vP3QtbXzsR3clfYPFaqyy3/c5/H4JUfPD0v9D1ERWJVhERAEREAREQBERAEREAREQBERAFhVJMNb7Tj6Aan9c1sUjCYV1y0dp1u4Acz3arRxlfShZbssMBh9WeaWy/6xLwlHK0MHIT3+Ck1GWAGpIWmjTc0/vDcW8I8LfFSOIcTp0mMqPcGAO1IsSRYWuSYOq5xnQ1JFJguFOL61J7LOd1jIdq1xJBkbn4WUrD8GYwn2o0hyi0Ok9N+IpPpTDZDnOi4MQANTpN+S6vFDMM0AA39br0pv8SsYcza5M5zF0ql8ozb3knzI+arKeKDnwJFjI5EEfG/wXRViAqbEUqftgHMXXO0QQZvrIbtznZbWHmo1YtmOspVKMo2+hiiIulOYCIiAIiIAiIgCIiAIiIAiIgCIsK74aT+rry2krsmMXJpIkUdeZ0Cl1qjwA1pAnYfMqrw3FaVhmfPLLcHysVPqYgMcAJlsFwtN4MHxEeq5jEVHUm5M67D0VSgoo20Q1sAvIvqe7yJUTpBxSmOqpmk2tLswa/NBiQPZIMySPVWlCg0w/wB47RYeA2Pz17lJcMpJbZxgE+EwPi4+a1JyUD1Vlm2KDBEFj2MwcNeSQDmp06UeyQ9wLy+LwOdzFlb8FxmeiPtNlp5Wt6f1UviOHquoghxa5tmkixJBIDubZ+BOi57o3xHOSQMpeSHMk9l15bfYG3mF5pyck2Y4pWaLWsXCSYjuuoNVuYANiB4aOk+kz6qdjh2TmHh4qDTqak67/wCmyzXNiEVluRnMgxyWKxqVADfnCyXTYWtq003uctjaGlVaWz2CIi2jTCIiAIiIAiIgCIiAIiIAtdaLA+K2KJWq9uPAfmtXFyy0mbeDjmqr25m3BYUUzLbv2cbwdJHeFLw+GkkyTOpOsnWe9aMM7MTFht6c1YMZC5yTdzp42sSWVhTDiQJAm9/1sonBuJ1XS15aajZklomCbOyD3YIHkteLrE9lpMuIFidu8eSqeL0hSpvqn/eCHNd702i+v+q1prO8pjn5WdpxBrnU2VOty9WHOc2wpuEakagwvnnRvjrTiKkCG9Y54mxyvO457+a1UOkTyHTe2h7tPK8wFq6PYgF9UgAuJEuO4NgI2vPqs1Kk4RlmPNPzTSXufRMZVaRGqrWwCTBILTO8d/dy81JonsNJNwIk79/coeLe6nLTILgAdRrDoPo033AUG1CP0RXVXMFgbk+NtPzUlVlZwDrchJJBHqNlZgK84ds0UfFl5ou/UIiK1KUIiIAiIgCIiAIiIAiIgChVGD946ZNxGkaD5fNTVTVKxD6o7z8IK0Md/r/MseHK9V/YtaBiO5TaNaR5qBhjIvf9bo6sGXmBcnla6oJbnRwjc1YzpXSw1ZzHUi8gBwJAIuJIAPfuoeN6R08eG0W0TTvmL8w0ZJgN5kkamPFQK3CauNxBdQbPZA2DYHMnxK14PhNWhiA17HAk5baGQZIO9rxbReslJc16t9zTnmv7HQdEsJhXFxfhusZ7MukuB1kTYiItbc8lI41gWUKlM4Wkxgc05srC0EjYS45onWx7lnh8Kajmsa4tAyj2WxLQPsgdkAXnWCTe6k8dkYZ1Vo6xwe0NcCb9qT2CNCNhEQdVrSm3U35M90vL5vqjHC4zsdq/60j1WrHYrM5znuJc4zpr4Ad3yTDOBphw3g+B/mo+NoPbleYFpE63tPgva3LOPMrcUBkPMkX5XBnxsrWm+QDzCqsfVltxE+hhTuG1S6m0n15wrrh03dxOf4tT5KXuSURFcFCEREAREQBERAEREAREQBUnExDzGp+RFyrtU/Gm5X03aA2PO11q4qOambuBllqmeDrkC5Ki9KsTFOkDIzPMi2gA5eKkcNyvqEjSbfDmurwHBG1CQ4SSIsxslrXB2XM7QE2IBvO65yVRU5XaOlqXyFJ0N6Y0KLRSqEU5mXBpcXzYhxHs2JErzpvUdSo9ZTdYvbDmn7QMeo/PZbOJdAKRa7IWsiS0gQR3O5hctxhhFBrK9Tt05aGT2WwTMDna58OQWKEaVSopw68zVk5RTTOj6OY8VqL4I6xzA250cYzSNgY+KsqlKpQpNLq4Lc85INnf8rnHvmw94r5bg8U6k9j2PLT3WPhbULraQpVSIqEue7O49qWgmBINryeay1cPlldbfY8Rlm5HSNxINQtbGV145E9y8xmHDrnMbAXJ0aAAL7ACPJYP4YHvaWmHtiOXPdbMaKrXSKpaWGZYGgE63aQR5aLCuhYqUlZMosVgS3YwTodu9TOHU8rAJnf1VhiMXSqiKktMZQZ7J758bKr4cSDUYTMGx+f5Kz4fJ6qvyNHiSvQb3JyIi6A5cIiIAiIgCIiAIiIAiIgCrOkBimw8qg+RVmoXGaGai4bggjyI/IlYqqvBmag7VI/cruFCA8TqLc5C6qvjqz6OHfSY17mw5zagOV1gbttmB081yfDh2hMX/LkodLG1KLq7KVZzS1/YBccus+zp8N1zNWlnldfQ6ebeVH0GrXqO63NTFNpMsZJc6nIGZpJ90OmJ2hfN+L4L+1Y4UaR9otZmMkTu62ok67wu2w+OD2MFWux7i1pJDg4EkAzAtvHkp/CMBSvVaA98ua1xIBA0IE3Jkc+4RdalOo6M5Sa5/oY2s0Uj5zxTocaD46zNAm7Y/MwrvogW0aZNRhe2rLRBGa0EgTqAG30gHwVx0qw07QdIIjv/ADXJcF443C1XtqNL2Zo7w2QSGE2B+cDktvPOvTa3MKtCR3ODq+667m6HTwmbjwWriGCLu0XHRVeD4/SxGJijmghre00Al3PXTUK1xVeLfrzGqw2cd0WMXnV0c5Wc5ptmhpDpm/ZvbvsrnKC7OG5QWiB+u6FX8UoZwQDtcdyn4eo5zQ55Jc65J1MmZMK2wMFKeboVnEarjSy9TYiIrs54IiIAiIgCIiAIiIAiIgCEIiApm4bJUIIkatPjFvmqbiuDfUxD4mezbc9kRHwXUV6QNRubSD+gNzorno7h6IIfAdUJJjKbkAav2AnzXNYuaoVJWOnoydShGT3PnGJ4ZisMM5pkAQTLfZnQnuutvB+k3UsyvpCrTcJLXPLTnmS9rxcd4uPNfSekVfMyox2hY7Npe2ngF8kr0HtDS9jmtgasc0HzIjQarxQqKvFqaMclld0dfiOlD6raeZuVgEsplxqGHXzPe4ybAANEADzUutjKdek7q2E8gWiWiYvsSRyXOcWxVKWdSBBaMsT7N4DptmDYlSsNg8XkDYNOjUE6N7TTY5XagGOYt4rDOlGylt9zcjKDhZbmjo9TpjEVYI7LMwLXAAFrmnfXcQIXU47OSXwYLnDeBvlbyEEGO9czwfhwp13t2cx2gNgIdeYNoj5SuiNfNTGsHKbxsCDPfMeiyVebujJQvFFM8veHwe6b84V8xkADkAPRRqWFl2awgz42/qpat+Hxai21uUvFqkXOMY/Q8REVmUwREQBERAEREAREQBERAEREBGxTyHMIEjtD1EAafqPNVLuk+IwuIc6kRFhlMkdnQ2IIdc3B3vKusS/KAbWcInmbD4lVHEOEdb2gNdY28QqLHRSrebZo6Lh7z0LdL/yTcB0ydiKv72lTa1gzE6zeBYjmRz0XatxD+qFpykSCJDmjY3BiAFyPR9lMYR/XAOOHeRBBILXiTMaCw1+0r/DcZpvph1GvQAAILHVAKlhbKS4QZABLogGbxBoq9NOXkVrfBsRla6Zx1fAse6o7KHNzk+muWLRmm0L3h9Co1zQWtDckDKWgGC72w2+fvImMszqplfiGHp4ioaYJYQYJALWufIcW2JIEmCBrcRAU2ljKTmkdZTlwDRmZcSZLgS3sm0Wi3mtiVSWXK9mRCCcrkPHUWAteJJBA5+Q8/mp9TDwxkiJmfKIP65KRhoFiAbakCRzyjSYsCRaZWGNxOdxPj6kyfUkme9Z8DRlWai9l+xOKr+Hhf4I7WwiIuqSSVkcs227sIiKSAiIgCIiAIiIAiIgCIiAIiICDxq9LLu5wA+fyC2cDrAgNky2Z8DEX3OvoF5xFk5TsJ+ULLg4DXGo4QA2MoEkwLancjVUHEZXqW6HU8Lprw9+rf8FX0toljsrXEMqiXtBIBLD2fTNHkuOdVLSHBgsQZImYM6+S7/itAYgh75DWkmALhouRO8wPCSrvo7T4dWow4UmPBIDXdkuvAykmD67LUWI0o3tcitDzWIvRzgVPFNFZwc4ESANHG9z4aEcwVHfwgB7ajbNzEeJbaw3BkehUriGPdgKuWgWClWY4vY4HK13aBLCwgscQBoYO40VPgeNVMXUzOIb1bWsZSbORjANgTrO5WtBSl516T1CPOxYcVrljWj7zNF9IOX0kH0K8wrpYP1pZQccSX2vA9AeXxVhQpZWgclc8NTzN+xrcWsoRi97maIiujngiIgCIiAIiIAiIgCIiAIiIAiIgPHNB1W/AUGAdtwygtnZ0TByjc907+K0oQtPFYWNde5v4PGzwzt+F7/0RqwIY9zXby0yDlcNQT8uasujnC6NRzsSWNyZASyLNql2UjcQCC6DqFWYGsHkgDU3brdpj+RVjisFmp5WkMgkksEOkgAdoHaLcpPNc1NW8rOnnTVXzI19N+L0GUXscGZiCKbRAfmIgOhtwACTex0vK+f8AR/iJZWadtCJ1B1WjHcPcyqWOBnWTre8k/mrf+5AxvWbtF2akAiJ1trZbdOnClTy73K2UpKR02MoMLg4Q05WhoEmzBlm5tJEnaTspCj4zDZWUwYD8oBggkSYGm8QVIKseG+mRpcUlmcH7M8REVqVAREQBERAEREAREQBERAEREAREQBERAQ6OALahLdHXjcHW23PfdWlbEAtAMxN8piRp7Wsa/BR1AxYdTlzXdlxALeU2lo5/1VJjcG7ucNjo+H8QvanU32Xv/ZIxHCcPXk5SHxGcE5hliDex/P4rGtw7rW0wSHEe0WsLZdPtHtkE3ABAboLStNMPaRLyA4gSAD7zZvNuzmuOXfa74dTZSY5pL88loOXslhDgS125Nh67SRVXkla5c1qNNvM0VVajUBANNzWZvb2tt5SDClFRsK9zu04kwMo7RLTcyQJIGjRt7KkK/wABRcIZn9TmeKV4zqZIr0hERWJUhERAEREAREQBERAEREAREQBERAEREAWmvg2vILibbbea3IsVWkqkcsjNQryoyzx3MsrD7TfNpjzg29IUx3Euy5sGDtJAtYTG45/owUWB4Gg/wmx/kcRazl+xjTphoAGyyRFtpWVkaTbbuwiIpICIiAIiIAiIgCIiAIiIAiIgCIiAIiIAiIgCIiAIiIAiIgCIiAIiIAiIgCIrPhnR+tXGZoAbpmcY05DUrxOcYK8nYmMXJ2RWIuk/Yer95T/zfyUMdGqmbLnbOcsm8SK1Oh6ZqoPgCsPiqPcZNCp0KdFa1+j1RjC8lpApmpAmYaxjyNNYqDzBW49E6sxmZObLvrnLOWkhT4ql3DRqdCkRXTOi1UhpDmdrLz97qRy/8w3+F3dONPozVcCQ5tuc8qZ5cqrfQqPFUu4aNToU6K6qdFKwLhmZ2Z3OznNtbm0o3orVt2mXc1up1eaIG2n+0N/hd3TPiaXchoz6FKiuT0WqhubMyIadT7zWOG3+IPQ+eH7NVszmyyWgE3O4qkRb/Ad6t5p4ml3DRn0KlFcO6L1wQOxdwb7R1c6kwbaZq7PR3JeU+jNYjVm3vHdtF/2eVdno7kp8RS7kRpT6FQitf2brWjIZj3juKh5f4L/hzXo6NVpAlkmPeO5ot+zzxNP/ADck8RS7kNKfQqUVoej1UNzEtjLn3mOrFbSNcpHmtz+ilUGC5mpHvbGq3lzoP9RzUeJpdxOjPoUqK2o9HXuaxwc2HhrhYzDupInkf9pZ6O5Xzw/Rl7y0B7Rm0JBi7Os5cvio8VS7ho1OhTIugq9CsQPZdTd/8iPm1UmIw7qbi14LXDUFZIVYVPS7nmVOUd0akRFlPAX0ngzQKFICw6tvyk/ElfNl9F4JiQ7D0iLwwA+LRBFrzZVnEU8i+5uYT1M216FcudlqBrbZRDTAywQQ5hM5pMzplgCDOdHADM5zhfrHuEExBqsqtnvzU2ekbqvwfF6rywNFNxMl2XQAGlJDusOgqEyMxMAFrTIEjBcUc9tMk0hmDXG+uaBlZlqO7Qmb7OaCGySKazLAkVuEMcMpnIWOpuEmSHNpsEOBtal8fFSX4Vt3Q4mc2p1Di/Te5071XYPjDnvawtZftGHH2TQ6yRbXrQ5sT7LZ1slLiz3NZmFMioGh2V3smo9tMA5Xv2c6+YGSywkwswTcLgGZKdz7LHSCdR1TtDtNFlvHmvaXCWjPcwYywTIGWk0ydzmpAg8l5QxuHY1rG1aIa0BoBrsJAbYCXOn15LaOK0Pv6P41P6l55kGrHUabAC7NDnQ49ogBxcToLGX2+Gi3/wB3MnQ+0He0dWmnH/RZ6HmVGxGIwlQsc6tRlmbKRiGtIzDKYyvGospH96UPvqP41P6kuQYU+GNyND7kNYHQSAS1rGyBsP3YUanhW/2io0kw5jcom/ZFUPP/AKYxFj3Hkpp4nQ++o/jU/qWhlbCh5eKtHMST/wCIaQC6MxDS/KCYEkD5qbkmyvw8GI1D2OvJHZqUnmw3IogDxT+wUWNlxLWtAJcXwAGtpNkk2HZoMueR5rP+86H31H8an9SO4nQ3rUY76tP6lHMgi8OwVN9Nr5JNxYkCWGsyMpuP968Qe5bHcJaXtPuhpkSZLg7DuaQeQ/swkbz4rKjjcKwQyrQaJc6BVpgS9xc4+1u4k+ai4jjTm58gY90uFNrC5xOVwAzhmY9ppc4ZRow66r1z+gPeJ4KnTpGM05cjdXa0xSEgbZRr5qScBTdDgXQe0O19rrTt/wC4fp3clBxmOzgj92WF7Ax2Z4PbpOqtcS2o33bWcJme5TW8Rw7AGdbQblAbl66mMuXsxBdIiIgqLMkj0uDtaACTDMoZBvla3DjtGLnNhm6bE81HbSp06tNrS6QBI1gOaaVO9oksI3khTXcXw/39D8el9Si1cThHPY91SgXM9k9cy2uwdBiSbzEqSSwlcp06pD9y6LnMCeYGU/mr93GMPvWo/is/muY6YcSpVOqbSe1+XMSWmRfLAkWOh0W3gk9ZNGDEtabObREXQlUFIwnEatIk03ls6xofEGxRF5kk1Zkptc0Tf2pxX3p/hZ/JenpVi/vf8rPpXqLFo0+1fBOpPqzwdKsX97/lZ9KftTi/vT/Cz6URRpU+1fCGpPqejpZix/xPVlM/9qzHS/Fj32/hUvpXiL1oUu1fCPSqT6syHTHF/bb+FT+lefthi/tt/CpfSiIsPS7V8IOpPqz39r8V9tn4NL6V4OmGL+238Kl9KInh6V/SvhEKrPqD0uxf22fg0vpWJ6W4v7bfwqf0oiaFLtXwidSfVj9rcWf+J/8AXT+lYnpTi/vj/Cwf9qIo0afavhHnUn1MT0mxZ1rO9GR/+Ud0mxf3zvRv8kRetKn2r4PeaXUw/aLFffP+A+QWB45ifvqn8RHyRE04X2XwQ5PqBxzE/fVP4yoTnEkk3J35yiL1FJbI8Nt7niIi9k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282" name="AutoShape 10" descr="data:image/jpeg;base64,/9j/4AAQSkZJRgABAQAAAQABAAD/2wCEAAkGBhESERITEBMUFRQTFRgWGBYWExYVFhUbFRkZFhoYFRQXGyYeGBkmGRUXHy8gIygpLCwsFR4xNTEqNSYrLCwBCQoKDgwOGg8PGjUlHyQsLCksNCwtLSwsKi8sLCwpKSksLCwsLCkpLC0pLCksLiwsLCwsKSwsLCwsLywsLCkpKf/AABEIARUAtgMBIgACEQEDEQH/xAAbAAEAAgMBAQAAAAAAAAAAAAAABAUCAwYBB//EAEcQAAEDAgQCBwUFBQUGBwAAAAEAAhEDIQQSMUEFUQYTImFxgZEyQqGx0lJTk8HwFiOS0eEUFWOi8SQzQ2KzwjRkcnSCo7L/xAAaAQEAAgMBAAAAAAAAAAAAAAAAAQUDBAYC/8QAMBEAAgECBAQFAgYDAAAAAAAAAAECAxEEEhMxBSFRUhQiMmGRQXFCgaGx0eEVM/D/2gAMAwEAAhEDEQA/AKxERWZUhERAEREAREQBERAEREAREQBERAEREAREQBERAEREAREQBERAEREAREQBERAeqdQw1MDthxd3GB4H9bKNg6Re8BlwJzO2bHLmfkrItA9kTEXm/kNv6qkxmNd8lJ/mX+BwEbZ6y32Rs4dLXSAfANaR6EX39Vv4rh2vEyxsf8rQTbSyqX8VyuAcZGaDMuIIF/TkpNfC5v3jHAtJ1mdb3HqqvUqXvdlq6NF8ml8FfiMMW945haVniHvPsEAAyRE5vP3QtbXzsR3clfYPFaqyy3/c5/H4JUfPD0v9D1ERWJVhERAEREAREQBERAEREAREQBERAFhVJMNb7Tj6Aan9c1sUjCYV1y0dp1u4Acz3arRxlfShZbssMBh9WeaWy/6xLwlHK0MHIT3+Ck1GWAGpIWmjTc0/vDcW8I8LfFSOIcTp0mMqPcGAO1IsSRYWuSYOq5xnQ1JFJguFOL61J7LOd1jIdq1xJBkbn4WUrD8GYwn2o0hyi0Ok9N+IpPpTDZDnOi4MQANTpN+S6vFDMM0AA39br0pv8SsYcza5M5zF0ql8ozb3knzI+arKeKDnwJFjI5EEfG/wXRViAqbEUqftgHMXXO0QQZvrIbtznZbWHmo1YtmOspVKMo2+hiiIulOYCIiAIiIAiIgCIiAIiIAiIgCIsK74aT+rry2krsmMXJpIkUdeZ0Cl1qjwA1pAnYfMqrw3FaVhmfPLLcHysVPqYgMcAJlsFwtN4MHxEeq5jEVHUm5M67D0VSgoo20Q1sAvIvqe7yJUTpBxSmOqpmk2tLswa/NBiQPZIMySPVWlCg0w/wB47RYeA2Pz17lJcMpJbZxgE+EwPi4+a1JyUD1Vlm2KDBEFj2MwcNeSQDmp06UeyQ9wLy+LwOdzFlb8FxmeiPtNlp5Wt6f1UviOHquoghxa5tmkixJBIDubZ+BOi57o3xHOSQMpeSHMk9l15bfYG3mF5pyck2Y4pWaLWsXCSYjuuoNVuYANiB4aOk+kz6qdjh2TmHh4qDTqak67/wCmyzXNiEVluRnMgxyWKxqVADfnCyXTYWtq003uctjaGlVaWz2CIi2jTCIiAIiIAiIgCIiAIiIAtdaLA+K2KJWq9uPAfmtXFyy0mbeDjmqr25m3BYUUzLbv2cbwdJHeFLw+GkkyTOpOsnWe9aMM7MTFht6c1YMZC5yTdzp42sSWVhTDiQJAm9/1sonBuJ1XS15aajZklomCbOyD3YIHkteLrE9lpMuIFidu8eSqeL0hSpvqn/eCHNd702i+v+q1prO8pjn5WdpxBrnU2VOty9WHOc2wpuEakagwvnnRvjrTiKkCG9Y54mxyvO457+a1UOkTyHTe2h7tPK8wFq6PYgF9UgAuJEuO4NgI2vPqs1Kk4RlmPNPzTSXufRMZVaRGqrWwCTBILTO8d/dy81JonsNJNwIk79/coeLe6nLTILgAdRrDoPo033AUG1CP0RXVXMFgbk+NtPzUlVlZwDrchJJBHqNlZgK84ds0UfFl5ou/UIiK1KUIiIAiIgCIiAIiIAiIgChVGD946ZNxGkaD5fNTVTVKxD6o7z8IK0Md/r/MseHK9V/YtaBiO5TaNaR5qBhjIvf9bo6sGXmBcnla6oJbnRwjc1YzpXSw1ZzHUi8gBwJAIuJIAPfuoeN6R08eG0W0TTvmL8w0ZJgN5kkamPFQK3CauNxBdQbPZA2DYHMnxK14PhNWhiA17HAk5baGQZIO9rxbReslJc16t9zTnmv7HQdEsJhXFxfhusZ7MukuB1kTYiItbc8lI41gWUKlM4Wkxgc05srC0EjYS45onWx7lnh8Kajmsa4tAyj2WxLQPsgdkAXnWCTe6k8dkYZ1Vo6xwe0NcCb9qT2CNCNhEQdVrSm3U35M90vL5vqjHC4zsdq/60j1WrHYrM5znuJc4zpr4Ad3yTDOBphw3g+B/mo+NoPbleYFpE63tPgva3LOPMrcUBkPMkX5XBnxsrWm+QDzCqsfVltxE+hhTuG1S6m0n15wrrh03dxOf4tT5KXuSURFcFCEREAREQBERAEREAREQBUnExDzGp+RFyrtU/Gm5X03aA2PO11q4qOambuBllqmeDrkC5Ki9KsTFOkDIzPMi2gA5eKkcNyvqEjSbfDmurwHBG1CQ4SSIsxslrXB2XM7QE2IBvO65yVRU5XaOlqXyFJ0N6Y0KLRSqEU5mXBpcXzYhxHs2JErzpvUdSo9ZTdYvbDmn7QMeo/PZbOJdAKRa7IWsiS0gQR3O5hctxhhFBrK9Tt05aGT2WwTMDna58OQWKEaVSopw68zVk5RTTOj6OY8VqL4I6xzA250cYzSNgY+KsqlKpQpNLq4Lc85INnf8rnHvmw94r5bg8U6k9j2PLT3WPhbULraQpVSIqEue7O49qWgmBINryeay1cPlldbfY8Rlm5HSNxINQtbGV145E9y8xmHDrnMbAXJ0aAAL7ACPJYP4YHvaWmHtiOXPdbMaKrXSKpaWGZYGgE63aQR5aLCuhYqUlZMosVgS3YwTodu9TOHU8rAJnf1VhiMXSqiKktMZQZ7J758bKr4cSDUYTMGx+f5Kz4fJ6qvyNHiSvQb3JyIi6A5cIiIAiIgCIiAIiIAiIgCrOkBimw8qg+RVmoXGaGai4bggjyI/IlYqqvBmag7VI/cruFCA8TqLc5C6qvjqz6OHfSY17mw5zagOV1gbttmB081yfDh2hMX/LkodLG1KLq7KVZzS1/YBccus+zp8N1zNWlnldfQ6ebeVH0GrXqO63NTFNpMsZJc6nIGZpJ90OmJ2hfN+L4L+1Y4UaR9otZmMkTu62ok67wu2w+OD2MFWux7i1pJDg4EkAzAtvHkp/CMBSvVaA98ua1xIBA0IE3Jkc+4RdalOo6M5Sa5/oY2s0Uj5zxTocaD46zNAm7Y/MwrvogW0aZNRhe2rLRBGa0EgTqAG30gHwVx0qw07QdIIjv/ADXJcF443C1XtqNL2Zo7w2QSGE2B+cDktvPOvTa3MKtCR3ODq+667m6HTwmbjwWriGCLu0XHRVeD4/SxGJijmghre00Al3PXTUK1xVeLfrzGqw2cd0WMXnV0c5Wc5ptmhpDpm/ZvbvsrnKC7OG5QWiB+u6FX8UoZwQDtcdyn4eo5zQ55Jc65J1MmZMK2wMFKeboVnEarjSy9TYiIrs54IiIAiIgCIiAIiIAiIgCEIiApm4bJUIIkatPjFvmqbiuDfUxD4mezbc9kRHwXUV6QNRubSD+gNzorno7h6IIfAdUJJjKbkAav2AnzXNYuaoVJWOnoydShGT3PnGJ4ZisMM5pkAQTLfZnQnuutvB+k3UsyvpCrTcJLXPLTnmS9rxcd4uPNfSekVfMyox2hY7Npe2ngF8kr0HtDS9jmtgasc0HzIjQarxQqKvFqaMclld0dfiOlD6raeZuVgEsplxqGHXzPe4ybAANEADzUutjKdek7q2E8gWiWiYvsSRyXOcWxVKWdSBBaMsT7N4DptmDYlSsNg8XkDYNOjUE6N7TTY5XagGOYt4rDOlGylt9zcjKDhZbmjo9TpjEVYI7LMwLXAAFrmnfXcQIXU47OSXwYLnDeBvlbyEEGO9czwfhwp13t2cx2gNgIdeYNoj5SuiNfNTGsHKbxsCDPfMeiyVebujJQvFFM8veHwe6b84V8xkADkAPRRqWFl2awgz42/qpat+Hxai21uUvFqkXOMY/Q8REVmUwREQBERAEREAREQBERAEREBGxTyHMIEjtD1EAafqPNVLuk+IwuIc6kRFhlMkdnQ2IIdc3B3vKusS/KAbWcInmbD4lVHEOEdb2gNdY28QqLHRSrebZo6Lh7z0LdL/yTcB0ydiKv72lTa1gzE6zeBYjmRz0XatxD+qFpykSCJDmjY3BiAFyPR9lMYR/XAOOHeRBBILXiTMaCw1+0r/DcZpvph1GvQAAILHVAKlhbKS4QZABLogGbxBoq9NOXkVrfBsRla6Zx1fAse6o7KHNzk+muWLRmm0L3h9Co1zQWtDckDKWgGC72w2+fvImMszqplfiGHp4ioaYJYQYJALWufIcW2JIEmCBrcRAU2ljKTmkdZTlwDRmZcSZLgS3sm0Wi3mtiVSWXK9mRCCcrkPHUWAteJJBA5+Q8/mp9TDwxkiJmfKIP65KRhoFiAbakCRzyjSYsCRaZWGNxOdxPj6kyfUkme9Z8DRlWai9l+xOKr+Hhf4I7WwiIuqSSVkcs227sIiKSAiIgCIiAIiIAiIgCIiAIiICDxq9LLu5wA+fyC2cDrAgNky2Z8DEX3OvoF5xFk5TsJ+ULLg4DXGo4QA2MoEkwLancjVUHEZXqW6HU8Lprw9+rf8FX0toljsrXEMqiXtBIBLD2fTNHkuOdVLSHBgsQZImYM6+S7/itAYgh75DWkmALhouRO8wPCSrvo7T4dWow4UmPBIDXdkuvAykmD67LUWI0o3tcitDzWIvRzgVPFNFZwc4ESANHG9z4aEcwVHfwgB7ajbNzEeJbaw3BkehUriGPdgKuWgWClWY4vY4HK13aBLCwgscQBoYO40VPgeNVMXUzOIb1bWsZSbORjANgTrO5WtBSl516T1CPOxYcVrljWj7zNF9IOX0kH0K8wrpYP1pZQccSX2vA9AeXxVhQpZWgclc8NTzN+xrcWsoRi97maIiujngiIgCIiAIiIAiIgCIiAIiIAiIgPHNB1W/AUGAdtwygtnZ0TByjc907+K0oQtPFYWNde5v4PGzwzt+F7/0RqwIY9zXby0yDlcNQT8uasujnC6NRzsSWNyZASyLNql2UjcQCC6DqFWYGsHkgDU3brdpj+RVjisFmp5WkMgkksEOkgAdoHaLcpPNc1NW8rOnnTVXzI19N+L0GUXscGZiCKbRAfmIgOhtwACTex0vK+f8AR/iJZWadtCJ1B1WjHcPcyqWOBnWTre8k/mrf+5AxvWbtF2akAiJ1trZbdOnClTy73K2UpKR02MoMLg4Q05WhoEmzBlm5tJEnaTspCj4zDZWUwYD8oBggkSYGm8QVIKseG+mRpcUlmcH7M8REVqVAREQBERAEREAREQBERAEREAREQBERAQ6OALahLdHXjcHW23PfdWlbEAtAMxN8piRp7Wsa/BR1AxYdTlzXdlxALeU2lo5/1VJjcG7ucNjo+H8QvanU32Xv/ZIxHCcPXk5SHxGcE5hliDex/P4rGtw7rW0wSHEe0WsLZdPtHtkE3ABAboLStNMPaRLyA4gSAD7zZvNuzmuOXfa74dTZSY5pL88loOXslhDgS125Nh67SRVXkla5c1qNNvM0VVajUBANNzWZvb2tt5SDClFRsK9zu04kwMo7RLTcyQJIGjRt7KkK/wABRcIZn9TmeKV4zqZIr0hERWJUhERAEREAREQBERAEREAREQBERAEREAWmvg2vILibbbea3IsVWkqkcsjNQryoyzx3MsrD7TfNpjzg29IUx3Euy5sGDtJAtYTG45/owUWB4Gg/wmx/kcRazl+xjTphoAGyyRFtpWVkaTbbuwiIpICIiAIiIAiIgCIiAIiIAiIgCIiAIiIAiIgCIiAIiIAiIgCIiAIiIAiIgCIrPhnR+tXGZoAbpmcY05DUrxOcYK8nYmMXJ2RWIuk/Yer95T/zfyUMdGqmbLnbOcsm8SK1Oh6ZqoPgCsPiqPcZNCp0KdFa1+j1RjC8lpApmpAmYaxjyNNYqDzBW49E6sxmZObLvrnLOWkhT4ql3DRqdCkRXTOi1UhpDmdrLz97qRy/8w3+F3dONPozVcCQ5tuc8qZ5cqrfQqPFUu4aNToU6K6qdFKwLhmZ2Z3OznNtbm0o3orVt2mXc1up1eaIG2n+0N/hd3TPiaXchoz6FKiuT0WqhubMyIadT7zWOG3+IPQ+eH7NVszmyyWgE3O4qkRb/Ad6t5p4ml3DRn0KlFcO6L1wQOxdwb7R1c6kwbaZq7PR3JeU+jNYjVm3vHdtF/2eVdno7kp8RS7kRpT6FQitf2brWjIZj3juKh5f4L/hzXo6NVpAlkmPeO5ot+zzxNP/ADck8RS7kNKfQqUVoej1UNzEtjLn3mOrFbSNcpHmtz+ilUGC5mpHvbGq3lzoP9RzUeJpdxOjPoUqK2o9HXuaxwc2HhrhYzDupInkf9pZ6O5Xzw/Rl7y0B7Rm0JBi7Os5cvio8VS7ho1OhTIugq9CsQPZdTd/8iPm1UmIw7qbi14LXDUFZIVYVPS7nmVOUd0akRFlPAX0ngzQKFICw6tvyk/ElfNl9F4JiQ7D0iLwwA+LRBFrzZVnEU8i+5uYT1M216FcudlqBrbZRDTAywQQ5hM5pMzplgCDOdHADM5zhfrHuEExBqsqtnvzU2ekbqvwfF6rywNFNxMl2XQAGlJDusOgqEyMxMAFrTIEjBcUc9tMk0hmDXG+uaBlZlqO7Qmb7OaCGySKazLAkVuEMcMpnIWOpuEmSHNpsEOBtal8fFSX4Vt3Q4mc2p1Di/Te5071XYPjDnvawtZftGHH2TQ6yRbXrQ5sT7LZ1slLiz3NZmFMioGh2V3smo9tMA5Xv2c6+YGSywkwswTcLgGZKdz7LHSCdR1TtDtNFlvHmvaXCWjPcwYywTIGWk0ydzmpAg8l5QxuHY1rG1aIa0BoBrsJAbYCXOn15LaOK0Pv6P41P6l55kGrHUabAC7NDnQ49ogBxcToLGX2+Gi3/wB3MnQ+0He0dWmnH/RZ6HmVGxGIwlQsc6tRlmbKRiGtIzDKYyvGospH96UPvqP41P6kuQYU+GNyND7kNYHQSAS1rGyBsP3YUanhW/2io0kw5jcom/ZFUPP/AKYxFj3Hkpp4nQ++o/jU/qWhlbCh5eKtHMST/wCIaQC6MxDS/KCYEkD5qbkmyvw8GI1D2OvJHZqUnmw3IogDxT+wUWNlxLWtAJcXwAGtpNkk2HZoMueR5rP+86H31H8an9SO4nQ3rUY76tP6lHMgi8OwVN9Nr5JNxYkCWGsyMpuP968Qe5bHcJaXtPuhpkSZLg7DuaQeQ/swkbz4rKjjcKwQyrQaJc6BVpgS9xc4+1u4k+ai4jjTm58gY90uFNrC5xOVwAzhmY9ppc4ZRow66r1z+gPeJ4KnTpGM05cjdXa0xSEgbZRr5qScBTdDgXQe0O19rrTt/wC4fp3clBxmOzgj92WF7Ax2Z4PbpOqtcS2o33bWcJme5TW8Rw7AGdbQblAbl66mMuXsxBdIiIgqLMkj0uDtaACTDMoZBvla3DjtGLnNhm6bE81HbSp06tNrS6QBI1gOaaVO9oksI3khTXcXw/39D8el9Si1cThHPY91SgXM9k9cy2uwdBiSbzEqSSwlcp06pD9y6LnMCeYGU/mr93GMPvWo/is/muY6YcSpVOqbSe1+XMSWmRfLAkWOh0W3gk9ZNGDEtabObREXQlUFIwnEatIk03ls6xofEGxRF5kk1Zkptc0Tf2pxX3p/hZ/JenpVi/vf8rPpXqLFo0+1fBOpPqzwdKsX97/lZ9KftTi/vT/Cz6URRpU+1fCGpPqejpZix/xPVlM/9qzHS/Fj32/hUvpXiL1oUu1fCPSqT6syHTHF/bb+FT+lefthi/tt/CpfSiIsPS7V8IOpPqz39r8V9tn4NL6V4OmGL+238Kl9KInh6V/SvhEKrPqD0uxf22fg0vpWJ6W4v7bfwqf0oiaFLtXwidSfVj9rcWf+J/8AXT+lYnpTi/vj/Cwf9qIo0afavhHnUn1MT0mxZ1rO9GR/+Ud0mxf3zvRv8kRetKn2r4PeaXUw/aLFffP+A+QWB45ifvqn8RHyRE04X2XwQ5PqBxzE/fVP4yoTnEkk3J35yiL1FJbI8Nt7niIi9k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284" name="AutoShape 12" descr="data:image/jpeg;base64,/9j/4AAQSkZJRgABAQAAAQABAAD/2wCEAAkGBhESERITEBMUFRQTFRgWGBYWExYVFhUbFRkZFhoYFRQXGyYeGBkmGRUXHy8gIygpLCwsFR4xNTEqNSYrLCwBCQoKDgwOGg8PGjUlHyQsLCksNCwtLSwsKi8sLCwpKSksLCwsLCkpLC0pLCksLiwsLCwsKSwsLCwsLywsLCkpKf/AABEIARUAtgMBIgACEQEDEQH/xAAbAAEAAgMBAQAAAAAAAAAAAAAABAUCAwYBB//EAEcQAAEDAgQCBwUFBQUGBwAAAAEAAhEDIQQSMUEFUQYTImFxgZEyQqGx0lJTk8HwFiOS0eEUFWOi8SQzQ2KzwjRkcnSCo7L/xAAaAQEAAgMBAAAAAAAAAAAAAAAAAQUDBAYC/8QAMBEAAgECBAQFAgYDAAAAAAAAAAECAxEEEhMxBSFRUhQiMmGRQXFCgaGx0eEVM/D/2gAMAwEAAhEDEQA/AKxERWZUhERAEREAREQBERAEREAREQBERAEREAREQBERAEREAREQBERAEREAREQBERAeqdQw1MDthxd3GB4H9bKNg6Re8BlwJzO2bHLmfkrItA9kTEXm/kNv6qkxmNd8lJ/mX+BwEbZ6y32Rs4dLXSAfANaR6EX39Vv4rh2vEyxsf8rQTbSyqX8VyuAcZGaDMuIIF/TkpNfC5v3jHAtJ1mdb3HqqvUqXvdlq6NF8ml8FfiMMW945haVniHvPsEAAyRE5vP3QtbXzsR3clfYPFaqyy3/c5/H4JUfPD0v9D1ERWJVhERAEREAREQBERAEREAREQBERAFhVJMNb7Tj6Aan9c1sUjCYV1y0dp1u4Acz3arRxlfShZbssMBh9WeaWy/6xLwlHK0MHIT3+Ck1GWAGpIWmjTc0/vDcW8I8LfFSOIcTp0mMqPcGAO1IsSRYWuSYOq5xnQ1JFJguFOL61J7LOd1jIdq1xJBkbn4WUrD8GYwn2o0hyi0Ok9N+IpPpTDZDnOi4MQANTpN+S6vFDMM0AA39br0pv8SsYcza5M5zF0ql8ozb3knzI+arKeKDnwJFjI5EEfG/wXRViAqbEUqftgHMXXO0QQZvrIbtznZbWHmo1YtmOspVKMo2+hiiIulOYCIiAIiIAiIgCIiAIiIAiIgCIsK74aT+rry2krsmMXJpIkUdeZ0Cl1qjwA1pAnYfMqrw3FaVhmfPLLcHysVPqYgMcAJlsFwtN4MHxEeq5jEVHUm5M67D0VSgoo20Q1sAvIvqe7yJUTpBxSmOqpmk2tLswa/NBiQPZIMySPVWlCg0w/wB47RYeA2Pz17lJcMpJbZxgE+EwPi4+a1JyUD1Vlm2KDBEFj2MwcNeSQDmp06UeyQ9wLy+LwOdzFlb8FxmeiPtNlp5Wt6f1UviOHquoghxa5tmkixJBIDubZ+BOi57o3xHOSQMpeSHMk9l15bfYG3mF5pyck2Y4pWaLWsXCSYjuuoNVuYANiB4aOk+kz6qdjh2TmHh4qDTqak67/wCmyzXNiEVluRnMgxyWKxqVADfnCyXTYWtq003uctjaGlVaWz2CIi2jTCIiAIiIAiIgCIiAIiIAtdaLA+K2KJWq9uPAfmtXFyy0mbeDjmqr25m3BYUUzLbv2cbwdJHeFLw+GkkyTOpOsnWe9aMM7MTFht6c1YMZC5yTdzp42sSWVhTDiQJAm9/1sonBuJ1XS15aajZklomCbOyD3YIHkteLrE9lpMuIFidu8eSqeL0hSpvqn/eCHNd702i+v+q1prO8pjn5WdpxBrnU2VOty9WHOc2wpuEakagwvnnRvjrTiKkCG9Y54mxyvO457+a1UOkTyHTe2h7tPK8wFq6PYgF9UgAuJEuO4NgI2vPqs1Kk4RlmPNPzTSXufRMZVaRGqrWwCTBILTO8d/dy81JonsNJNwIk79/coeLe6nLTILgAdRrDoPo033AUG1CP0RXVXMFgbk+NtPzUlVlZwDrchJJBHqNlZgK84ds0UfFl5ou/UIiK1KUIiIAiIgCIiAIiIAiIgChVGD946ZNxGkaD5fNTVTVKxD6o7z8IK0Md/r/MseHK9V/YtaBiO5TaNaR5qBhjIvf9bo6sGXmBcnla6oJbnRwjc1YzpXSw1ZzHUi8gBwJAIuJIAPfuoeN6R08eG0W0TTvmL8w0ZJgN5kkamPFQK3CauNxBdQbPZA2DYHMnxK14PhNWhiA17HAk5baGQZIO9rxbReslJc16t9zTnmv7HQdEsJhXFxfhusZ7MukuB1kTYiItbc8lI41gWUKlM4Wkxgc05srC0EjYS45onWx7lnh8Kajmsa4tAyj2WxLQPsgdkAXnWCTe6k8dkYZ1Vo6xwe0NcCb9qT2CNCNhEQdVrSm3U35M90vL5vqjHC4zsdq/60j1WrHYrM5znuJc4zpr4Ad3yTDOBphw3g+B/mo+NoPbleYFpE63tPgva3LOPMrcUBkPMkX5XBnxsrWm+QDzCqsfVltxE+hhTuG1S6m0n15wrrh03dxOf4tT5KXuSURFcFCEREAREQBERAEREAREQBUnExDzGp+RFyrtU/Gm5X03aA2PO11q4qOambuBllqmeDrkC5Ki9KsTFOkDIzPMi2gA5eKkcNyvqEjSbfDmurwHBG1CQ4SSIsxslrXB2XM7QE2IBvO65yVRU5XaOlqXyFJ0N6Y0KLRSqEU5mXBpcXzYhxHs2JErzpvUdSo9ZTdYvbDmn7QMeo/PZbOJdAKRa7IWsiS0gQR3O5hctxhhFBrK9Tt05aGT2WwTMDna58OQWKEaVSopw68zVk5RTTOj6OY8VqL4I6xzA250cYzSNgY+KsqlKpQpNLq4Lc85INnf8rnHvmw94r5bg8U6k9j2PLT3WPhbULraQpVSIqEue7O49qWgmBINryeay1cPlldbfY8Rlm5HSNxINQtbGV145E9y8xmHDrnMbAXJ0aAAL7ACPJYP4YHvaWmHtiOXPdbMaKrXSKpaWGZYGgE63aQR5aLCuhYqUlZMosVgS3YwTodu9TOHU8rAJnf1VhiMXSqiKktMZQZ7J758bKr4cSDUYTMGx+f5Kz4fJ6qvyNHiSvQb3JyIi6A5cIiIAiIgCIiAIiIAiIgCrOkBimw8qg+RVmoXGaGai4bggjyI/IlYqqvBmag7VI/cruFCA8TqLc5C6qvjqz6OHfSY17mw5zagOV1gbttmB081yfDh2hMX/LkodLG1KLq7KVZzS1/YBccus+zp8N1zNWlnldfQ6ebeVH0GrXqO63NTFNpMsZJc6nIGZpJ90OmJ2hfN+L4L+1Y4UaR9otZmMkTu62ok67wu2w+OD2MFWux7i1pJDg4EkAzAtvHkp/CMBSvVaA98ua1xIBA0IE3Jkc+4RdalOo6M5Sa5/oY2s0Uj5zxTocaD46zNAm7Y/MwrvogW0aZNRhe2rLRBGa0EgTqAG30gHwVx0qw07QdIIjv/ADXJcF443C1XtqNL2Zo7w2QSGE2B+cDktvPOvTa3MKtCR3ODq+667m6HTwmbjwWriGCLu0XHRVeD4/SxGJijmghre00Al3PXTUK1xVeLfrzGqw2cd0WMXnV0c5Wc5ptmhpDpm/ZvbvsrnKC7OG5QWiB+u6FX8UoZwQDtcdyn4eo5zQ55Jc65J1MmZMK2wMFKeboVnEarjSy9TYiIrs54IiIAiIgCIiAIiIAiIgCEIiApm4bJUIIkatPjFvmqbiuDfUxD4mezbc9kRHwXUV6QNRubSD+gNzorno7h6IIfAdUJJjKbkAav2AnzXNYuaoVJWOnoydShGT3PnGJ4ZisMM5pkAQTLfZnQnuutvB+k3UsyvpCrTcJLXPLTnmS9rxcd4uPNfSekVfMyox2hY7Npe2ngF8kr0HtDS9jmtgasc0HzIjQarxQqKvFqaMclld0dfiOlD6raeZuVgEsplxqGHXzPe4ybAANEADzUutjKdek7q2E8gWiWiYvsSRyXOcWxVKWdSBBaMsT7N4DptmDYlSsNg8XkDYNOjUE6N7TTY5XagGOYt4rDOlGylt9zcjKDhZbmjo9TpjEVYI7LMwLXAAFrmnfXcQIXU47OSXwYLnDeBvlbyEEGO9czwfhwp13t2cx2gNgIdeYNoj5SuiNfNTGsHKbxsCDPfMeiyVebujJQvFFM8veHwe6b84V8xkADkAPRRqWFl2awgz42/qpat+Hxai21uUvFqkXOMY/Q8REVmUwREQBERAEREAREQBERAEREBGxTyHMIEjtD1EAafqPNVLuk+IwuIc6kRFhlMkdnQ2IIdc3B3vKusS/KAbWcInmbD4lVHEOEdb2gNdY28QqLHRSrebZo6Lh7z0LdL/yTcB0ydiKv72lTa1gzE6zeBYjmRz0XatxD+qFpykSCJDmjY3BiAFyPR9lMYR/XAOOHeRBBILXiTMaCw1+0r/DcZpvph1GvQAAILHVAKlhbKS4QZABLogGbxBoq9NOXkVrfBsRla6Zx1fAse6o7KHNzk+muWLRmm0L3h9Co1zQWtDckDKWgGC72w2+fvImMszqplfiGHp4ioaYJYQYJALWufIcW2JIEmCBrcRAU2ljKTmkdZTlwDRmZcSZLgS3sm0Wi3mtiVSWXK9mRCCcrkPHUWAteJJBA5+Q8/mp9TDwxkiJmfKIP65KRhoFiAbakCRzyjSYsCRaZWGNxOdxPj6kyfUkme9Z8DRlWai9l+xOKr+Hhf4I7WwiIuqSSVkcs227sIiKSAiIgCIiAIiIAiIgCIiAIiICDxq9LLu5wA+fyC2cDrAgNky2Z8DEX3OvoF5xFk5TsJ+ULLg4DXGo4QA2MoEkwLancjVUHEZXqW6HU8Lprw9+rf8FX0toljsrXEMqiXtBIBLD2fTNHkuOdVLSHBgsQZImYM6+S7/itAYgh75DWkmALhouRO8wPCSrvo7T4dWow4UmPBIDXdkuvAykmD67LUWI0o3tcitDzWIvRzgVPFNFZwc4ESANHG9z4aEcwVHfwgB7ajbNzEeJbaw3BkehUriGPdgKuWgWClWY4vY4HK13aBLCwgscQBoYO40VPgeNVMXUzOIb1bWsZSbORjANgTrO5WtBSl516T1CPOxYcVrljWj7zNF9IOX0kH0K8wrpYP1pZQccSX2vA9AeXxVhQpZWgclc8NTzN+xrcWsoRi97maIiujngiIgCIiAIiIAiIgCIiAIiIAiIgPHNB1W/AUGAdtwygtnZ0TByjc907+K0oQtPFYWNde5v4PGzwzt+F7/0RqwIY9zXby0yDlcNQT8uasujnC6NRzsSWNyZASyLNql2UjcQCC6DqFWYGsHkgDU3brdpj+RVjisFmp5WkMgkksEOkgAdoHaLcpPNc1NW8rOnnTVXzI19N+L0GUXscGZiCKbRAfmIgOhtwACTex0vK+f8AR/iJZWadtCJ1B1WjHcPcyqWOBnWTre8k/mrf+5AxvWbtF2akAiJ1trZbdOnClTy73K2UpKR02MoMLg4Q05WhoEmzBlm5tJEnaTspCj4zDZWUwYD8oBggkSYGm8QVIKseG+mRpcUlmcH7M8REVqVAREQBERAEREAREQBERAEREAREQBERAQ6OALahLdHXjcHW23PfdWlbEAtAMxN8piRp7Wsa/BR1AxYdTlzXdlxALeU2lo5/1VJjcG7ucNjo+H8QvanU32Xv/ZIxHCcPXk5SHxGcE5hliDex/P4rGtw7rW0wSHEe0WsLZdPtHtkE3ABAboLStNMPaRLyA4gSAD7zZvNuzmuOXfa74dTZSY5pL88loOXslhDgS125Nh67SRVXkla5c1qNNvM0VVajUBANNzWZvb2tt5SDClFRsK9zu04kwMo7RLTcyQJIGjRt7KkK/wABRcIZn9TmeKV4zqZIr0hERWJUhERAEREAREQBERAEREAREQBERAEREAWmvg2vILibbbea3IsVWkqkcsjNQryoyzx3MsrD7TfNpjzg29IUx3Euy5sGDtJAtYTG45/owUWB4Gg/wmx/kcRazl+xjTphoAGyyRFtpWVkaTbbuwiIpICIiAIiIAiIgCIiAIiIAiIgCIiAIiIAiIgCIiAIiIAiIgCIiAIiIAiIgCIrPhnR+tXGZoAbpmcY05DUrxOcYK8nYmMXJ2RWIuk/Yer95T/zfyUMdGqmbLnbOcsm8SK1Oh6ZqoPgCsPiqPcZNCp0KdFa1+j1RjC8lpApmpAmYaxjyNNYqDzBW49E6sxmZObLvrnLOWkhT4ql3DRqdCkRXTOi1UhpDmdrLz97qRy/8w3+F3dONPozVcCQ5tuc8qZ5cqrfQqPFUu4aNToU6K6qdFKwLhmZ2Z3OznNtbm0o3orVt2mXc1up1eaIG2n+0N/hd3TPiaXchoz6FKiuT0WqhubMyIadT7zWOG3+IPQ+eH7NVszmyyWgE3O4qkRb/Ad6t5p4ml3DRn0KlFcO6L1wQOxdwb7R1c6kwbaZq7PR3JeU+jNYjVm3vHdtF/2eVdno7kp8RS7kRpT6FQitf2brWjIZj3juKh5f4L/hzXo6NVpAlkmPeO5ot+zzxNP/ADck8RS7kNKfQqUVoej1UNzEtjLn3mOrFbSNcpHmtz+ilUGC5mpHvbGq3lzoP9RzUeJpdxOjPoUqK2o9HXuaxwc2HhrhYzDupInkf9pZ6O5Xzw/Rl7y0B7Rm0JBi7Os5cvio8VS7ho1OhTIugq9CsQPZdTd/8iPm1UmIw7qbi14LXDUFZIVYVPS7nmVOUd0akRFlPAX0ngzQKFICw6tvyk/ElfNl9F4JiQ7D0iLwwA+LRBFrzZVnEU8i+5uYT1M216FcudlqBrbZRDTAywQQ5hM5pMzplgCDOdHADM5zhfrHuEExBqsqtnvzU2ekbqvwfF6rywNFNxMl2XQAGlJDusOgqEyMxMAFrTIEjBcUc9tMk0hmDXG+uaBlZlqO7Qmb7OaCGySKazLAkVuEMcMpnIWOpuEmSHNpsEOBtal8fFSX4Vt3Q4mc2p1Di/Te5071XYPjDnvawtZftGHH2TQ6yRbXrQ5sT7LZ1slLiz3NZmFMioGh2V3smo9tMA5Xv2c6+YGSywkwswTcLgGZKdz7LHSCdR1TtDtNFlvHmvaXCWjPcwYywTIGWk0ydzmpAg8l5QxuHY1rG1aIa0BoBrsJAbYCXOn15LaOK0Pv6P41P6l55kGrHUabAC7NDnQ49ogBxcToLGX2+Gi3/wB3MnQ+0He0dWmnH/RZ6HmVGxGIwlQsc6tRlmbKRiGtIzDKYyvGospH96UPvqP41P6kuQYU+GNyND7kNYHQSAS1rGyBsP3YUanhW/2io0kw5jcom/ZFUPP/AKYxFj3Hkpp4nQ++o/jU/qWhlbCh5eKtHMST/wCIaQC6MxDS/KCYEkD5qbkmyvw8GI1D2OvJHZqUnmw3IogDxT+wUWNlxLWtAJcXwAGtpNkk2HZoMueR5rP+86H31H8an9SO4nQ3rUY76tP6lHMgi8OwVN9Nr5JNxYkCWGsyMpuP968Qe5bHcJaXtPuhpkSZLg7DuaQeQ/swkbz4rKjjcKwQyrQaJc6BVpgS9xc4+1u4k+ai4jjTm58gY90uFNrC5xOVwAzhmY9ppc4ZRow66r1z+gPeJ4KnTpGM05cjdXa0xSEgbZRr5qScBTdDgXQe0O19rrTt/wC4fp3clBxmOzgj92WF7Ax2Z4PbpOqtcS2o33bWcJme5TW8Rw7AGdbQblAbl66mMuXsxBdIiIgqLMkj0uDtaACTDMoZBvla3DjtGLnNhm6bE81HbSp06tNrS6QBI1gOaaVO9oksI3khTXcXw/39D8el9Si1cThHPY91SgXM9k9cy2uwdBiSbzEqSSwlcp06pD9y6LnMCeYGU/mr93GMPvWo/is/muY6YcSpVOqbSe1+XMSWmRfLAkWOh0W3gk9ZNGDEtabObREXQlUFIwnEatIk03ls6xofEGxRF5kk1Zkptc0Tf2pxX3p/hZ/JenpVi/vf8rPpXqLFo0+1fBOpPqzwdKsX97/lZ9KftTi/vT/Cz6URRpU+1fCGpPqejpZix/xPVlM/9qzHS/Fj32/hUvpXiL1oUu1fCPSqT6syHTHF/bb+FT+lefthi/tt/CpfSiIsPS7V8IOpPqz39r8V9tn4NL6V4OmGL+238Kl9KInh6V/SvhEKrPqD0uxf22fg0vpWJ6W4v7bfwqf0oiaFLtXwidSfVj9rcWf+J/8AXT+lYnpTi/vj/Cwf9qIo0afavhHnUn1MT0mxZ1rO9GR/+Ud0mxf3zvRv8kRetKn2r4PeaXUw/aLFffP+A+QWB45ifvqn8RHyRE04X2XwQ5PqBxzE/fVP4yoTnEkk3J35yiL1FJbI8Nt7niIi9k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286" name="AutoShape 14" descr="data:image/jpeg;base64,/9j/4AAQSkZJRgABAQAAAQABAAD/2wCEAAkGBhESERITEBMUFRQTFRgWGBYWExYVFhUbFRkZFhoYFRQXGyYeGBkmGRUXHy8gIygpLCwsFR4xNTEqNSYrLCwBCQoKDgwOGg8PGjUlHyQsLCksNCwtLSwsKi8sLCwpKSksLCwsLCkpLC0pLCksLiwsLCwsKSwsLCwsLywsLCkpKf/AABEIARUAtgMBIgACEQEDEQH/xAAbAAEAAgMBAQAAAAAAAAAAAAAABAUCAwYBB//EAEcQAAEDAgQCBwUFBQUGBwAAAAEAAhEDIQQSMUEFUQYTImFxgZEyQqGx0lJTk8HwFiOS0eEUFWOi8SQzQ2KzwjRkcnSCo7L/xAAaAQEAAgMBAAAAAAAAAAAAAAAAAQUDBAYC/8QAMBEAAgECBAQFAgYDAAAAAAAAAAECAxEEEhMxBSFRUhQiMmGRQXFCgaGx0eEVM/D/2gAMAwEAAhEDEQA/AKxERWZUhERAEREAREQBERAEREAREQBERAEREAREQBERAEREAREQBERAEREAREQBERAeqdQw1MDthxd3GB4H9bKNg6Re8BlwJzO2bHLmfkrItA9kTEXm/kNv6qkxmNd8lJ/mX+BwEbZ6y32Rs4dLXSAfANaR6EX39Vv4rh2vEyxsf8rQTbSyqX8VyuAcZGaDMuIIF/TkpNfC5v3jHAtJ1mdb3HqqvUqXvdlq6NF8ml8FfiMMW945haVniHvPsEAAyRE5vP3QtbXzsR3clfYPFaqyy3/c5/H4JUfPD0v9D1ERWJVhERAEREAREQBERAEREAREQBERAFhVJMNb7Tj6Aan9c1sUjCYV1y0dp1u4Acz3arRxlfShZbssMBh9WeaWy/6xLwlHK0MHIT3+Ck1GWAGpIWmjTc0/vDcW8I8LfFSOIcTp0mMqPcGAO1IsSRYWuSYOq5xnQ1JFJguFOL61J7LOd1jIdq1xJBkbn4WUrD8GYwn2o0hyi0Ok9N+IpPpTDZDnOi4MQANTpN+S6vFDMM0AA39br0pv8SsYcza5M5zF0ql8ozb3knzI+arKeKDnwJFjI5EEfG/wXRViAqbEUqftgHMXXO0QQZvrIbtznZbWHmo1YtmOspVKMo2+hiiIulOYCIiAIiIAiIgCIiAIiIAiIgCIsK74aT+rry2krsmMXJpIkUdeZ0Cl1qjwA1pAnYfMqrw3FaVhmfPLLcHysVPqYgMcAJlsFwtN4MHxEeq5jEVHUm5M67D0VSgoo20Q1sAvIvqe7yJUTpBxSmOqpmk2tLswa/NBiQPZIMySPVWlCg0w/wB47RYeA2Pz17lJcMpJbZxgE+EwPi4+a1JyUD1Vlm2KDBEFj2MwcNeSQDmp06UeyQ9wLy+LwOdzFlb8FxmeiPtNlp5Wt6f1UviOHquoghxa5tmkixJBIDubZ+BOi57o3xHOSQMpeSHMk9l15bfYG3mF5pyck2Y4pWaLWsXCSYjuuoNVuYANiB4aOk+kz6qdjh2TmHh4qDTqak67/wCmyzXNiEVluRnMgxyWKxqVADfnCyXTYWtq003uctjaGlVaWz2CIi2jTCIiAIiIAiIgCIiAIiIAtdaLA+K2KJWq9uPAfmtXFyy0mbeDjmqr25m3BYUUzLbv2cbwdJHeFLw+GkkyTOpOsnWe9aMM7MTFht6c1YMZC5yTdzp42sSWVhTDiQJAm9/1sonBuJ1XS15aajZklomCbOyD3YIHkteLrE9lpMuIFidu8eSqeL0hSpvqn/eCHNd702i+v+q1prO8pjn5WdpxBrnU2VOty9WHOc2wpuEakagwvnnRvjrTiKkCG9Y54mxyvO457+a1UOkTyHTe2h7tPK8wFq6PYgF9UgAuJEuO4NgI2vPqs1Kk4RlmPNPzTSXufRMZVaRGqrWwCTBILTO8d/dy81JonsNJNwIk79/coeLe6nLTILgAdRrDoPo033AUG1CP0RXVXMFgbk+NtPzUlVlZwDrchJJBHqNlZgK84ds0UfFl5ou/UIiK1KUIiIAiIgCIiAIiIAiIgChVGD946ZNxGkaD5fNTVTVKxD6o7z8IK0Md/r/MseHK9V/YtaBiO5TaNaR5qBhjIvf9bo6sGXmBcnla6oJbnRwjc1YzpXSw1ZzHUi8gBwJAIuJIAPfuoeN6R08eG0W0TTvmL8w0ZJgN5kkamPFQK3CauNxBdQbPZA2DYHMnxK14PhNWhiA17HAk5baGQZIO9rxbReslJc16t9zTnmv7HQdEsJhXFxfhusZ7MukuB1kTYiItbc8lI41gWUKlM4Wkxgc05srC0EjYS45onWx7lnh8Kajmsa4tAyj2WxLQPsgdkAXnWCTe6k8dkYZ1Vo6xwe0NcCb9qT2CNCNhEQdVrSm3U35M90vL5vqjHC4zsdq/60j1WrHYrM5znuJc4zpr4Ad3yTDOBphw3g+B/mo+NoPbleYFpE63tPgva3LOPMrcUBkPMkX5XBnxsrWm+QDzCqsfVltxE+hhTuG1S6m0n15wrrh03dxOf4tT5KXuSURFcFCEREAREQBERAEREAREQBUnExDzGp+RFyrtU/Gm5X03aA2PO11q4qOambuBllqmeDrkC5Ki9KsTFOkDIzPMi2gA5eKkcNyvqEjSbfDmurwHBG1CQ4SSIsxslrXB2XM7QE2IBvO65yVRU5XaOlqXyFJ0N6Y0KLRSqEU5mXBpcXzYhxHs2JErzpvUdSo9ZTdYvbDmn7QMeo/PZbOJdAKRa7IWsiS0gQR3O5hctxhhFBrK9Tt05aGT2WwTMDna58OQWKEaVSopw68zVk5RTTOj6OY8VqL4I6xzA250cYzSNgY+KsqlKpQpNLq4Lc85INnf8rnHvmw94r5bg8U6k9j2PLT3WPhbULraQpVSIqEue7O49qWgmBINryeay1cPlldbfY8Rlm5HSNxINQtbGV145E9y8xmHDrnMbAXJ0aAAL7ACPJYP4YHvaWmHtiOXPdbMaKrXSKpaWGZYGgE63aQR5aLCuhYqUlZMosVgS3YwTodu9TOHU8rAJnf1VhiMXSqiKktMZQZ7J758bKr4cSDUYTMGx+f5Kz4fJ6qvyNHiSvQb3JyIi6A5cIiIAiIgCIiAIiIAiIgCrOkBimw8qg+RVmoXGaGai4bggjyI/IlYqqvBmag7VI/cruFCA8TqLc5C6qvjqz6OHfSY17mw5zagOV1gbttmB081yfDh2hMX/LkodLG1KLq7KVZzS1/YBccus+zp8N1zNWlnldfQ6ebeVH0GrXqO63NTFNpMsZJc6nIGZpJ90OmJ2hfN+L4L+1Y4UaR9otZmMkTu62ok67wu2w+OD2MFWux7i1pJDg4EkAzAtvHkp/CMBSvVaA98ua1xIBA0IE3Jkc+4RdalOo6M5Sa5/oY2s0Uj5zxTocaD46zNAm7Y/MwrvogW0aZNRhe2rLRBGa0EgTqAG30gHwVx0qw07QdIIjv/ADXJcF443C1XtqNL2Zo7w2QSGE2B+cDktvPOvTa3MKtCR3ODq+667m6HTwmbjwWriGCLu0XHRVeD4/SxGJijmghre00Al3PXTUK1xVeLfrzGqw2cd0WMXnV0c5Wc5ptmhpDpm/ZvbvsrnKC7OG5QWiB+u6FX8UoZwQDtcdyn4eo5zQ55Jc65J1MmZMK2wMFKeboVnEarjSy9TYiIrs54IiIAiIgCIiAIiIAiIgCEIiApm4bJUIIkatPjFvmqbiuDfUxD4mezbc9kRHwXUV6QNRubSD+gNzorno7h6IIfAdUJJjKbkAav2AnzXNYuaoVJWOnoydShGT3PnGJ4ZisMM5pkAQTLfZnQnuutvB+k3UsyvpCrTcJLXPLTnmS9rxcd4uPNfSekVfMyox2hY7Npe2ngF8kr0HtDS9jmtgasc0HzIjQarxQqKvFqaMclld0dfiOlD6raeZuVgEsplxqGHXzPe4ybAANEADzUutjKdek7q2E8gWiWiYvsSRyXOcWxVKWdSBBaMsT7N4DptmDYlSsNg8XkDYNOjUE6N7TTY5XagGOYt4rDOlGylt9zcjKDhZbmjo9TpjEVYI7LMwLXAAFrmnfXcQIXU47OSXwYLnDeBvlbyEEGO9czwfhwp13t2cx2gNgIdeYNoj5SuiNfNTGsHKbxsCDPfMeiyVebujJQvFFM8veHwe6b84V8xkADkAPRRqWFl2awgz42/qpat+Hxai21uUvFqkXOMY/Q8REVmUwREQBERAEREAREQBERAEREBGxTyHMIEjtD1EAafqPNVLuk+IwuIc6kRFhlMkdnQ2IIdc3B3vKusS/KAbWcInmbD4lVHEOEdb2gNdY28QqLHRSrebZo6Lh7z0LdL/yTcB0ydiKv72lTa1gzE6zeBYjmRz0XatxD+qFpykSCJDmjY3BiAFyPR9lMYR/XAOOHeRBBILXiTMaCw1+0r/DcZpvph1GvQAAILHVAKlhbKS4QZABLogGbxBoq9NOXkVrfBsRla6Zx1fAse6o7KHNzk+muWLRmm0L3h9Co1zQWtDckDKWgGC72w2+fvImMszqplfiGHp4ioaYJYQYJALWufIcW2JIEmCBrcRAU2ljKTmkdZTlwDRmZcSZLgS3sm0Wi3mtiVSWXK9mRCCcrkPHUWAteJJBA5+Q8/mp9TDwxkiJmfKIP65KRhoFiAbakCRzyjSYsCRaZWGNxOdxPj6kyfUkme9Z8DRlWai9l+xOKr+Hhf4I7WwiIuqSSVkcs227sIiKSAiIgCIiAIiIAiIgCIiAIiICDxq9LLu5wA+fyC2cDrAgNky2Z8DEX3OvoF5xFk5TsJ+ULLg4DXGo4QA2MoEkwLancjVUHEZXqW6HU8Lprw9+rf8FX0toljsrXEMqiXtBIBLD2fTNHkuOdVLSHBgsQZImYM6+S7/itAYgh75DWkmALhouRO8wPCSrvo7T4dWow4UmPBIDXdkuvAykmD67LUWI0o3tcitDzWIvRzgVPFNFZwc4ESANHG9z4aEcwVHfwgB7ajbNzEeJbaw3BkehUriGPdgKuWgWClWY4vY4HK13aBLCwgscQBoYO40VPgeNVMXUzOIb1bWsZSbORjANgTrO5WtBSl516T1CPOxYcVrljWj7zNF9IOX0kH0K8wrpYP1pZQccSX2vA9AeXxVhQpZWgclc8NTzN+xrcWsoRi97maIiujngiIgCIiAIiIAiIgCIiAIiIAiIgPHNB1W/AUGAdtwygtnZ0TByjc907+K0oQtPFYWNde5v4PGzwzt+F7/0RqwIY9zXby0yDlcNQT8uasujnC6NRzsSWNyZASyLNql2UjcQCC6DqFWYGsHkgDU3brdpj+RVjisFmp5WkMgkksEOkgAdoHaLcpPNc1NW8rOnnTVXzI19N+L0GUXscGZiCKbRAfmIgOhtwACTex0vK+f8AR/iJZWadtCJ1B1WjHcPcyqWOBnWTre8k/mrf+5AxvWbtF2akAiJ1trZbdOnClTy73K2UpKR02MoMLg4Q05WhoEmzBlm5tJEnaTspCj4zDZWUwYD8oBggkSYGm8QVIKseG+mRpcUlmcH7M8REVqVAREQBERAEREAREQBERAEREAREQBERAQ6OALahLdHXjcHW23PfdWlbEAtAMxN8piRp7Wsa/BR1AxYdTlzXdlxALeU2lo5/1VJjcG7ucNjo+H8QvanU32Xv/ZIxHCcPXk5SHxGcE5hliDex/P4rGtw7rW0wSHEe0WsLZdPtHtkE3ABAboLStNMPaRLyA4gSAD7zZvNuzmuOXfa74dTZSY5pL88loOXslhDgS125Nh67SRVXkla5c1qNNvM0VVajUBANNzWZvb2tt5SDClFRsK9zu04kwMo7RLTcyQJIGjRt7KkK/wABRcIZn9TmeKV4zqZIr0hERWJUhERAEREAREQBERAEREAREQBERAEREAWmvg2vILibbbea3IsVWkqkcsjNQryoyzx3MsrD7TfNpjzg29IUx3Euy5sGDtJAtYTG45/owUWB4Gg/wmx/kcRazl+xjTphoAGyyRFtpWVkaTbbuwiIpICIiAIiIAiIgCIiAIiIAiIgCIiAIiIAiIgCIiAIiIAiIgCIiAIiIAiIgCIrPhnR+tXGZoAbpmcY05DUrxOcYK8nYmMXJ2RWIuk/Yer95T/zfyUMdGqmbLnbOcsm8SK1Oh6ZqoPgCsPiqPcZNCp0KdFa1+j1RjC8lpApmpAmYaxjyNNYqDzBW49E6sxmZObLvrnLOWkhT4ql3DRqdCkRXTOi1UhpDmdrLz97qRy/8w3+F3dONPozVcCQ5tuc8qZ5cqrfQqPFUu4aNToU6K6qdFKwLhmZ2Z3OznNtbm0o3orVt2mXc1up1eaIG2n+0N/hd3TPiaXchoz6FKiuT0WqhubMyIadT7zWOG3+IPQ+eH7NVszmyyWgE3O4qkRb/Ad6t5p4ml3DRn0KlFcO6L1wQOxdwb7R1c6kwbaZq7PR3JeU+jNYjVm3vHdtF/2eVdno7kp8RS7kRpT6FQitf2brWjIZj3juKh5f4L/hzXo6NVpAlkmPeO5ot+zzxNP/ADck8RS7kNKfQqUVoej1UNzEtjLn3mOrFbSNcpHmtz+ilUGC5mpHvbGq3lzoP9RzUeJpdxOjPoUqK2o9HXuaxwc2HhrhYzDupInkf9pZ6O5Xzw/Rl7y0B7Rm0JBi7Os5cvio8VS7ho1OhTIugq9CsQPZdTd/8iPm1UmIw7qbi14LXDUFZIVYVPS7nmVOUd0akRFlPAX0ngzQKFICw6tvyk/ElfNl9F4JiQ7D0iLwwA+LRBFrzZVnEU8i+5uYT1M216FcudlqBrbZRDTAywQQ5hM5pMzplgCDOdHADM5zhfrHuEExBqsqtnvzU2ekbqvwfF6rywNFNxMl2XQAGlJDusOgqEyMxMAFrTIEjBcUc9tMk0hmDXG+uaBlZlqO7Qmb7OaCGySKazLAkVuEMcMpnIWOpuEmSHNpsEOBtal8fFSX4Vt3Q4mc2p1Di/Te5071XYPjDnvawtZftGHH2TQ6yRbXrQ5sT7LZ1slLiz3NZmFMioGh2V3smo9tMA5Xv2c6+YGSywkwswTcLgGZKdz7LHSCdR1TtDtNFlvHmvaXCWjPcwYywTIGWk0ydzmpAg8l5QxuHY1rG1aIa0BoBrsJAbYCXOn15LaOK0Pv6P41P6l55kGrHUabAC7NDnQ49ogBxcToLGX2+Gi3/wB3MnQ+0He0dWmnH/RZ6HmVGxGIwlQsc6tRlmbKRiGtIzDKYyvGospH96UPvqP41P6kuQYU+GNyND7kNYHQSAS1rGyBsP3YUanhW/2io0kw5jcom/ZFUPP/AKYxFj3Hkpp4nQ++o/jU/qWhlbCh5eKtHMST/wCIaQC6MxDS/KCYEkD5qbkmyvw8GI1D2OvJHZqUnmw3IogDxT+wUWNlxLWtAJcXwAGtpNkk2HZoMueR5rP+86H31H8an9SO4nQ3rUY76tP6lHMgi8OwVN9Nr5JNxYkCWGsyMpuP968Qe5bHcJaXtPuhpkSZLg7DuaQeQ/swkbz4rKjjcKwQyrQaJc6BVpgS9xc4+1u4k+ai4jjTm58gY90uFNrC5xOVwAzhmY9ppc4ZRow66r1z+gPeJ4KnTpGM05cjdXa0xSEgbZRr5qScBTdDgXQe0O19rrTt/wC4fp3clBxmOzgj92WF7Ax2Z4PbpOqtcS2o33bWcJme5TW8Rw7AGdbQblAbl66mMuXsxBdIiIgqLMkj0uDtaACTDMoZBvla3DjtGLnNhm6bE81HbSp06tNrS6QBI1gOaaVO9oksI3khTXcXw/39D8el9Si1cThHPY91SgXM9k9cy2uwdBiSbzEqSSwlcp06pD9y6LnMCeYGU/mr93GMPvWo/is/muY6YcSpVOqbSe1+XMSWmRfLAkWOh0W3gk9ZNGDEtabObREXQlUFIwnEatIk03ls6xofEGxRF5kk1Zkptc0Tf2pxX3p/hZ/JenpVi/vf8rPpXqLFo0+1fBOpPqzwdKsX97/lZ9KftTi/vT/Cz6URRpU+1fCGpPqejpZix/xPVlM/9qzHS/Fj32/hUvpXiL1oUu1fCPSqT6syHTHF/bb+FT+lefthi/tt/CpfSiIsPS7V8IOpPqz39r8V9tn4NL6V4OmGL+238Kl9KInh6V/SvhEKrPqD0uxf22fg0vpWJ6W4v7bfwqf0oiaFLtXwidSfVj9rcWf+J/8AXT+lYnpTi/vj/Cwf9qIo0afavhHnUn1MT0mxZ1rO9GR/+Ud0mxf3zvRv8kRetKn2r4PeaXUw/aLFffP+A+QWB45ifvqn8RHyRE04X2XwQ5PqBxzE/fVP4yoTnEkk3J35yiL1FJbI8Nt7niIi9k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288" name="AutoShape 16" descr="data:image/jpeg;base64,/9j/4AAQSkZJRgABAQAAAQABAAD/2wCEAAkGBhQSERUUExQUFRUWFBcXFRcYGBcXGBwcHBgYFxcdFxcaHCYeGBojGRcUHy8gIycpLCwsFh4xNTAqNSYrLCkBCQoKDgwOGg8PGiwlHyUpLCwqLCksLCwsLCwsLCwsLCksLCwpLCwpLCwsLCwsLCwsLCksLCwpLCwsLCwpKSwsLP/AABEIAL4BCQMBIgACEQEDEQH/xAAbAAABBQEBAAAAAAAAAAAAAAAGAQIEBQcDAP/EAEMQAAEDAgMFBQUFBgQHAQEAAAEAAhEDIQQSMQUGQVFhEyJxgZEyQqGx0QcjUsHwFDNDguHxFWJykiRThKKywtKTFv/EABkBAAIDAQAAAAAAAAAAAAAAAAIDAAEEBf/EAC4RAAICAQMDAgQFBQAAAAAAAAABAhEDBBIhMUFREyJhcYGRBRQyQvEjUqHh8P/aAAwDAQACEQMRAD8A0RKvJVgOieTgkC9UfAJ5CVG6IRsftAUhzPJQP8ec2C5jYPImVFxjy69zdRcTVBEeC5M9VJzdM2RxKuQmwO0WVR3TcajiP6KTCz2ntUYes15MAHvcSRYHxsjzBY1lZgqU3Zmu0PzkcCuhhyb42zPlhsfB2SwmVa7W6lLTrNdoQm7ldWLpjoSwnQvKyhsKuxG1odDQD1K9tXFkS0fzH8lVB41K5mp1LvZD6mrFiVXIn1duZBmeBA1jX0XfZW3KOJH3TwSNWmzh4jl1CAd7dqyAxmnvQqnd7EOp4mi5pv2jB5EgOHUEEhHgyzq5MOeGNcGxQkTymhdExCQmlQcVtSCWt4GCfnCFdtAtq5iTOoPHmPBZJaqKltjyPjhbXIbryi7MxvbUw/SZkawRYj8/NSoWpO1YpqhqQrzGQNSepSqIg1InFIVCCQmpV5Qg1ehKvKFjISEJ8pqogwhLCUr0qEJSVInKwTwCTEU8zHNGpaQEoKcFGrVE6As3FZQQQZ1jwsR4/RV20dqBjCYjkFd7y7OP7xvO/j/VZrtfFuc8yCI9kHiea5M9O95vhNNWRcZizUf4a+P9FoP2aYk9nVpng4OHmIPyCzvD0Uf/AGbU+9V5ZW/MrfjSjwhOR2my53lxGSow8Mpn1KpG7eINyApn2gVSDT8D8/6IDxGJMhYsqvI6HYlcEHzd7CyOI/XBEOx9rsxDMzSJBhwHA8PIhY1U2hFyUVbtCpRpduCQakgC0RYyR8kzHkljVy6A5MUXwupab84avTca1OTTIGaPdItccja/igt223nVx16o/G8VVgBcQ4HUED8kJ7yYGm93aUafZT7bQe7PAtHDwS5PFJ2uoeNTSplQ98hcw+PH5J9DCPectNhe7jAsPE6DzUxm7lUTJpzrGaT8onzRRpPkKT44C3cbbtWq40qhzgNkOPtC4EE8QiNm2WF7miTlnzixjzVHuDgMlJ9Ui7jA8G/1+SiGuKRc4nnpz/UpufNLGlRnhiU2ydi3jtHXgFxIJt14qm3j2gwR3hIbfiujtt03EggEcWuAI9FXYzZWHqGWksPjmb6EyPIrJGC3bmx3K4L37O8W6oytPshzcoPUGfk1FxQ9uTgeyouALSC8kkdIA+CIiurCq4MU/wBQ0pClhIQjBETSnFNKhBCkSlIoQ8kK8SvKFiJpTkhUIMXl4r0KEJaWUiWVARQnBNSyoQ9Woh7S1wkEEELKt5t2n4eqSZcxx7jzfycfxBaq6oAJKgbSqtqMLC0EOte/6KTklFdeozHdmTU6S0XcDBZaLnn33W8Aqqvui0CW5jFzfyV/s7bDKTGsgQ0RYx80mGaF8jpxbXBW/aHgXOax98oBBIvBmRPKfyWeupyYE9Stoo4ynWa5oMyCHDjBss7x+69Zjy2ARNjmFxwtMj0QZYq96fDDwz42vsCXYA1mNPsZhm9fz0RtiNpgNa2Blyj9BV2F3TdVqdmKlNr4nKc0+XdgrttrZj6DmsfBIaCSND4fFKyq4p9hsWt1MsqOJbUba/Vc8XhAWuabS0j4a/JQKOJFMSPIKo3o3nJoFggOecsixj3v11SI43KSig29qthpspoZhm5RAcwH1AJ8+qpNo4sMBIVjRxrWUQ0kWaB8EH7UxTqrzewNo08lIR3PkHlBtu7vMH4R7NHsMDq1x18QZHmFUY2vq0nQoVdWdRbmabiCPIz6J3+OCq4kuI5AAytEoOdPsgVUX8zpjK1+7N9fFM/aXC2hOiYzGU49sGPIp+GY/EOLKLZIEk6W89Ffwa4Jx1sL92N7hSHZFoMkQ6bTYd7p1CN6G0gQM0g8YuFlGy9mPbXY2owjvcdLAnUW4I2weNyk5jyN1WXUPG0osX6Skm2FLKzToQnOHFDmJNviqrBbxONZ1CS6W5uYaAdTymwj6Ji1bS5Qv0L6ML24xhOUOBPJdCh19PuuPQn6X9FP3f2oa1Pve205XdeR8/mEzTah5eoOTFt6FkU0p5TStYkbK9KWE1Qs8UhXl5Qg1KkK9KhZKBSympVAR0pU1OChDjjqJcwgai48v0VQ4fFah3A/BEwQVv1TdSGZtg88PiPVY9TC1uQ/C+zJ7ts05gm0Eaj0Qnt3HAvsbalCdbEu5lcNo40tp8ZM/RIjp22aN0Y8hruTi31K73MJFNgykj3nHh4AR6hF1V39Ss/3d2v+yYNga0OqPlxnS51PPh6Lhjd6MTU1fbkAAPQJOTC5SaXRBJ3ywpxpLaoqMN2mQRw4qy3kqivhWYgC7DlqAcJj4B0eTkA0d4KgNwDz4fK3wRTunvIwP7N8ZKvdc1wkTwnobg+Kdji0vTl0YM/7l1QNY/aQA5qv3X2Z+14wGqJYwZnA6W0Hr8le727tGjWIA7hM0zwg8PEaJm71HsaT3cXGPIWH5plLDB11Kv1WvAR4ynQFmUqcR+ED4DgqLGYdh0blI0y29QbKR217rtUpSOHIrDbTNCVAtRwdTEV/2eMsGXu1AbzjrIt/daBsrZGHoMysZfiTdx8Tx8NFT7FGTEu/z0x4yx3Pwd8FfVaopsc468ApmnKdRj0Fbadsj7Qw1INJcxhjm0H8kzdrYow9ImILny7pM5W+QgeqqKe089VoeYAlx5WvHrHopFfeqm0xmkTMc0v3/pDot67spOigYmsAq929dI65vQqtxm3mO0PkqWKT7BqkXmK3naygbZnTkAGpOgAHPQeYXbdjYZpMdUq3rVTmf0/C0dGhAVLaWXEB8eycwHDNEA+QRXhN6y7Uei15cclBR+4lU3aCg1g1ji4WDTx52Cp9hbWbQqy4wxwyu6XsfL5FVWN23MAyATfVVu0NqNLYaIDiddYEfmj0sHFgZKo2CV5VW62Jz4SiSb5AD5SPyVquoYRpTU8hNKhY0ryVIVCxpXkpSQoUSQlSJQoUKE4JErVCDgFTbz0adekaRPekEECYPXyXTaG1NWsPi76fVV4rBrSTEAEknQLnajVX7IGnHi/czL9vbGdQqlpMg3B0nyVViqeaAJgc+KMztPD4nFRiMwogOhwMGbQTA0+qKW/Z5g3tBZngiQ4PkH4LRhvam+pMjS4M4ZSz02RcNbB6Jz3MbaZPAC5PkLo6xH2YNv2VZwPDMLeoUKiwYOKb2DOAM7hck6m/EJGaLhyOhkUuED2F2PVqX7Ls2/jqd30bqfgutbBU2D23k6EwAPTX4q/xWM7a4NunLw4Kh2iy0cz8OKzKbbGfMP8AdLarcTR7OpDnsAnMAczfddB48D/VUO/1HsnsDGhrSJgAActAq/cnG5cYzk6Wn0t8gjXe3Y/b0bFoe27cxgHmCZXQkt8DInsmZy7aBIbAMjVd27VbF5EDiqraGHqtOV+Zp5aDyIsfJM2durUxBn2Wfidef9I4rK8UauTNTm+iE2zvJle00nGRMkdeH65KRhN6H1GRmDuYOv8AdXuH+zyi32g956mB6NhQtvbCpEWDWPaIa5sAjoQNR0Km/FxFJ/MD3W2/sUO0q5ddpg/qQo+EqNImb9UxlV1w4AnRWuwt2HV5dOVotMXJ6BPaUY+5gqXPBGJbrZMc6fFWO1tgOw74PeBu1360KiNpRdVBRfJcpMijBlxDQJcTAHUo52XubRp0gKjGveR3nOEjwbOgHqoGw+yod+peodB+EHh4nj6K2r7fD2FoEDnxSM2Vt1HoSMO5AxW62HnusDRza54/9oQxtrZfY1BlJLXCRJkiNRKL240ERqqjeFgdT6hwjwuFMGVqaTZJw9oV/Z5is2GLeLXH0N/qiqUB/Zu4zUHCAjtdNGN9REiUpsqyjyaV4lIVCz0r0ppK9KoolBKCmpwVlDlzxTCWOA1IsnrwKFq1RE6Bpp9UP7244hnZtOvtfRFG3ZpHM33/APy/V/VZ9tmpLjJJM6krkRxbJ0+x0FLdGylosg35I93VrVKeGaA93f7/AAOUHQNnnr+rgwN5R3sGqG4elmj2Gx6Ap2aUtvtZEl3LehtiszUh45H8iFA3ny4jK9rXNfo5pE+BBHpw4Lv+3NOmgSVdrMa05gZjnYeSz+pOtrdkUUnaQKmo6m7kuWKoPqOhjS4xwFr8zoLLhU2ux9doqGGPeR06X4SQEZ4Wu0CG2HTRVNvHToZe60VmwtguovbUc4Zm3AFxpxKsdrV3OiSSTxP6sutbFtHFcMdj2PaALH9cUmWSc37mSMUndEDB1wxzg9oewjvNIkaajqFc4mqG0wbAcOgHJBu8O0Ozouy6mWjzGq447eHtsPTYx1yBnGhEC4jxTljnKKfayNxv4ntrb41XuLWOIGki0+CqqVUuN9U3sB0XahTgwtdRjGkUk7Jey9mMq1KjHZgQ0OYRzkSHeIOvRF2Dpim0NFosIVNupS+7dUOr3GPAS0fI+quTjWTBInyWLUZJTlsXYKEUlYm0cOH0yCbi4Vfu5sNmIc5rnFrhcWkEAwbcxb1UnG7SaxpJPNVGxsWc7TTdleXSD4XMjlEgo8EnHl9CpxtcDcbszsa76biS4G0A97iCPFTKGzKkEhuo0JAKKsdWDzmMNAF3HlyHRUmK26xtqYmOKDJPdL2FxbrkGn4steWmWkcHWP8AbqomMxuYx1Vzja7MQIeIPBwEkHp9EOuw5Y4tOoP6K3adRk77iMra4NK+z/Gh1AsgBzD5kHSfiihZ39ntUjEOHAsM+RELRZW5GOS5ETSnJpRFDSmlOKaVRY0r0pCvQoQlpwTAomJ2mBZt+v0QTnGCtkUXLoWELyHsTtGoBmaTa8dPBTtlbfZWsbO5cD4deiCGaMwpY2uSbicK2o0teJaeHyIPA9Vlu+ewXYZ4gudSfdpMEg8QTC1chV+29ktxFF1N3H2TyPAo5RTKjJoxGoCRyCKmVu6xvBrGj4BUOOwrqT3MeIc0wVcjCPZhGYh5hpdlFiT0J6GCkZsblH2miEknyT6FeBcqo23tfP3WmeCrcXtnNaSfJQjjncBCVj076sOWRdhlWkHOAKtNlbYdT7jiSOB4qmLzmzE3RfR3LFRrXCoc5AzC0T0TszhGKUxcNzk3EmMr9o2QZ5KPiagYJJXnbu4qkPu8jo5y0/RUW1cPi479NoH+ofASsWPGnLhqjRKfHQr9sbQLzlmQP0ER7v7iMq0WVXveC4SGtgcecFBBN768VtWxKzTh6eWIyNAjoIWnVylhglB0Z8VTk2wZxG59HRpqsI4khw+ICrq27tanpDxwgwfQo0xeLptMkknkFBq7aHBsdePqsMcuSueTVXgoKu0XUqDKeVzHBuV0gi45c+fmqarVBuXn0KItpbecGkFoIPB1wVwG6b3kODqeRwDgWHNrw6cVpgoxTlJUBKTfCBx+OaBBc6F32FXqNrsrMpvfTbOckQIIgwTqePkjLB7mU2wcgJ5uufHkPJVe8Ffvmm2zRaB0/XxU9eMvbFfcqn3f2HbT2/2pysd3bQoVPDO1JBQ/hqjmh1wcro6wdPLUfoKZS2g7jPlomejsVIFT3F7SwwPHw/qu+z9kMrveCTLAND1Kpztg5dI+H91abm1XEPqE3eSPIQPqkyjKCclwMtS4CTd/D08M4kAEutM3jpwRVSrBwkaIHeLwp+ztrdkb3b73hzR4dS06kLyYbVoLJSFepuBAIuDcFeK6RjGlNKcU1UQa5JlSleUILjyeyfGuU/r0lDmydoZH94Bw4g8jb16oqWe7z1HYarlaJBu08I8eiyZ4SclKI7E1TTC/FMa+m4t0A04iT8R1QEcSWPMTY/nYhQjt2vpnA6AKPQxLi45zrxQQg07YfCVGq7t7Z/aKUn222d6WPn8wVaLP9ycfkxfZz+8o/FriR8MyPyVtj0M01TKja26tDEvD6gOYcQYkcip9XZ1N1LsS0Gnly5eEKRKSVZVsyTenct+GcXMl9E6O4t6O+qGxTW/kTqq6pu3hnGTQpz/pA+Sqg1PyYmcOSLI/wsZWOE3aCRxn9QjTD7FoM9mlTH8oVLt6kGVCYtr8Fk1ULjY7DNXRHo7XIaQACNL6z0Wf7ZxTqtd2YmxI/sr/ABe1GCe98PyQtXqkuJAtPSVn08Hd0NnSKvHUYdI0KJ90t5HMYaLpiDl+cFUtenIv5eP6laxu3sTC1MKx7aTWl7BJHtBwsYOoMhb5RWSG2RmT2StARidp53WIA95x0HgOJUTaG1QLUzIj2jr1su+9WzzQqlr297VrwID2844HnHFDb5cb6ckqOnihssrPYnGOedTHVX+6+1XsBY3gc3wA/XmqJtJEW7e7Neoe0pt7oGptPhzKZlgpQcaAjJp2FWF3ob/EFtJHzQttKHVHEXkyEzatQsA4c1SDFEGZWLHh7odKaTJmFwAOJY11m1fu3Hx9k+Rg+S7YnZjqL3U3DvNJBtA8R0Oq5U6+aDxBBB6jRanX2XSx1GnUNnFgOYa9QeYmVtjbXImTp8GUVqJNtSbD5BEjC2hTFMDMQLx8fUyial9n1H3nVD5gKg3o2JVw5LmjNSOjuI6O+vFBlxudX0ChNIj0drADvT4QuON28CIaIkQqWpVcU1rUENNG7YUsro0zczbvbUuzce/TEeLeB8tPRERWUbvYp1PEUy3i4A9QbELVZWwys8U1KkKhBpK9C8UkKEJEqNtHZtOuzLUE8jxB5grtKUFV1IYvtilUo1XU3CC0x4jgR0IVe6u49Fsu2d3KOKjtG94aOFnDz4jxQ3X+zBnuVXD/AFNB+SpJIPdYI7B2gaeJp1CdHCfDQ/AlbS103Wdn7M6gNqrD5EI+wVEsptaTJa0CecBEgWd0qReUBFlKE1KFCh7UP75Uj2JeOAgnlyKvwUyq0OBBAIIgg6HmD0VSjuVBRdOzB8RigCQ2/M8/NRDUcei0jb32aBxL8M4Nn+G6Y/ldw8ChmpuJiwY7InqC0j5qkkg7sHqbVsm4lBzMFTDuOZwHQm31QdsLcCs6o01m5GAyRIk9LLTqbAAABYCArKl4KzeXYDcVRLTZwux3I/QrIsTseoyoabmOzgxEa+HNbmmOoiZgTzi/qoUpUAe7v2eRD8Rfj2Y/9j+SPKNINaGtAAGgFglheVlN2Z3v7u05rjXpgmmbvbE5TxIH4T8CgtoK3chU9fdDCvMmk0E/hJb8AYQ0EpeTJ6TVpu4b3HC30D3ZfC35ynf/AMNhpmH+GZXeGoNptDWCGiwAVJOyN8HaU17AQQbg2IKWU11UDUgeNkQIKbZ3CY8l1E5D+E+z5ckMYjdTEUzemT1bcfBaU/aVMa1KY/mb9VHftyiP4jfKT8ghbQVsE91t2anaipUaWtbcA2JPgjohVT95aItLyZIs06gSReOCjP3tpxIY82YfdFnGGnU8VXqRXcqmXpKQlDdXe6JikP4mr/we1o1cH711CYDWDvMHE+2JB1HgheaHkm1hSSvSgipvZWyzmaO451mj3X5SLyrL/EKv/Md6N/8AlC9RFF7QoCcmrxqAakDzCfYI5OCjOx9Ma1GDxc36rk/buHGtan/uB8NFLIT0qqjvPhh/FBuRYONxc8FwfvphgJDnmwdZh0Jgawq3rySi9XkPO32pTAZUJzZfdF4zc+Sju38bEii72A+7gLTHAFD6sPJNrCpeQm7fV+aBSYPvMl3OPu5psB4KK/fWsWyG0x925+jj7Jgj2kPrw8l7WGy9KB6m8+ILozgDtGtsxujmg8ZvJUZ28OILf3rp7OqbZRdjo4BD+ZgXsZoKSFn1TaVQuM1KhGelbO6IcANJ5qPnJFyScmIFyTdrra8YQPVLwXsNHdUaNSB4kBcX7SpDWrTH8zfqgR7hmkD36LvJwyrmKRIjKfYxDNP83d9Qg/N/AvYHR27QH8RusWk3iYsOS4VN6KAHtONibMdoNdY0QiAS42MzQeRxvY/I+icMG7SOFduo0c6W+qW9Y/gT00E796qcwGVDcDRouRI95R373CJFI6PN3AewYOgPFUIoOLiNHRQefInN8GldRs8zqImr6VDI9Et6yXwL2Itqm9bptTaO8wak+1oeCjv3oqkWDBaqdDqwxxKrW4WXlhOjKLpjXK53/wAj1UkYATqdah/36hLlq5eQtqOr9vVifbgZqejWiz7cuajVNrViP3j5y1uMXY6Bolbgu8QZy5KUHqxziP8A1K7DBt5cXHj73teqW9TLyybUQ6mLcTdziM1E3cTZ9jx5qM7Qj/JiB5tdb4KxbggHkwMuRgA5FhcR8x6KQKY5D++qB5/qXRVZu9I/5lF3k5uU+Wq5OouLCMrv3VZuh1D+76jRTBi2Cvl7+Z8NjI4Nloc6zog2J48FPyqpZHHsSioZRcahMWFYOM8nUYPxKazZb8gBIB7JjOJux+YeUK4yJMqF5n2LoqaWDzOfeMtWpbmHsb9ZXSlsoCJcTHZchembHzXHZ2Le6u5pywe0JAEFpY8MbmMyZbBvyVu1twjyTlF0UqM12XRY+rSblpunE1Q9wEPE9tDS4UxYtvd7vZbGWCFofZIA2IR+0UBNGf2qro09sP32rp9npABlkFxDsui5V0fxKTU414Mul/S/mCr8Q6XGXOyvJiSSQWTAvcydFFw+I7RjiGus0NuCCS0yIUJ2MOcuAAJ1iQPO91IpbdeDcNI5X+crQ9POul/ULeie1vfsNKt/BzPqmig/JEGeyjza7u+qfgdpU31SAblrSZ53EdSpNXaDGkiZIWJqadUNVNWcGsJeY92qHHwNOD8Uo2e4tiw+7LPOZb8FYYTDB3fHvAX5xpbpdShh0mWWnQSRWMw5NR1/Zex/qyD+aeNmd2M3uOZpzMg+SVtaoKwa5rQx7nNafeOVuYOJmI9oRwVmGIZzlGiKivp4eajwZEOpvHXux+S6jZrYiT7L28NHmT6cFNDU8MS3lfYuiAzB990zH3ZB6tn6N9V1/ZqY1ge1qfxmXaniVCxNMsxFPvvJfUNrhgZkPd/DOYTzuvV8Bmq1HOcG0xDnEAZpyj3iLCyY1dW+3+g8cVJtM7B9IPdL6eUtpwMwN2Fx082+ik0cVSLgAWkkmIB1NzeIkqNh69RrabcjS9zHOJJy+yREgDUghc37ScXUcwAFRzXMgkkXgh062PBU4OX8j1hv+SyDmNrZcwzPYIZ0YXSf+6PJSoQ5iMQBjmOOaQ40gMrjY0802EGXn/tVxtXCF3ZnJ2jWuJey15BAN7GClzx042+qM+P3SpnctY15cSAS0AyRoCSDH8xuutNwcJBBHMEEeoVPU2Q90AUWtGSPbBM5cokwTDRwHFWuzcK5jIdzJAnNA5ZoE3k+aXOMUrvkdOEYxtPki0a73VngMphrHNa5xJzkZQ8QIj3uJ5qwyqh2lRYMRIY7tjVw7mmJls5X5SBYBs5pPJEeRTKklFrwZ0csqWF0yL2VJsIGsXicuIe4mr3Hsywfu4dTsx14GZ83gxZSW7XqFuYMae4HNguJJLsoGg95d8dspzqktcwNe6kTM5ppOLu7wMi3RWuVaZ5IUuLChJR6qwbdtiuSYpQI/C4mQ2SPWQpD31n1TkL2sy92WReOOYTE/NXT6gBAPvGB4wT8gU6EDzLtFDXlj2iimqh3bYZrjLg2q53jlDbebirXKuNek0Vab8suOZgMmwILjbQyWru54HEeqGcrS/7uZ+42EhakdiBmAF5cWnoQ0uv5fNMdjWRM2ytdx0ccoPqhqRZU0ME8YnNkI79UufaHMc0ZBrJIIFotCuQ26jVKw7RpE27Rh8QGu/L4rw2gLQLfdHyeYnyTZuU6+QK4AXY9UurYYffkMxVVnudgBNdzRLRmz3eRnvGeLFaFlWbbOLxVokMHdxFYtd2xdc9uY7Ge5Jab8coPvGdA/wATaun+JxbnGvBl0vR/Mzhya2I6ro/YeIDgM1LvT+Lh5dVIpbqYlxjtKIniM0/+K6rzY0uZC9svAm6lX/joFwaTgfIgq5q7vVe0gEFpvmJgDx4z4BTdg7tswrgLPe5ri55F7ZbN5C5nmr4MXH1Gr/qbodKNMIVGmQ8DhOzYGzMcfn8VIDU2oSKjRNi15I6gsj5n1XbMPl8dFz5Nt35HFSan/E95r+40NZDHES+7jmAgQA0eqtMi5VasOBvAbUkf6S3h6+qecWOR1YP9+iKVyql2KH5F7Korqsva6NBWbH+kt/8An4ro7FEiwi1I/wD6GPgh2SJZCxWCqOqtBe3J2jKgBnMMgu1oiCCSDM2lJtLYhq1Jk5coEZoEgm5EGbQpuaXtNu66q0eQt/4heOMdlmw7lJ2n4nQ74aJu6aqg4TcHaODcK5rmAkZoeG5i93AZpsBoAl/wacgJaOzjLDTIuDqXHkuxcS9s8KtRo8MhhcBWcWe0f3NN3K+e5tzVXLswvWkWFegHOpyDZ5c0gxBDTrzEEqblXB1OHgcqzh60ybKC5n3f/Ts+DpSnC6TYssKtWHMAghxcD0hpcPknHENHvCAM3kbA+EqJpU/6ifWkob3gU7/8gt9HW+aixplWWlSt3mgH3y1w/kLgPkU049sTcjIX6cJg+apcTvFTa8nK/wDeB+g/BlPFV796WxAY49x7LkD2jI56Jy0k3XBW5BPWqS9moy1cp6zTJ9O8PRI7aHdnL/Dc/X8JgjRC1Te5xJLabRLmuu4m4AHJRzvNViAGCzxodHGTxTFocjq0VvQY1akvH+Wq2PBzD+blyfin5TcA9nVOnvMdA+HBBz94q594DQ2aOGijv2tXP8R3HS2tzoOKYtBLvRW9BzVeS6SbCrTI6Bzcp+JKjvqd0guM9nWbc8Q7u+cSgepiKh1e4/zHyXLsiU1aHy/8Fbw7q7Sph0mowfeU3jvD8OV3HgoL9r0A0t7Rv7uqy0nV0s0CHMNsZ79C0eJP0VthtxKrvfpj/cfyTFo4Lq2XuZKqb0UQ4kFx+8a+zf8AJldqoTt6GZYDHHuOZwHvZm8eCsaf2cH3qw8mn8ypVP7PKQ9qo8+AATFpcaBtlDU3uOaW0x7ea5m+XIeCiHeSpAADQA1rdCbNMt1PNGVLcXDDUPd4uP5KXS3WwzdKLT4yfmUawY1+0lsySm5w7CqBB7V8PyU2kyambvB5c4Zswu0aa2Cs/wBsqfiKNcJuLTp1Kb+0c4UnucxhZSjvF5ILg3OWy91iUQdg38LfQLVlcZNcCMUHFO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4290" name="Picture 18" descr="http://t2.gstatic.com/images?q=tbn:ANd9GcRPiMDFEUuaQHRoT_TgYC3A3g1fb_lc5LXVcjhr_zsW-5hrpRrJ5covvyEuU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072074"/>
            <a:ext cx="1267299" cy="1785926"/>
          </a:xfrm>
          <a:prstGeom prst="rect">
            <a:avLst/>
          </a:prstGeom>
          <a:noFill/>
        </p:spPr>
      </p:pic>
      <p:sp>
        <p:nvSpPr>
          <p:cNvPr id="54292" name="AutoShape 20" descr="data:image/jpeg;base64,/9j/4AAQSkZJRgABAQAAAQABAAD/2wCEAAkGBhQSERUUExQUFRUWFBcXFRcYGBcXGBwcHBgYFxcdFxcaHCYeGBojGRcUHy8gIycpLCwsFh4xNTAqNSYrLCkBCQoKDgwOGg8PGiwlHyUpLCwqLCksLCwsLCwsLCwsLCksLCwpLCwpLCwsLCwsLCwsLCksLCwpLCwsLCwpKSwsLP/AABEIAL4BCQMBIgACEQEDEQH/xAAbAAABBQEBAAAAAAAAAAAAAAAGAQIEBQcDAP/EAEMQAAEDAgMFBQUFBgQHAQEAAAEAAhEDIQQSMQUGQVFhEyJxgZEyQqGx0QcjUsHwFDNDguHxFWJykiRThKKywtKTFv/EABkBAAIDAQAAAAAAAAAAAAAAAAIDAAEEBf/EAC4RAAICAQMDAgQFBQAAAAAAAAABAhEDBBIhMUFREyJhcYGRBRQyQvEjUqHh8P/aAAwDAQACEQMRAD8A0RKvJVgOieTgkC9UfAJ5CVG6IRsftAUhzPJQP8ec2C5jYPImVFxjy69zdRcTVBEeC5M9VJzdM2RxKuQmwO0WVR3TcajiP6KTCz2ntUYes15MAHvcSRYHxsjzBY1lZgqU3Zmu0PzkcCuhhyb42zPlhsfB2SwmVa7W6lLTrNdoQm7ldWLpjoSwnQvKyhsKuxG1odDQD1K9tXFkS0fzH8lVB41K5mp1LvZD6mrFiVXIn1duZBmeBA1jX0XfZW3KOJH3TwSNWmzh4jl1CAd7dqyAxmnvQqnd7EOp4mi5pv2jB5EgOHUEEhHgyzq5MOeGNcGxQkTymhdExCQmlQcVtSCWt4GCfnCFdtAtq5iTOoPHmPBZJaqKltjyPjhbXIbryi7MxvbUw/SZkawRYj8/NSoWpO1YpqhqQrzGQNSepSqIg1InFIVCCQmpV5Qg1ehKvKFjISEJ8pqogwhLCUr0qEJSVInKwTwCTEU8zHNGpaQEoKcFGrVE6As3FZQQQZ1jwsR4/RV20dqBjCYjkFd7y7OP7xvO/j/VZrtfFuc8yCI9kHiea5M9O95vhNNWRcZizUf4a+P9FoP2aYk9nVpng4OHmIPyCzvD0Uf/AGbU+9V5ZW/MrfjSjwhOR2my53lxGSow8Mpn1KpG7eINyApn2gVSDT8D8/6IDxGJMhYsqvI6HYlcEHzd7CyOI/XBEOx9rsxDMzSJBhwHA8PIhY1U2hFyUVbtCpRpduCQakgC0RYyR8kzHkljVy6A5MUXwupab84avTca1OTTIGaPdItccja/igt223nVx16o/G8VVgBcQ4HUED8kJ7yYGm93aUafZT7bQe7PAtHDwS5PFJ2uoeNTSplQ98hcw+PH5J9DCPectNhe7jAsPE6DzUxm7lUTJpzrGaT8onzRRpPkKT44C3cbbtWq40qhzgNkOPtC4EE8QiNm2WF7miTlnzixjzVHuDgMlJ9Ui7jA8G/1+SiGuKRc4nnpz/UpufNLGlRnhiU2ydi3jtHXgFxIJt14qm3j2gwR3hIbfiujtt03EggEcWuAI9FXYzZWHqGWksPjmb6EyPIrJGC3bmx3K4L37O8W6oytPshzcoPUGfk1FxQ9uTgeyouALSC8kkdIA+CIiurCq4MU/wBQ0pClhIQjBETSnFNKhBCkSlIoQ8kK8SvKFiJpTkhUIMXl4r0KEJaWUiWVARQnBNSyoQ9Woh7S1wkEEELKt5t2n4eqSZcxx7jzfycfxBaq6oAJKgbSqtqMLC0EOte/6KTklFdeozHdmTU6S0XcDBZaLnn33W8Aqqvui0CW5jFzfyV/s7bDKTGsgQ0RYx80mGaF8jpxbXBW/aHgXOax98oBBIvBmRPKfyWeupyYE9Stoo4ynWa5oMyCHDjBss7x+69Zjy2ARNjmFxwtMj0QZYq96fDDwz42vsCXYA1mNPsZhm9fz0RtiNpgNa2Blyj9BV2F3TdVqdmKlNr4nKc0+XdgrttrZj6DmsfBIaCSND4fFKyq4p9hsWt1MsqOJbUba/Vc8XhAWuabS0j4a/JQKOJFMSPIKo3o3nJoFggOecsixj3v11SI43KSig29qthpspoZhm5RAcwH1AJ8+qpNo4sMBIVjRxrWUQ0kWaB8EH7UxTqrzewNo08lIR3PkHlBtu7vMH4R7NHsMDq1x18QZHmFUY2vq0nQoVdWdRbmabiCPIz6J3+OCq4kuI5AAytEoOdPsgVUX8zpjK1+7N9fFM/aXC2hOiYzGU49sGPIp+GY/EOLKLZIEk6W89Ffwa4Jx1sL92N7hSHZFoMkQ6bTYd7p1CN6G0gQM0g8YuFlGy9mPbXY2owjvcdLAnUW4I2weNyk5jyN1WXUPG0osX6Skm2FLKzToQnOHFDmJNviqrBbxONZ1CS6W5uYaAdTymwj6Ji1bS5Qv0L6ML24xhOUOBPJdCh19PuuPQn6X9FP3f2oa1Pve205XdeR8/mEzTah5eoOTFt6FkU0p5TStYkbK9KWE1Qs8UhXl5Qg1KkK9KhZKBSympVAR0pU1OChDjjqJcwgai48v0VQ4fFah3A/BEwQVv1TdSGZtg88PiPVY9TC1uQ/C+zJ7ts05gm0Eaj0Qnt3HAvsbalCdbEu5lcNo40tp8ZM/RIjp22aN0Y8hruTi31K73MJFNgykj3nHh4AR6hF1V39Ss/3d2v+yYNga0OqPlxnS51PPh6Lhjd6MTU1fbkAAPQJOTC5SaXRBJ3ywpxpLaoqMN2mQRw4qy3kqivhWYgC7DlqAcJj4B0eTkA0d4KgNwDz4fK3wRTunvIwP7N8ZKvdc1wkTwnobg+Kdji0vTl0YM/7l1QNY/aQA5qv3X2Z+14wGqJYwZnA6W0Hr8le727tGjWIA7hM0zwg8PEaJm71HsaT3cXGPIWH5plLDB11Kv1WvAR4ynQFmUqcR+ED4DgqLGYdh0blI0y29QbKR217rtUpSOHIrDbTNCVAtRwdTEV/2eMsGXu1AbzjrIt/daBsrZGHoMysZfiTdx8Tx8NFT7FGTEu/z0x4yx3Pwd8FfVaopsc468ApmnKdRj0Fbadsj7Qw1INJcxhjm0H8kzdrYow9ImILny7pM5W+QgeqqKe089VoeYAlx5WvHrHopFfeqm0xmkTMc0v3/pDot67spOigYmsAq929dI65vQqtxm3mO0PkqWKT7BqkXmK3naygbZnTkAGpOgAHPQeYXbdjYZpMdUq3rVTmf0/C0dGhAVLaWXEB8eycwHDNEA+QRXhN6y7Uei15cclBR+4lU3aCg1g1ji4WDTx52Cp9hbWbQqy4wxwyu6XsfL5FVWN23MAyATfVVu0NqNLYaIDiddYEfmj0sHFgZKo2CV5VW62Jz4SiSb5AD5SPyVquoYRpTU8hNKhY0ryVIVCxpXkpSQoUSQlSJQoUKE4JErVCDgFTbz0adekaRPekEECYPXyXTaG1NWsPi76fVV4rBrSTEAEknQLnajVX7IGnHi/czL9vbGdQqlpMg3B0nyVViqeaAJgc+KMztPD4nFRiMwogOhwMGbQTA0+qKW/Z5g3tBZngiQ4PkH4LRhvam+pMjS4M4ZSz02RcNbB6Jz3MbaZPAC5PkLo6xH2YNv2VZwPDMLeoUKiwYOKb2DOAM7hck6m/EJGaLhyOhkUuED2F2PVqX7Ls2/jqd30bqfgutbBU2D23k6EwAPTX4q/xWM7a4NunLw4Kh2iy0cz8OKzKbbGfMP8AdLarcTR7OpDnsAnMAczfddB48D/VUO/1HsnsDGhrSJgAActAq/cnG5cYzk6Wn0t8gjXe3Y/b0bFoe27cxgHmCZXQkt8DInsmZy7aBIbAMjVd27VbF5EDiqraGHqtOV+Zp5aDyIsfJM2durUxBn2Wfidef9I4rK8UauTNTm+iE2zvJle00nGRMkdeH65KRhN6H1GRmDuYOv8AdXuH+zyi32g956mB6NhQtvbCpEWDWPaIa5sAjoQNR0Km/FxFJ/MD3W2/sUO0q5ddpg/qQo+EqNImb9UxlV1w4AnRWuwt2HV5dOVotMXJ6BPaUY+5gqXPBGJbrZMc6fFWO1tgOw74PeBu1360KiNpRdVBRfJcpMijBlxDQJcTAHUo52XubRp0gKjGveR3nOEjwbOgHqoGw+yod+peodB+EHh4nj6K2r7fD2FoEDnxSM2Vt1HoSMO5AxW62HnusDRza54/9oQxtrZfY1BlJLXCRJkiNRKL240ERqqjeFgdT6hwjwuFMGVqaTZJw9oV/Z5is2GLeLXH0N/qiqUB/Zu4zUHCAjtdNGN9REiUpsqyjyaV4lIVCz0r0ppK9KoolBKCmpwVlDlzxTCWOA1IsnrwKFq1RE6Bpp9UP7244hnZtOvtfRFG3ZpHM33/APy/V/VZ9tmpLjJJM6krkRxbJ0+x0FLdGylosg35I93VrVKeGaA93f7/AAOUHQNnnr+rgwN5R3sGqG4elmj2Gx6Ap2aUtvtZEl3LehtiszUh45H8iFA3ny4jK9rXNfo5pE+BBHpw4Lv+3NOmgSVdrMa05gZjnYeSz+pOtrdkUUnaQKmo6m7kuWKoPqOhjS4xwFr8zoLLhU2ux9doqGGPeR06X4SQEZ4Wu0CG2HTRVNvHToZe60VmwtguovbUc4Zm3AFxpxKsdrV3OiSSTxP6sutbFtHFcMdj2PaALH9cUmWSc37mSMUndEDB1wxzg9oewjvNIkaajqFc4mqG0wbAcOgHJBu8O0Ozouy6mWjzGq447eHtsPTYx1yBnGhEC4jxTljnKKfayNxv4ntrb41XuLWOIGki0+CqqVUuN9U3sB0XahTgwtdRjGkUk7Jey9mMq1KjHZgQ0OYRzkSHeIOvRF2Dpim0NFosIVNupS+7dUOr3GPAS0fI+quTjWTBInyWLUZJTlsXYKEUlYm0cOH0yCbi4Vfu5sNmIc5rnFrhcWkEAwbcxb1UnG7SaxpJPNVGxsWc7TTdleXSD4XMjlEgo8EnHl9CpxtcDcbszsa76biS4G0A97iCPFTKGzKkEhuo0JAKKsdWDzmMNAF3HlyHRUmK26xtqYmOKDJPdL2FxbrkGn4steWmWkcHWP8AbqomMxuYx1Vzja7MQIeIPBwEkHp9EOuw5Y4tOoP6K3adRk77iMra4NK+z/Gh1AsgBzD5kHSfiihZ39ntUjEOHAsM+RELRZW5GOS5ETSnJpRFDSmlOKaVRY0r0pCvQoQlpwTAomJ2mBZt+v0QTnGCtkUXLoWELyHsTtGoBmaTa8dPBTtlbfZWsbO5cD4deiCGaMwpY2uSbicK2o0teJaeHyIPA9Vlu+ewXYZ4gudSfdpMEg8QTC1chV+29ktxFF1N3H2TyPAo5RTKjJoxGoCRyCKmVu6xvBrGj4BUOOwrqT3MeIc0wVcjCPZhGYh5hpdlFiT0J6GCkZsblH2miEknyT6FeBcqo23tfP3WmeCrcXtnNaSfJQjjncBCVj076sOWRdhlWkHOAKtNlbYdT7jiSOB4qmLzmzE3RfR3LFRrXCoc5AzC0T0TszhGKUxcNzk3EmMr9o2QZ5KPiagYJJXnbu4qkPu8jo5y0/RUW1cPi479NoH+ofASsWPGnLhqjRKfHQr9sbQLzlmQP0ER7v7iMq0WVXveC4SGtgcecFBBN768VtWxKzTh6eWIyNAjoIWnVylhglB0Z8VTk2wZxG59HRpqsI4khw+ICrq27tanpDxwgwfQo0xeLptMkknkFBq7aHBsdePqsMcuSueTVXgoKu0XUqDKeVzHBuV0gi45c+fmqarVBuXn0KItpbecGkFoIPB1wVwG6b3kODqeRwDgWHNrw6cVpgoxTlJUBKTfCBx+OaBBc6F32FXqNrsrMpvfTbOckQIIgwTqePkjLB7mU2wcgJ5uufHkPJVe8Ffvmm2zRaB0/XxU9eMvbFfcqn3f2HbT2/2pysd3bQoVPDO1JBQ/hqjmh1wcro6wdPLUfoKZS2g7jPlomejsVIFT3F7SwwPHw/qu+z9kMrveCTLAND1Kpztg5dI+H91abm1XEPqE3eSPIQPqkyjKCclwMtS4CTd/D08M4kAEutM3jpwRVSrBwkaIHeLwp+ztrdkb3b73hzR4dS06kLyYbVoLJSFepuBAIuDcFeK6RjGlNKcU1UQa5JlSleUILjyeyfGuU/r0lDmydoZH94Bw4g8jb16oqWe7z1HYarlaJBu08I8eiyZ4SclKI7E1TTC/FMa+m4t0A04iT8R1QEcSWPMTY/nYhQjt2vpnA6AKPQxLi45zrxQQg07YfCVGq7t7Z/aKUn222d6WPn8wVaLP9ycfkxfZz+8o/FriR8MyPyVtj0M01TKja26tDEvD6gOYcQYkcip9XZ1N1LsS0Gnly5eEKRKSVZVsyTenct+GcXMl9E6O4t6O+qGxTW/kTqq6pu3hnGTQpz/pA+Sqg1PyYmcOSLI/wsZWOE3aCRxn9QjTD7FoM9mlTH8oVLt6kGVCYtr8Fk1ULjY7DNXRHo7XIaQACNL6z0Wf7ZxTqtd2YmxI/sr/ABe1GCe98PyQtXqkuJAtPSVn08Hd0NnSKvHUYdI0KJ90t5HMYaLpiDl+cFUtenIv5eP6laxu3sTC1MKx7aTWl7BJHtBwsYOoMhb5RWSG2RmT2StARidp53WIA95x0HgOJUTaG1QLUzIj2jr1su+9WzzQqlr297VrwID2844HnHFDb5cb6ckqOnihssrPYnGOedTHVX+6+1XsBY3gc3wA/XmqJtJEW7e7Neoe0pt7oGptPhzKZlgpQcaAjJp2FWF3ob/EFtJHzQttKHVHEXkyEzatQsA4c1SDFEGZWLHh7odKaTJmFwAOJY11m1fu3Hx9k+Rg+S7YnZjqL3U3DvNJBtA8R0Oq5U6+aDxBBB6jRanX2XSx1GnUNnFgOYa9QeYmVtjbXImTp8GUVqJNtSbD5BEjC2hTFMDMQLx8fUyial9n1H3nVD5gKg3o2JVw5LmjNSOjuI6O+vFBlxudX0ChNIj0drADvT4QuON28CIaIkQqWpVcU1rUENNG7YUsro0zczbvbUuzce/TEeLeB8tPRERWUbvYp1PEUy3i4A9QbELVZWwys8U1KkKhBpK9C8UkKEJEqNtHZtOuzLUE8jxB5grtKUFV1IYvtilUo1XU3CC0x4jgR0IVe6u49Fsu2d3KOKjtG94aOFnDz4jxQ3X+zBnuVXD/AFNB+SpJIPdYI7B2gaeJp1CdHCfDQ/AlbS103Wdn7M6gNqrD5EI+wVEsptaTJa0CecBEgWd0qReUBFlKE1KFCh7UP75Uj2JeOAgnlyKvwUyq0OBBAIIgg6HmD0VSjuVBRdOzB8RigCQ2/M8/NRDUcei0jb32aBxL8M4Nn+G6Y/ldw8ChmpuJiwY7InqC0j5qkkg7sHqbVsm4lBzMFTDuOZwHQm31QdsLcCs6o01m5GAyRIk9LLTqbAAABYCArKl4KzeXYDcVRLTZwux3I/QrIsTseoyoabmOzgxEa+HNbmmOoiZgTzi/qoUpUAe7v2eRD8Rfj2Y/9j+SPKNINaGtAAGgFglheVlN2Z3v7u05rjXpgmmbvbE5TxIH4T8CgtoK3chU9fdDCvMmk0E/hJb8AYQ0EpeTJ6TVpu4b3HC30D3ZfC35ynf/AMNhpmH+GZXeGoNptDWCGiwAVJOyN8HaU17AQQbg2IKWU11UDUgeNkQIKbZ3CY8l1E5D+E+z5ckMYjdTEUzemT1bcfBaU/aVMa1KY/mb9VHftyiP4jfKT8ghbQVsE91t2anaipUaWtbcA2JPgjohVT95aItLyZIs06gSReOCjP3tpxIY82YfdFnGGnU8VXqRXcqmXpKQlDdXe6JikP4mr/we1o1cH711CYDWDvMHE+2JB1HgheaHkm1hSSvSgipvZWyzmaO451mj3X5SLyrL/EKv/Md6N/8AlC9RFF7QoCcmrxqAakDzCfYI5OCjOx9Ma1GDxc36rk/buHGtan/uB8NFLIT0qqjvPhh/FBuRYONxc8FwfvphgJDnmwdZh0Jgawq3rySi9XkPO32pTAZUJzZfdF4zc+Sju38bEii72A+7gLTHAFD6sPJNrCpeQm7fV+aBSYPvMl3OPu5psB4KK/fWsWyG0x925+jj7Jgj2kPrw8l7WGy9KB6m8+ILozgDtGtsxujmg8ZvJUZ28OILf3rp7OqbZRdjo4BD+ZgXsZoKSFn1TaVQuM1KhGelbO6IcANJ5qPnJFyScmIFyTdrra8YQPVLwXsNHdUaNSB4kBcX7SpDWrTH8zfqgR7hmkD36LvJwyrmKRIjKfYxDNP83d9Qg/N/AvYHR27QH8RusWk3iYsOS4VN6KAHtONibMdoNdY0QiAS42MzQeRxvY/I+icMG7SOFduo0c6W+qW9Y/gT00E796qcwGVDcDRouRI95R373CJFI6PN3AewYOgPFUIoOLiNHRQefInN8GldRs8zqImr6VDI9Et6yXwL2Itqm9bptTaO8wak+1oeCjv3oqkWDBaqdDqwxxKrW4WXlhOjKLpjXK53/wAj1UkYATqdah/36hLlq5eQtqOr9vVifbgZqejWiz7cuajVNrViP3j5y1uMXY6Bolbgu8QZy5KUHqxziP8A1K7DBt5cXHj73teqW9TLyybUQ6mLcTdziM1E3cTZ9jx5qM7Qj/JiB5tdb4KxbggHkwMuRgA5FhcR8x6KQKY5D++qB5/qXRVZu9I/5lF3k5uU+Wq5OouLCMrv3VZuh1D+76jRTBi2Cvl7+Z8NjI4Nloc6zog2J48FPyqpZHHsSioZRcahMWFYOM8nUYPxKazZb8gBIB7JjOJux+YeUK4yJMqF5n2LoqaWDzOfeMtWpbmHsb9ZXSlsoCJcTHZchembHzXHZ2Le6u5pywe0JAEFpY8MbmMyZbBvyVu1twjyTlF0UqM12XRY+rSblpunE1Q9wEPE9tDS4UxYtvd7vZbGWCFofZIA2IR+0UBNGf2qro09sP32rp9npABlkFxDsui5V0fxKTU414Mul/S/mCr8Q6XGXOyvJiSSQWTAvcydFFw+I7RjiGus0NuCCS0yIUJ2MOcuAAJ1iQPO91IpbdeDcNI5X+crQ9POul/ULeie1vfsNKt/BzPqmig/JEGeyjza7u+qfgdpU31SAblrSZ53EdSpNXaDGkiZIWJqadUNVNWcGsJeY92qHHwNOD8Uo2e4tiw+7LPOZb8FYYTDB3fHvAX5xpbpdShh0mWWnQSRWMw5NR1/Zex/qyD+aeNmd2M3uOZpzMg+SVtaoKwa5rQx7nNafeOVuYOJmI9oRwVmGIZzlGiKivp4eajwZEOpvHXux+S6jZrYiT7L28NHmT6cFNDU8MS3lfYuiAzB990zH3ZB6tn6N9V1/ZqY1ge1qfxmXaniVCxNMsxFPvvJfUNrhgZkPd/DOYTzuvV8Bmq1HOcG0xDnEAZpyj3iLCyY1dW+3+g8cVJtM7B9IPdL6eUtpwMwN2Fx082+ik0cVSLgAWkkmIB1NzeIkqNh69RrabcjS9zHOJJy+yREgDUghc37ScXUcwAFRzXMgkkXgh062PBU4OX8j1hv+SyDmNrZcwzPYIZ0YXSf+6PJSoQ5iMQBjmOOaQ40gMrjY0802EGXn/tVxtXCF3ZnJ2jWuJey15BAN7GClzx042+qM+P3SpnctY15cSAS0AyRoCSDH8xuutNwcJBBHMEEeoVPU2Q90AUWtGSPbBM5cokwTDRwHFWuzcK5jIdzJAnNA5ZoE3k+aXOMUrvkdOEYxtPki0a73VngMphrHNa5xJzkZQ8QIj3uJ5qwyqh2lRYMRIY7tjVw7mmJls5X5SBYBs5pPJEeRTKklFrwZ0csqWF0yL2VJsIGsXicuIe4mr3Hsywfu4dTsx14GZ83gxZSW7XqFuYMae4HNguJJLsoGg95d8dspzqktcwNe6kTM5ppOLu7wMi3RWuVaZ5IUuLChJR6qwbdtiuSYpQI/C4mQ2SPWQpD31n1TkL2sy92WReOOYTE/NXT6gBAPvGB4wT8gU6EDzLtFDXlj2iimqh3bYZrjLg2q53jlDbebirXKuNek0Vab8suOZgMmwILjbQyWru54HEeqGcrS/7uZ+42EhakdiBmAF5cWnoQ0uv5fNMdjWRM2ytdx0ccoPqhqRZU0ME8YnNkI79UufaHMc0ZBrJIIFotCuQ26jVKw7RpE27Rh8QGu/L4rw2gLQLfdHyeYnyTZuU6+QK4AXY9UurYYffkMxVVnudgBNdzRLRmz3eRnvGeLFaFlWbbOLxVokMHdxFYtd2xdc9uY7Ge5Jab8coPvGdA/wATaun+JxbnGvBl0vR/Mzhya2I6ro/YeIDgM1LvT+Lh5dVIpbqYlxjtKIniM0/+K6rzY0uZC9svAm6lX/joFwaTgfIgq5q7vVe0gEFpvmJgDx4z4BTdg7tswrgLPe5ri55F7ZbN5C5nmr4MXH1Gr/qbodKNMIVGmQ8DhOzYGzMcfn8VIDU2oSKjRNi15I6gsj5n1XbMPl8dFz5Nt35HFSan/E95r+40NZDHES+7jmAgQA0eqtMi5VasOBvAbUkf6S3h6+qecWOR1YP9+iKVyql2KH5F7Korqsva6NBWbH+kt/8An4ro7FEiwi1I/wD6GPgh2SJZCxWCqOqtBe3J2jKgBnMMgu1oiCCSDM2lJtLYhq1Jk5coEZoEgm5EGbQpuaXtNu66q0eQt/4heOMdlmw7lJ2n4nQ74aJu6aqg4TcHaODcK5rmAkZoeG5i93AZpsBoAl/wacgJaOzjLDTIuDqXHkuxcS9s8KtRo8MhhcBWcWe0f3NN3K+e5tzVXLswvWkWFegHOpyDZ5c0gxBDTrzEEqblXB1OHgcqzh60ybKC5n3f/Ts+DpSnC6TYssKtWHMAghxcD0hpcPknHENHvCAM3kbA+EqJpU/6ifWkob3gU7/8gt9HW+aixplWWlSt3mgH3y1w/kLgPkU049sTcjIX6cJg+apcTvFTa8nK/wDeB+g/BlPFV796WxAY49x7LkD2jI56Jy0k3XBW5BPWqS9moy1cp6zTJ9O8PRI7aHdnL/Dc/X8JgjRC1Te5xJLabRLmuu4m4AHJRzvNViAGCzxodHGTxTFocjq0VvQY1akvH+Wq2PBzD+blyfin5TcA9nVOnvMdA+HBBz94q594DQ2aOGijv2tXP8R3HS2tzoOKYtBLvRW9BzVeS6SbCrTI6Bzcp+JKjvqd0guM9nWbc8Q7u+cSgepiKh1e4/zHyXLsiU1aHy/8Fbw7q7Sph0mowfeU3jvD8OV3HgoL9r0A0t7Rv7uqy0nV0s0CHMNsZ79C0eJP0VthtxKrvfpj/cfyTFo4Lq2XuZKqb0UQ4kFx+8a+zf8AJldqoTt6GZYDHHuOZwHvZm8eCsaf2cH3qw8mn8ypVP7PKQ9qo8+AATFpcaBtlDU3uOaW0x7ea5m+XIeCiHeSpAADQA1rdCbNMt1PNGVLcXDDUPd4uP5KXS3WwzdKLT4yfmUawY1+0lsySm5w7CqBB7V8PyU2kyambvB5c4Zswu0aa2Cs/wBsqfiKNcJuLTp1Kb+0c4UnucxhZSjvF5ILg3OWy91iUQdg38LfQLVlcZNcCMUHFO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294" name="AutoShape 22" descr="data:image/jpeg;base64,/9j/4AAQSkZJRgABAQAAAQABAAD/2wCEAAkGBhQSERUUExQUFRUWFBcXFRcYGBcXGBwcHBgYFxcdFxcaHCYeGBojGRcUHy8gIycpLCwsFh4xNTAqNSYrLCkBCQoKDgwOGg8PGiwlHyUpLCwqLCksLCwsLCwsLCwsLCksLCwpLCwpLCwsLCwsLCwsLCksLCwpLCwsLCwpKSwsLP/AABEIAL4BCQMBIgACEQEDEQH/xAAbAAABBQEBAAAAAAAAAAAAAAAGAQIEBQcDAP/EAEMQAAEDAgMFBQUFBgQHAQEAAAEAAhEDIQQSMQUGQVFhEyJxgZEyQqGx0QcjUsHwFDNDguHxFWJykiRThKKywtKTFv/EABkBAAIDAQAAAAAAAAAAAAAAAAIDAAEEBf/EAC4RAAICAQMDAgQFBQAAAAAAAAABAhEDBBIhMUFREyJhcYGRBRQyQvEjUqHh8P/aAAwDAQACEQMRAD8A0RKvJVgOieTgkC9UfAJ5CVG6IRsftAUhzPJQP8ec2C5jYPImVFxjy69zdRcTVBEeC5M9VJzdM2RxKuQmwO0WVR3TcajiP6KTCz2ntUYes15MAHvcSRYHxsjzBY1lZgqU3Zmu0PzkcCuhhyb42zPlhsfB2SwmVa7W6lLTrNdoQm7ldWLpjoSwnQvKyhsKuxG1odDQD1K9tXFkS0fzH8lVB41K5mp1LvZD6mrFiVXIn1duZBmeBA1jX0XfZW3KOJH3TwSNWmzh4jl1CAd7dqyAxmnvQqnd7EOp4mi5pv2jB5EgOHUEEhHgyzq5MOeGNcGxQkTymhdExCQmlQcVtSCWt4GCfnCFdtAtq5iTOoPHmPBZJaqKltjyPjhbXIbryi7MxvbUw/SZkawRYj8/NSoWpO1YpqhqQrzGQNSepSqIg1InFIVCCQmpV5Qg1ehKvKFjISEJ8pqogwhLCUr0qEJSVInKwTwCTEU8zHNGpaQEoKcFGrVE6As3FZQQQZ1jwsR4/RV20dqBjCYjkFd7y7OP7xvO/j/VZrtfFuc8yCI9kHiea5M9O95vhNNWRcZizUf4a+P9FoP2aYk9nVpng4OHmIPyCzvD0Uf/AGbU+9V5ZW/MrfjSjwhOR2my53lxGSow8Mpn1KpG7eINyApn2gVSDT8D8/6IDxGJMhYsqvI6HYlcEHzd7CyOI/XBEOx9rsxDMzSJBhwHA8PIhY1U2hFyUVbtCpRpduCQakgC0RYyR8kzHkljVy6A5MUXwupab84avTca1OTTIGaPdItccja/igt223nVx16o/G8VVgBcQ4HUED8kJ7yYGm93aUafZT7bQe7PAtHDwS5PFJ2uoeNTSplQ98hcw+PH5J9DCPectNhe7jAsPE6DzUxm7lUTJpzrGaT8onzRRpPkKT44C3cbbtWq40qhzgNkOPtC4EE8QiNm2WF7miTlnzixjzVHuDgMlJ9Ui7jA8G/1+SiGuKRc4nnpz/UpufNLGlRnhiU2ydi3jtHXgFxIJt14qm3j2gwR3hIbfiujtt03EggEcWuAI9FXYzZWHqGWksPjmb6EyPIrJGC3bmx3K4L37O8W6oytPshzcoPUGfk1FxQ9uTgeyouALSC8kkdIA+CIiurCq4MU/wBQ0pClhIQjBETSnFNKhBCkSlIoQ8kK8SvKFiJpTkhUIMXl4r0KEJaWUiWVARQnBNSyoQ9Woh7S1wkEEELKt5t2n4eqSZcxx7jzfycfxBaq6oAJKgbSqtqMLC0EOte/6KTklFdeozHdmTU6S0XcDBZaLnn33W8Aqqvui0CW5jFzfyV/s7bDKTGsgQ0RYx80mGaF8jpxbXBW/aHgXOax98oBBIvBmRPKfyWeupyYE9Stoo4ynWa5oMyCHDjBss7x+69Zjy2ARNjmFxwtMj0QZYq96fDDwz42vsCXYA1mNPsZhm9fz0RtiNpgNa2Blyj9BV2F3TdVqdmKlNr4nKc0+XdgrttrZj6DmsfBIaCSND4fFKyq4p9hsWt1MsqOJbUba/Vc8XhAWuabS0j4a/JQKOJFMSPIKo3o3nJoFggOecsixj3v11SI43KSig29qthpspoZhm5RAcwH1AJ8+qpNo4sMBIVjRxrWUQ0kWaB8EH7UxTqrzewNo08lIR3PkHlBtu7vMH4R7NHsMDq1x18QZHmFUY2vq0nQoVdWdRbmabiCPIz6J3+OCq4kuI5AAytEoOdPsgVUX8zpjK1+7N9fFM/aXC2hOiYzGU49sGPIp+GY/EOLKLZIEk6W89Ffwa4Jx1sL92N7hSHZFoMkQ6bTYd7p1CN6G0gQM0g8YuFlGy9mPbXY2owjvcdLAnUW4I2weNyk5jyN1WXUPG0osX6Skm2FLKzToQnOHFDmJNviqrBbxONZ1CS6W5uYaAdTymwj6Ji1bS5Qv0L6ML24xhOUOBPJdCh19PuuPQn6X9FP3f2oa1Pve205XdeR8/mEzTah5eoOTFt6FkU0p5TStYkbK9KWE1Qs8UhXl5Qg1KkK9KhZKBSympVAR0pU1OChDjjqJcwgai48v0VQ4fFah3A/BEwQVv1TdSGZtg88PiPVY9TC1uQ/C+zJ7ts05gm0Eaj0Qnt3HAvsbalCdbEu5lcNo40tp8ZM/RIjp22aN0Y8hruTi31K73MJFNgykj3nHh4AR6hF1V39Ss/3d2v+yYNga0OqPlxnS51PPh6Lhjd6MTU1fbkAAPQJOTC5SaXRBJ3ywpxpLaoqMN2mQRw4qy3kqivhWYgC7DlqAcJj4B0eTkA0d4KgNwDz4fK3wRTunvIwP7N8ZKvdc1wkTwnobg+Kdji0vTl0YM/7l1QNY/aQA5qv3X2Z+14wGqJYwZnA6W0Hr8le727tGjWIA7hM0zwg8PEaJm71HsaT3cXGPIWH5plLDB11Kv1WvAR4ynQFmUqcR+ED4DgqLGYdh0blI0y29QbKR217rtUpSOHIrDbTNCVAtRwdTEV/2eMsGXu1AbzjrIt/daBsrZGHoMysZfiTdx8Tx8NFT7FGTEu/z0x4yx3Pwd8FfVaopsc468ApmnKdRj0Fbadsj7Qw1INJcxhjm0H8kzdrYow9ImILny7pM5W+QgeqqKe089VoeYAlx5WvHrHopFfeqm0xmkTMc0v3/pDot67spOigYmsAq929dI65vQqtxm3mO0PkqWKT7BqkXmK3naygbZnTkAGpOgAHPQeYXbdjYZpMdUq3rVTmf0/C0dGhAVLaWXEB8eycwHDNEA+QRXhN6y7Uei15cclBR+4lU3aCg1g1ji4WDTx52Cp9hbWbQqy4wxwyu6XsfL5FVWN23MAyATfVVu0NqNLYaIDiddYEfmj0sHFgZKo2CV5VW62Jz4SiSb5AD5SPyVquoYRpTU8hNKhY0ryVIVCxpXkpSQoUSQlSJQoUKE4JErVCDgFTbz0adekaRPekEECYPXyXTaG1NWsPi76fVV4rBrSTEAEknQLnajVX7IGnHi/czL9vbGdQqlpMg3B0nyVViqeaAJgc+KMztPD4nFRiMwogOhwMGbQTA0+qKW/Z5g3tBZngiQ4PkH4LRhvam+pMjS4M4ZSz02RcNbB6Jz3MbaZPAC5PkLo6xH2YNv2VZwPDMLeoUKiwYOKb2DOAM7hck6m/EJGaLhyOhkUuED2F2PVqX7Ls2/jqd30bqfgutbBU2D23k6EwAPTX4q/xWM7a4NunLw4Kh2iy0cz8OKzKbbGfMP8AdLarcTR7OpDnsAnMAczfddB48D/VUO/1HsnsDGhrSJgAActAq/cnG5cYzk6Wn0t8gjXe3Y/b0bFoe27cxgHmCZXQkt8DInsmZy7aBIbAMjVd27VbF5EDiqraGHqtOV+Zp5aDyIsfJM2durUxBn2Wfidef9I4rK8UauTNTm+iE2zvJle00nGRMkdeH65KRhN6H1GRmDuYOv8AdXuH+zyi32g956mB6NhQtvbCpEWDWPaIa5sAjoQNR0Km/FxFJ/MD3W2/sUO0q5ddpg/qQo+EqNImb9UxlV1w4AnRWuwt2HV5dOVotMXJ6BPaUY+5gqXPBGJbrZMc6fFWO1tgOw74PeBu1360KiNpRdVBRfJcpMijBlxDQJcTAHUo52XubRp0gKjGveR3nOEjwbOgHqoGw+yod+peodB+EHh4nj6K2r7fD2FoEDnxSM2Vt1HoSMO5AxW62HnusDRza54/9oQxtrZfY1BlJLXCRJkiNRKL240ERqqjeFgdT6hwjwuFMGVqaTZJw9oV/Z5is2GLeLXH0N/qiqUB/Zu4zUHCAjtdNGN9REiUpsqyjyaV4lIVCz0r0ppK9KoolBKCmpwVlDlzxTCWOA1IsnrwKFq1RE6Bpp9UP7244hnZtOvtfRFG3ZpHM33/APy/V/VZ9tmpLjJJM6krkRxbJ0+x0FLdGylosg35I93VrVKeGaA93f7/AAOUHQNnnr+rgwN5R3sGqG4elmj2Gx6Ap2aUtvtZEl3LehtiszUh45H8iFA3ny4jK9rXNfo5pE+BBHpw4Lv+3NOmgSVdrMa05gZjnYeSz+pOtrdkUUnaQKmo6m7kuWKoPqOhjS4xwFr8zoLLhU2ux9doqGGPeR06X4SQEZ4Wu0CG2HTRVNvHToZe60VmwtguovbUc4Zm3AFxpxKsdrV3OiSSTxP6sutbFtHFcMdj2PaALH9cUmWSc37mSMUndEDB1wxzg9oewjvNIkaajqFc4mqG0wbAcOgHJBu8O0Ozouy6mWjzGq447eHtsPTYx1yBnGhEC4jxTljnKKfayNxv4ntrb41XuLWOIGki0+CqqVUuN9U3sB0XahTgwtdRjGkUk7Jey9mMq1KjHZgQ0OYRzkSHeIOvRF2Dpim0NFosIVNupS+7dUOr3GPAS0fI+quTjWTBInyWLUZJTlsXYKEUlYm0cOH0yCbi4Vfu5sNmIc5rnFrhcWkEAwbcxb1UnG7SaxpJPNVGxsWc7TTdleXSD4XMjlEgo8EnHl9CpxtcDcbszsa76biS4G0A97iCPFTKGzKkEhuo0JAKKsdWDzmMNAF3HlyHRUmK26xtqYmOKDJPdL2FxbrkGn4steWmWkcHWP8AbqomMxuYx1Vzja7MQIeIPBwEkHp9EOuw5Y4tOoP6K3adRk77iMra4NK+z/Gh1AsgBzD5kHSfiihZ39ntUjEOHAsM+RELRZW5GOS5ETSnJpRFDSmlOKaVRY0r0pCvQoQlpwTAomJ2mBZt+v0QTnGCtkUXLoWELyHsTtGoBmaTa8dPBTtlbfZWsbO5cD4deiCGaMwpY2uSbicK2o0teJaeHyIPA9Vlu+ewXYZ4gudSfdpMEg8QTC1chV+29ktxFF1N3H2TyPAo5RTKjJoxGoCRyCKmVu6xvBrGj4BUOOwrqT3MeIc0wVcjCPZhGYh5hpdlFiT0J6GCkZsblH2miEknyT6FeBcqo23tfP3WmeCrcXtnNaSfJQjjncBCVj076sOWRdhlWkHOAKtNlbYdT7jiSOB4qmLzmzE3RfR3LFRrXCoc5AzC0T0TszhGKUxcNzk3EmMr9o2QZ5KPiagYJJXnbu4qkPu8jo5y0/RUW1cPi479NoH+ofASsWPGnLhqjRKfHQr9sbQLzlmQP0ER7v7iMq0WVXveC4SGtgcecFBBN768VtWxKzTh6eWIyNAjoIWnVylhglB0Z8VTk2wZxG59HRpqsI4khw+ICrq27tanpDxwgwfQo0xeLptMkknkFBq7aHBsdePqsMcuSueTVXgoKu0XUqDKeVzHBuV0gi45c+fmqarVBuXn0KItpbecGkFoIPB1wVwG6b3kODqeRwDgWHNrw6cVpgoxTlJUBKTfCBx+OaBBc6F32FXqNrsrMpvfTbOckQIIgwTqePkjLB7mU2wcgJ5uufHkPJVe8Ffvmm2zRaB0/XxU9eMvbFfcqn3f2HbT2/2pysd3bQoVPDO1JBQ/hqjmh1wcro6wdPLUfoKZS2g7jPlomejsVIFT3F7SwwPHw/qu+z9kMrveCTLAND1Kpztg5dI+H91abm1XEPqE3eSPIQPqkyjKCclwMtS4CTd/D08M4kAEutM3jpwRVSrBwkaIHeLwp+ztrdkb3b73hzR4dS06kLyYbVoLJSFepuBAIuDcFeK6RjGlNKcU1UQa5JlSleUILjyeyfGuU/r0lDmydoZH94Bw4g8jb16oqWe7z1HYarlaJBu08I8eiyZ4SclKI7E1TTC/FMa+m4t0A04iT8R1QEcSWPMTY/nYhQjt2vpnA6AKPQxLi45zrxQQg07YfCVGq7t7Z/aKUn222d6WPn8wVaLP9ycfkxfZz+8o/FriR8MyPyVtj0M01TKja26tDEvD6gOYcQYkcip9XZ1N1LsS0Gnly5eEKRKSVZVsyTenct+GcXMl9E6O4t6O+qGxTW/kTqq6pu3hnGTQpz/pA+Sqg1PyYmcOSLI/wsZWOE3aCRxn9QjTD7FoM9mlTH8oVLt6kGVCYtr8Fk1ULjY7DNXRHo7XIaQACNL6z0Wf7ZxTqtd2YmxI/sr/ABe1GCe98PyQtXqkuJAtPSVn08Hd0NnSKvHUYdI0KJ90t5HMYaLpiDl+cFUtenIv5eP6laxu3sTC1MKx7aTWl7BJHtBwsYOoMhb5RWSG2RmT2StARidp53WIA95x0HgOJUTaG1QLUzIj2jr1su+9WzzQqlr297VrwID2844HnHFDb5cb6ckqOnihssrPYnGOedTHVX+6+1XsBY3gc3wA/XmqJtJEW7e7Neoe0pt7oGptPhzKZlgpQcaAjJp2FWF3ob/EFtJHzQttKHVHEXkyEzatQsA4c1SDFEGZWLHh7odKaTJmFwAOJY11m1fu3Hx9k+Rg+S7YnZjqL3U3DvNJBtA8R0Oq5U6+aDxBBB6jRanX2XSx1GnUNnFgOYa9QeYmVtjbXImTp8GUVqJNtSbD5BEjC2hTFMDMQLx8fUyial9n1H3nVD5gKg3o2JVw5LmjNSOjuI6O+vFBlxudX0ChNIj0drADvT4QuON28CIaIkQqWpVcU1rUENNG7YUsro0zczbvbUuzce/TEeLeB8tPRERWUbvYp1PEUy3i4A9QbELVZWwys8U1KkKhBpK9C8UkKEJEqNtHZtOuzLUE8jxB5grtKUFV1IYvtilUo1XU3CC0x4jgR0IVe6u49Fsu2d3KOKjtG94aOFnDz4jxQ3X+zBnuVXD/AFNB+SpJIPdYI7B2gaeJp1CdHCfDQ/AlbS103Wdn7M6gNqrD5EI+wVEsptaTJa0CecBEgWd0qReUBFlKE1KFCh7UP75Uj2JeOAgnlyKvwUyq0OBBAIIgg6HmD0VSjuVBRdOzB8RigCQ2/M8/NRDUcei0jb32aBxL8M4Nn+G6Y/ldw8ChmpuJiwY7InqC0j5qkkg7sHqbVsm4lBzMFTDuOZwHQm31QdsLcCs6o01m5GAyRIk9LLTqbAAABYCArKl4KzeXYDcVRLTZwux3I/QrIsTseoyoabmOzgxEa+HNbmmOoiZgTzi/qoUpUAe7v2eRD8Rfj2Y/9j+SPKNINaGtAAGgFglheVlN2Z3v7u05rjXpgmmbvbE5TxIH4T8CgtoK3chU9fdDCvMmk0E/hJb8AYQ0EpeTJ6TVpu4b3HC30D3ZfC35ynf/AMNhpmH+GZXeGoNptDWCGiwAVJOyN8HaU17AQQbg2IKWU11UDUgeNkQIKbZ3CY8l1E5D+E+z5ckMYjdTEUzemT1bcfBaU/aVMa1KY/mb9VHftyiP4jfKT8ghbQVsE91t2anaipUaWtbcA2JPgjohVT95aItLyZIs06gSReOCjP3tpxIY82YfdFnGGnU8VXqRXcqmXpKQlDdXe6JikP4mr/we1o1cH711CYDWDvMHE+2JB1HgheaHkm1hSSvSgipvZWyzmaO451mj3X5SLyrL/EKv/Md6N/8AlC9RFF7QoCcmrxqAakDzCfYI5OCjOx9Ma1GDxc36rk/buHGtan/uB8NFLIT0qqjvPhh/FBuRYONxc8FwfvphgJDnmwdZh0Jgawq3rySi9XkPO32pTAZUJzZfdF4zc+Sju38bEii72A+7gLTHAFD6sPJNrCpeQm7fV+aBSYPvMl3OPu5psB4KK/fWsWyG0x925+jj7Jgj2kPrw8l7WGy9KB6m8+ILozgDtGtsxujmg8ZvJUZ28OILf3rp7OqbZRdjo4BD+ZgXsZoKSFn1TaVQuM1KhGelbO6IcANJ5qPnJFyScmIFyTdrra8YQPVLwXsNHdUaNSB4kBcX7SpDWrTH8zfqgR7hmkD36LvJwyrmKRIjKfYxDNP83d9Qg/N/AvYHR27QH8RusWk3iYsOS4VN6KAHtONibMdoNdY0QiAS42MzQeRxvY/I+icMG7SOFduo0c6W+qW9Y/gT00E796qcwGVDcDRouRI95R373CJFI6PN3AewYOgPFUIoOLiNHRQefInN8GldRs8zqImr6VDI9Et6yXwL2Itqm9bptTaO8wak+1oeCjv3oqkWDBaqdDqwxxKrW4WXlhOjKLpjXK53/wAj1UkYATqdah/36hLlq5eQtqOr9vVifbgZqejWiz7cuajVNrViP3j5y1uMXY6Bolbgu8QZy5KUHqxziP8A1K7DBt5cXHj73teqW9TLyybUQ6mLcTdziM1E3cTZ9jx5qM7Qj/JiB5tdb4KxbggHkwMuRgA5FhcR8x6KQKY5D++qB5/qXRVZu9I/5lF3k5uU+Wq5OouLCMrv3VZuh1D+76jRTBi2Cvl7+Z8NjI4Nloc6zog2J48FPyqpZHHsSioZRcahMWFYOM8nUYPxKazZb8gBIB7JjOJux+YeUK4yJMqF5n2LoqaWDzOfeMtWpbmHsb9ZXSlsoCJcTHZchembHzXHZ2Le6u5pywe0JAEFpY8MbmMyZbBvyVu1twjyTlF0UqM12XRY+rSblpunE1Q9wEPE9tDS4UxYtvd7vZbGWCFofZIA2IR+0UBNGf2qro09sP32rp9npABlkFxDsui5V0fxKTU414Mul/S/mCr8Q6XGXOyvJiSSQWTAvcydFFw+I7RjiGus0NuCCS0yIUJ2MOcuAAJ1iQPO91IpbdeDcNI5X+crQ9POul/ULeie1vfsNKt/BzPqmig/JEGeyjza7u+qfgdpU31SAblrSZ53EdSpNXaDGkiZIWJqadUNVNWcGsJeY92qHHwNOD8Uo2e4tiw+7LPOZb8FYYTDB3fHvAX5xpbpdShh0mWWnQSRWMw5NR1/Zex/qyD+aeNmd2M3uOZpzMg+SVtaoKwa5rQx7nNafeOVuYOJmI9oRwVmGIZzlGiKivp4eajwZEOpvHXux+S6jZrYiT7L28NHmT6cFNDU8MS3lfYuiAzB990zH3ZB6tn6N9V1/ZqY1ge1qfxmXaniVCxNMsxFPvvJfUNrhgZkPd/DOYTzuvV8Bmq1HOcG0xDnEAZpyj3iLCyY1dW+3+g8cVJtM7B9IPdL6eUtpwMwN2Fx082+ik0cVSLgAWkkmIB1NzeIkqNh69RrabcjS9zHOJJy+yREgDUghc37ScXUcwAFRzXMgkkXgh062PBU4OX8j1hv+SyDmNrZcwzPYIZ0YXSf+6PJSoQ5iMQBjmOOaQ40gMrjY0802EGXn/tVxtXCF3ZnJ2jWuJey15BAN7GClzx042+qM+P3SpnctY15cSAS0AyRoCSDH8xuutNwcJBBHMEEeoVPU2Q90AUWtGSPbBM5cokwTDRwHFWuzcK5jIdzJAnNA5ZoE3k+aXOMUrvkdOEYxtPki0a73VngMphrHNa5xJzkZQ8QIj3uJ5qwyqh2lRYMRIY7tjVw7mmJls5X5SBYBs5pPJEeRTKklFrwZ0csqWF0yL2VJsIGsXicuIe4mr3Hsywfu4dTsx14GZ83gxZSW7XqFuYMae4HNguJJLsoGg95d8dspzqktcwNe6kTM5ppOLu7wMi3RWuVaZ5IUuLChJR6qwbdtiuSYpQI/C4mQ2SPWQpD31n1TkL2sy92WReOOYTE/NXT6gBAPvGB4wT8gU6EDzLtFDXlj2iimqh3bYZrjLg2q53jlDbebirXKuNek0Vab8suOZgMmwILjbQyWru54HEeqGcrS/7uZ+42EhakdiBmAF5cWnoQ0uv5fNMdjWRM2ytdx0ccoPqhqRZU0ME8YnNkI79UufaHMc0ZBrJIIFotCuQ26jVKw7RpE27Rh8QGu/L4rw2gLQLfdHyeYnyTZuU6+QK4AXY9UurYYffkMxVVnudgBNdzRLRmz3eRnvGeLFaFlWbbOLxVokMHdxFYtd2xdc9uY7Ge5Jab8coPvGdA/wATaun+JxbnGvBl0vR/Mzhya2I6ro/YeIDgM1LvT+Lh5dVIpbqYlxjtKIniM0/+K6rzY0uZC9svAm6lX/joFwaTgfIgq5q7vVe0gEFpvmJgDx4z4BTdg7tswrgLPe5ri55F7ZbN5C5nmr4MXH1Gr/qbodKNMIVGmQ8DhOzYGzMcfn8VIDU2oSKjRNi15I6gsj5n1XbMPl8dFz5Nt35HFSan/E95r+40NZDHES+7jmAgQA0eqtMi5VasOBvAbUkf6S3h6+qecWOR1YP9+iKVyql2KH5F7Korqsva6NBWbH+kt/8An4ro7FEiwi1I/wD6GPgh2SJZCxWCqOqtBe3J2jKgBnMMgu1oiCCSDM2lJtLYhq1Jk5coEZoEgm5EGbQpuaXtNu66q0eQt/4heOMdlmw7lJ2n4nQ74aJu6aqg4TcHaODcK5rmAkZoeG5i93AZpsBoAl/wacgJaOzjLDTIuDqXHkuxcS9s8KtRo8MhhcBWcWe0f3NN3K+e5tzVXLswvWkWFegHOpyDZ5c0gxBDTrzEEqblXB1OHgcqzh60ybKC5n3f/Ts+DpSnC6TYssKtWHMAghxcD0hpcPknHENHvCAM3kbA+EqJpU/6ifWkob3gU7/8gt9HW+aixplWWlSt3mgH3y1w/kLgPkU049sTcjIX6cJg+apcTvFTa8nK/wDeB+g/BlPFV796WxAY49x7LkD2jI56Jy0k3XBW5BPWqS9moy1cp6zTJ9O8PRI7aHdnL/Dc/X8JgjRC1Te5xJLabRLmuu4m4AHJRzvNViAGCzxodHGTxTFocjq0VvQY1akvH+Wq2PBzD+blyfin5TcA9nVOnvMdA+HBBz94q594DQ2aOGijv2tXP8R3HS2tzoOKYtBLvRW9BzVeS6SbCrTI6Bzcp+JKjvqd0guM9nWbc8Q7u+cSgepiKh1e4/zHyXLsiU1aHy/8Fbw7q7Sph0mowfeU3jvD8OV3HgoL9r0A0t7Rv7uqy0nV0s0CHMNsZ79C0eJP0VthtxKrvfpj/cfyTFo4Lq2XuZKqb0UQ4kFx+8a+zf8AJldqoTt6GZYDHHuOZwHvZm8eCsaf2cH3qw8mn8ypVP7PKQ9qo8+AATFpcaBtlDU3uOaW0x7ea5m+XIeCiHeSpAADQA1rdCbNMt1PNGVLcXDDUPd4uP5KXS3WwzdKLT4yfmUawY1+0lsySm5w7CqBB7V8PyU2kyambvB5c4Zswu0aa2Cs/wBsqfiKNcJuLTp1Kb+0c4UnucxhZSjvF5ILg3OWy91iUQdg38LfQLVlcZNcCMUHFO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4296" name="Picture 24" descr="http://t2.gstatic.com/images?q=tbn:ANd9GcSzGWVdrD4F8oN2oxykRiIZ_Bw8yh6cNnY6DvKOOBnjnnHVd6SNG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5029200"/>
            <a:ext cx="2505075" cy="1828800"/>
          </a:xfrm>
          <a:prstGeom prst="rect">
            <a:avLst/>
          </a:prstGeom>
          <a:noFill/>
        </p:spPr>
      </p:pic>
      <p:sp>
        <p:nvSpPr>
          <p:cNvPr id="54298" name="AutoShape 26" descr="data:image/jpeg;base64,/9j/4AAQSkZJRgABAQAAAQABAAD/2wCEAAkGBhQSERUUExQUFRUWFBcXFRcYGBcXGBwcHBgYFxcdFxcaHCYeGBojGRcUHy8gIycpLCwsFh4xNTAqNSYrLCkBCQoKDgwOGg8PGiwlHyUpLCwqLCksLCwsLCwsLCwsLCksLCwpLCwpLCwsLCwsLCwsLCksLCwpLCwsLCwpKSwsLP/AABEIAL4BCQMBIgACEQEDEQH/xAAbAAABBQEBAAAAAAAAAAAAAAAGAQIEBQcDAP/EAEMQAAEDAgMFBQUFBgQHAQEAAAEAAhEDIQQSMQUGQVFhEyJxgZEyQqGx0QcjUsHwFDNDguHxFWJykiRThKKywtKTFv/EABkBAAIDAQAAAAAAAAAAAAAAAAIDAAEEBf/EAC4RAAICAQMDAgQFBQAAAAAAAAABAhEDBBIhMUFREyJhcYGRBRQyQvEjUqHh8P/aAAwDAQACEQMRAD8A0RKvJVgOieTgkC9UfAJ5CVG6IRsftAUhzPJQP8ec2C5jYPImVFxjy69zdRcTVBEeC5M9VJzdM2RxKuQmwO0WVR3TcajiP6KTCz2ntUYes15MAHvcSRYHxsjzBY1lZgqU3Zmu0PzkcCuhhyb42zPlhsfB2SwmVa7W6lLTrNdoQm7ldWLpjoSwnQvKyhsKuxG1odDQD1K9tXFkS0fzH8lVB41K5mp1LvZD6mrFiVXIn1duZBmeBA1jX0XfZW3KOJH3TwSNWmzh4jl1CAd7dqyAxmnvQqnd7EOp4mi5pv2jB5EgOHUEEhHgyzq5MOeGNcGxQkTymhdExCQmlQcVtSCWt4GCfnCFdtAtq5iTOoPHmPBZJaqKltjyPjhbXIbryi7MxvbUw/SZkawRYj8/NSoWpO1YpqhqQrzGQNSepSqIg1InFIVCCQmpV5Qg1ehKvKFjISEJ8pqogwhLCUr0qEJSVInKwTwCTEU8zHNGpaQEoKcFGrVE6As3FZQQQZ1jwsR4/RV20dqBjCYjkFd7y7OP7xvO/j/VZrtfFuc8yCI9kHiea5M9O95vhNNWRcZizUf4a+P9FoP2aYk9nVpng4OHmIPyCzvD0Uf/AGbU+9V5ZW/MrfjSjwhOR2my53lxGSow8Mpn1KpG7eINyApn2gVSDT8D8/6IDxGJMhYsqvI6HYlcEHzd7CyOI/XBEOx9rsxDMzSJBhwHA8PIhY1U2hFyUVbtCpRpduCQakgC0RYyR8kzHkljVy6A5MUXwupab84avTca1OTTIGaPdItccja/igt223nVx16o/G8VVgBcQ4HUED8kJ7yYGm93aUafZT7bQe7PAtHDwS5PFJ2uoeNTSplQ98hcw+PH5J9DCPectNhe7jAsPE6DzUxm7lUTJpzrGaT8onzRRpPkKT44C3cbbtWq40qhzgNkOPtC4EE8QiNm2WF7miTlnzixjzVHuDgMlJ9Ui7jA8G/1+SiGuKRc4nnpz/UpufNLGlRnhiU2ydi3jtHXgFxIJt14qm3j2gwR3hIbfiujtt03EggEcWuAI9FXYzZWHqGWksPjmb6EyPIrJGC3bmx3K4L37O8W6oytPshzcoPUGfk1FxQ9uTgeyouALSC8kkdIA+CIiurCq4MU/wBQ0pClhIQjBETSnFNKhBCkSlIoQ8kK8SvKFiJpTkhUIMXl4r0KEJaWUiWVARQnBNSyoQ9Woh7S1wkEEELKt5t2n4eqSZcxx7jzfycfxBaq6oAJKgbSqtqMLC0EOte/6KTklFdeozHdmTU6S0XcDBZaLnn33W8Aqqvui0CW5jFzfyV/s7bDKTGsgQ0RYx80mGaF8jpxbXBW/aHgXOax98oBBIvBmRPKfyWeupyYE9Stoo4ynWa5oMyCHDjBss7x+69Zjy2ARNjmFxwtMj0QZYq96fDDwz42vsCXYA1mNPsZhm9fz0RtiNpgNa2Blyj9BV2F3TdVqdmKlNr4nKc0+XdgrttrZj6DmsfBIaCSND4fFKyq4p9hsWt1MsqOJbUba/Vc8XhAWuabS0j4a/JQKOJFMSPIKo3o3nJoFggOecsixj3v11SI43KSig29qthpspoZhm5RAcwH1AJ8+qpNo4sMBIVjRxrWUQ0kWaB8EH7UxTqrzewNo08lIR3PkHlBtu7vMH4R7NHsMDq1x18QZHmFUY2vq0nQoVdWdRbmabiCPIz6J3+OCq4kuI5AAytEoOdPsgVUX8zpjK1+7N9fFM/aXC2hOiYzGU49sGPIp+GY/EOLKLZIEk6W89Ffwa4Jx1sL92N7hSHZFoMkQ6bTYd7p1CN6G0gQM0g8YuFlGy9mPbXY2owjvcdLAnUW4I2weNyk5jyN1WXUPG0osX6Skm2FLKzToQnOHFDmJNviqrBbxONZ1CS6W5uYaAdTymwj6Ji1bS5Qv0L6ML24xhOUOBPJdCh19PuuPQn6X9FP3f2oa1Pve205XdeR8/mEzTah5eoOTFt6FkU0p5TStYkbK9KWE1Qs8UhXl5Qg1KkK9KhZKBSympVAR0pU1OChDjjqJcwgai48v0VQ4fFah3A/BEwQVv1TdSGZtg88PiPVY9TC1uQ/C+zJ7ts05gm0Eaj0Qnt3HAvsbalCdbEu5lcNo40tp8ZM/RIjp22aN0Y8hruTi31K73MJFNgykj3nHh4AR6hF1V39Ss/3d2v+yYNga0OqPlxnS51PPh6Lhjd6MTU1fbkAAPQJOTC5SaXRBJ3ywpxpLaoqMN2mQRw4qy3kqivhWYgC7DlqAcJj4B0eTkA0d4KgNwDz4fK3wRTunvIwP7N8ZKvdc1wkTwnobg+Kdji0vTl0YM/7l1QNY/aQA5qv3X2Z+14wGqJYwZnA6W0Hr8le727tGjWIA7hM0zwg8PEaJm71HsaT3cXGPIWH5plLDB11Kv1WvAR4ynQFmUqcR+ED4DgqLGYdh0blI0y29QbKR217rtUpSOHIrDbTNCVAtRwdTEV/2eMsGXu1AbzjrIt/daBsrZGHoMysZfiTdx8Tx8NFT7FGTEu/z0x4yx3Pwd8FfVaopsc468ApmnKdRj0Fbadsj7Qw1INJcxhjm0H8kzdrYow9ImILny7pM5W+QgeqqKe089VoeYAlx5WvHrHopFfeqm0xmkTMc0v3/pDot67spOigYmsAq929dI65vQqtxm3mO0PkqWKT7BqkXmK3naygbZnTkAGpOgAHPQeYXbdjYZpMdUq3rVTmf0/C0dGhAVLaWXEB8eycwHDNEA+QRXhN6y7Uei15cclBR+4lU3aCg1g1ji4WDTx52Cp9hbWbQqy4wxwyu6XsfL5FVWN23MAyATfVVu0NqNLYaIDiddYEfmj0sHFgZKo2CV5VW62Jz4SiSb5AD5SPyVquoYRpTU8hNKhY0ryVIVCxpXkpSQoUSQlSJQoUKE4JErVCDgFTbz0adekaRPekEECYPXyXTaG1NWsPi76fVV4rBrSTEAEknQLnajVX7IGnHi/czL9vbGdQqlpMg3B0nyVViqeaAJgc+KMztPD4nFRiMwogOhwMGbQTA0+qKW/Z5g3tBZngiQ4PkH4LRhvam+pMjS4M4ZSz02RcNbB6Jz3MbaZPAC5PkLo6xH2YNv2VZwPDMLeoUKiwYOKb2DOAM7hck6m/EJGaLhyOhkUuED2F2PVqX7Ls2/jqd30bqfgutbBU2D23k6EwAPTX4q/xWM7a4NunLw4Kh2iy0cz8OKzKbbGfMP8AdLarcTR7OpDnsAnMAczfddB48D/VUO/1HsnsDGhrSJgAActAq/cnG5cYzk6Wn0t8gjXe3Y/b0bFoe27cxgHmCZXQkt8DInsmZy7aBIbAMjVd27VbF5EDiqraGHqtOV+Zp5aDyIsfJM2durUxBn2Wfidef9I4rK8UauTNTm+iE2zvJle00nGRMkdeH65KRhN6H1GRmDuYOv8AdXuH+zyi32g956mB6NhQtvbCpEWDWPaIa5sAjoQNR0Km/FxFJ/MD3W2/sUO0q5ddpg/qQo+EqNImb9UxlV1w4AnRWuwt2HV5dOVotMXJ6BPaUY+5gqXPBGJbrZMc6fFWO1tgOw74PeBu1360KiNpRdVBRfJcpMijBlxDQJcTAHUo52XubRp0gKjGveR3nOEjwbOgHqoGw+yod+peodB+EHh4nj6K2r7fD2FoEDnxSM2Vt1HoSMO5AxW62HnusDRza54/9oQxtrZfY1BlJLXCRJkiNRKL240ERqqjeFgdT6hwjwuFMGVqaTZJw9oV/Z5is2GLeLXH0N/qiqUB/Zu4zUHCAjtdNGN9REiUpsqyjyaV4lIVCz0r0ppK9KoolBKCmpwVlDlzxTCWOA1IsnrwKFq1RE6Bpp9UP7244hnZtOvtfRFG3ZpHM33/APy/V/VZ9tmpLjJJM6krkRxbJ0+x0FLdGylosg35I93VrVKeGaA93f7/AAOUHQNnnr+rgwN5R3sGqG4elmj2Gx6Ap2aUtvtZEl3LehtiszUh45H8iFA3ny4jK9rXNfo5pE+BBHpw4Lv+3NOmgSVdrMa05gZjnYeSz+pOtrdkUUnaQKmo6m7kuWKoPqOhjS4xwFr8zoLLhU2ux9doqGGPeR06X4SQEZ4Wu0CG2HTRVNvHToZe60VmwtguovbUc4Zm3AFxpxKsdrV3OiSSTxP6sutbFtHFcMdj2PaALH9cUmWSc37mSMUndEDB1wxzg9oewjvNIkaajqFc4mqG0wbAcOgHJBu8O0Ozouy6mWjzGq447eHtsPTYx1yBnGhEC4jxTljnKKfayNxv4ntrb41XuLWOIGki0+CqqVUuN9U3sB0XahTgwtdRjGkUk7Jey9mMq1KjHZgQ0OYRzkSHeIOvRF2Dpim0NFosIVNupS+7dUOr3GPAS0fI+quTjWTBInyWLUZJTlsXYKEUlYm0cOH0yCbi4Vfu5sNmIc5rnFrhcWkEAwbcxb1UnG7SaxpJPNVGxsWc7TTdleXSD4XMjlEgo8EnHl9CpxtcDcbszsa76biS4G0A97iCPFTKGzKkEhuo0JAKKsdWDzmMNAF3HlyHRUmK26xtqYmOKDJPdL2FxbrkGn4steWmWkcHWP8AbqomMxuYx1Vzja7MQIeIPBwEkHp9EOuw5Y4tOoP6K3adRk77iMra4NK+z/Gh1AsgBzD5kHSfiihZ39ntUjEOHAsM+RELRZW5GOS5ETSnJpRFDSmlOKaVRY0r0pCvQoQlpwTAomJ2mBZt+v0QTnGCtkUXLoWELyHsTtGoBmaTa8dPBTtlbfZWsbO5cD4deiCGaMwpY2uSbicK2o0teJaeHyIPA9Vlu+ewXYZ4gudSfdpMEg8QTC1chV+29ktxFF1N3H2TyPAo5RTKjJoxGoCRyCKmVu6xvBrGj4BUOOwrqT3MeIc0wVcjCPZhGYh5hpdlFiT0J6GCkZsblH2miEknyT6FeBcqo23tfP3WmeCrcXtnNaSfJQjjncBCVj076sOWRdhlWkHOAKtNlbYdT7jiSOB4qmLzmzE3RfR3LFRrXCoc5AzC0T0TszhGKUxcNzk3EmMr9o2QZ5KPiagYJJXnbu4qkPu8jo5y0/RUW1cPi479NoH+ofASsWPGnLhqjRKfHQr9sbQLzlmQP0ER7v7iMq0WVXveC4SGtgcecFBBN768VtWxKzTh6eWIyNAjoIWnVylhglB0Z8VTk2wZxG59HRpqsI4khw+ICrq27tanpDxwgwfQo0xeLptMkknkFBq7aHBsdePqsMcuSueTVXgoKu0XUqDKeVzHBuV0gi45c+fmqarVBuXn0KItpbecGkFoIPB1wVwG6b3kODqeRwDgWHNrw6cVpgoxTlJUBKTfCBx+OaBBc6F32FXqNrsrMpvfTbOckQIIgwTqePkjLB7mU2wcgJ5uufHkPJVe8Ffvmm2zRaB0/XxU9eMvbFfcqn3f2HbT2/2pysd3bQoVPDO1JBQ/hqjmh1wcro6wdPLUfoKZS2g7jPlomejsVIFT3F7SwwPHw/qu+z9kMrveCTLAND1Kpztg5dI+H91abm1XEPqE3eSPIQPqkyjKCclwMtS4CTd/D08M4kAEutM3jpwRVSrBwkaIHeLwp+ztrdkb3b73hzR4dS06kLyYbVoLJSFepuBAIuDcFeK6RjGlNKcU1UQa5JlSleUILjyeyfGuU/r0lDmydoZH94Bw4g8jb16oqWe7z1HYarlaJBu08I8eiyZ4SclKI7E1TTC/FMa+m4t0A04iT8R1QEcSWPMTY/nYhQjt2vpnA6AKPQxLi45zrxQQg07YfCVGq7t7Z/aKUn222d6WPn8wVaLP9ycfkxfZz+8o/FriR8MyPyVtj0M01TKja26tDEvD6gOYcQYkcip9XZ1N1LsS0Gnly5eEKRKSVZVsyTenct+GcXMl9E6O4t6O+qGxTW/kTqq6pu3hnGTQpz/pA+Sqg1PyYmcOSLI/wsZWOE3aCRxn9QjTD7FoM9mlTH8oVLt6kGVCYtr8Fk1ULjY7DNXRHo7XIaQACNL6z0Wf7ZxTqtd2YmxI/sr/ABe1GCe98PyQtXqkuJAtPSVn08Hd0NnSKvHUYdI0KJ90t5HMYaLpiDl+cFUtenIv5eP6laxu3sTC1MKx7aTWl7BJHtBwsYOoMhb5RWSG2RmT2StARidp53WIA95x0HgOJUTaG1QLUzIj2jr1su+9WzzQqlr297VrwID2844HnHFDb5cb6ckqOnihssrPYnGOedTHVX+6+1XsBY3gc3wA/XmqJtJEW7e7Neoe0pt7oGptPhzKZlgpQcaAjJp2FWF3ob/EFtJHzQttKHVHEXkyEzatQsA4c1SDFEGZWLHh7odKaTJmFwAOJY11m1fu3Hx9k+Rg+S7YnZjqL3U3DvNJBtA8R0Oq5U6+aDxBBB6jRanX2XSx1GnUNnFgOYa9QeYmVtjbXImTp8GUVqJNtSbD5BEjC2hTFMDMQLx8fUyial9n1H3nVD5gKg3o2JVw5LmjNSOjuI6O+vFBlxudX0ChNIj0drADvT4QuON28CIaIkQqWpVcU1rUENNG7YUsro0zczbvbUuzce/TEeLeB8tPRERWUbvYp1PEUy3i4A9QbELVZWwys8U1KkKhBpK9C8UkKEJEqNtHZtOuzLUE8jxB5grtKUFV1IYvtilUo1XU3CC0x4jgR0IVe6u49Fsu2d3KOKjtG94aOFnDz4jxQ3X+zBnuVXD/AFNB+SpJIPdYI7B2gaeJp1CdHCfDQ/AlbS103Wdn7M6gNqrD5EI+wVEsptaTJa0CecBEgWd0qReUBFlKE1KFCh7UP75Uj2JeOAgnlyKvwUyq0OBBAIIgg6HmD0VSjuVBRdOzB8RigCQ2/M8/NRDUcei0jb32aBxL8M4Nn+G6Y/ldw8ChmpuJiwY7InqC0j5qkkg7sHqbVsm4lBzMFTDuOZwHQm31QdsLcCs6o01m5GAyRIk9LLTqbAAABYCArKl4KzeXYDcVRLTZwux3I/QrIsTseoyoabmOzgxEa+HNbmmOoiZgTzi/qoUpUAe7v2eRD8Rfj2Y/9j+SPKNINaGtAAGgFglheVlN2Z3v7u05rjXpgmmbvbE5TxIH4T8CgtoK3chU9fdDCvMmk0E/hJb8AYQ0EpeTJ6TVpu4b3HC30D3ZfC35ynf/AMNhpmH+GZXeGoNptDWCGiwAVJOyN8HaU17AQQbg2IKWU11UDUgeNkQIKbZ3CY8l1E5D+E+z5ckMYjdTEUzemT1bcfBaU/aVMa1KY/mb9VHftyiP4jfKT8ghbQVsE91t2anaipUaWtbcA2JPgjohVT95aItLyZIs06gSReOCjP3tpxIY82YfdFnGGnU8VXqRXcqmXpKQlDdXe6JikP4mr/we1o1cH711CYDWDvMHE+2JB1HgheaHkm1hSSvSgipvZWyzmaO451mj3X5SLyrL/EKv/Md6N/8AlC9RFF7QoCcmrxqAakDzCfYI5OCjOx9Ma1GDxc36rk/buHGtan/uB8NFLIT0qqjvPhh/FBuRYONxc8FwfvphgJDnmwdZh0Jgawq3rySi9XkPO32pTAZUJzZfdF4zc+Sju38bEii72A+7gLTHAFD6sPJNrCpeQm7fV+aBSYPvMl3OPu5psB4KK/fWsWyG0x925+jj7Jgj2kPrw8l7WGy9KB6m8+ILozgDtGtsxujmg8ZvJUZ28OILf3rp7OqbZRdjo4BD+ZgXsZoKSFn1TaVQuM1KhGelbO6IcANJ5qPnJFyScmIFyTdrra8YQPVLwXsNHdUaNSB4kBcX7SpDWrTH8zfqgR7hmkD36LvJwyrmKRIjKfYxDNP83d9Qg/N/AvYHR27QH8RusWk3iYsOS4VN6KAHtONibMdoNdY0QiAS42MzQeRxvY/I+icMG7SOFduo0c6W+qW9Y/gT00E796qcwGVDcDRouRI95R373CJFI6PN3AewYOgPFUIoOLiNHRQefInN8GldRs8zqImr6VDI9Et6yXwL2Itqm9bptTaO8wak+1oeCjv3oqkWDBaqdDqwxxKrW4WXlhOjKLpjXK53/wAj1UkYATqdah/36hLlq5eQtqOr9vVifbgZqejWiz7cuajVNrViP3j5y1uMXY6Bolbgu8QZy5KUHqxziP8A1K7DBt5cXHj73teqW9TLyybUQ6mLcTdziM1E3cTZ9jx5qM7Qj/JiB5tdb4KxbggHkwMuRgA5FhcR8x6KQKY5D++qB5/qXRVZu9I/5lF3k5uU+Wq5OouLCMrv3VZuh1D+76jRTBi2Cvl7+Z8NjI4Nloc6zog2J48FPyqpZHHsSioZRcahMWFYOM8nUYPxKazZb8gBIB7JjOJux+YeUK4yJMqF5n2LoqaWDzOfeMtWpbmHsb9ZXSlsoCJcTHZchembHzXHZ2Le6u5pywe0JAEFpY8MbmMyZbBvyVu1twjyTlF0UqM12XRY+rSblpunE1Q9wEPE9tDS4UxYtvd7vZbGWCFofZIA2IR+0UBNGf2qro09sP32rp9npABlkFxDsui5V0fxKTU414Mul/S/mCr8Q6XGXOyvJiSSQWTAvcydFFw+I7RjiGus0NuCCS0yIUJ2MOcuAAJ1iQPO91IpbdeDcNI5X+crQ9POul/ULeie1vfsNKt/BzPqmig/JEGeyjza7u+qfgdpU31SAblrSZ53EdSpNXaDGkiZIWJqadUNVNWcGsJeY92qHHwNOD8Uo2e4tiw+7LPOZb8FYYTDB3fHvAX5xpbpdShh0mWWnQSRWMw5NR1/Zex/qyD+aeNmd2M3uOZpzMg+SVtaoKwa5rQx7nNafeOVuYOJmI9oRwVmGIZzlGiKivp4eajwZEOpvHXux+S6jZrYiT7L28NHmT6cFNDU8MS3lfYuiAzB990zH3ZB6tn6N9V1/ZqY1ge1qfxmXaniVCxNMsxFPvvJfUNrhgZkPd/DOYTzuvV8Bmq1HOcG0xDnEAZpyj3iLCyY1dW+3+g8cVJtM7B9IPdL6eUtpwMwN2Fx082+ik0cVSLgAWkkmIB1NzeIkqNh69RrabcjS9zHOJJy+yREgDUghc37ScXUcwAFRzXMgkkXgh062PBU4OX8j1hv+SyDmNrZcwzPYIZ0YXSf+6PJSoQ5iMQBjmOOaQ40gMrjY0802EGXn/tVxtXCF3ZnJ2jWuJey15BAN7GClzx042+qM+P3SpnctY15cSAS0AyRoCSDH8xuutNwcJBBHMEEeoVPU2Q90AUWtGSPbBM5cokwTDRwHFWuzcK5jIdzJAnNA5ZoE3k+aXOMUrvkdOEYxtPki0a73VngMphrHNa5xJzkZQ8QIj3uJ5qwyqh2lRYMRIY7tjVw7mmJls5X5SBYBs5pPJEeRTKklFrwZ0csqWF0yL2VJsIGsXicuIe4mr3Hsywfu4dTsx14GZ83gxZSW7XqFuYMae4HNguJJLsoGg95d8dspzqktcwNe6kTM5ppOLu7wMi3RWuVaZ5IUuLChJR6qwbdtiuSYpQI/C4mQ2SPWQpD31n1TkL2sy92WReOOYTE/NXT6gBAPvGB4wT8gU6EDzLtFDXlj2iimqh3bYZrjLg2q53jlDbebirXKuNek0Vab8suOZgMmwILjbQyWru54HEeqGcrS/7uZ+42EhakdiBmAF5cWnoQ0uv5fNMdjWRM2ytdx0ccoPqhqRZU0ME8YnNkI79UufaHMc0ZBrJIIFotCuQ26jVKw7RpE27Rh8QGu/L4rw2gLQLfdHyeYnyTZuU6+QK4AXY9UurYYffkMxVVnudgBNdzRLRmz3eRnvGeLFaFlWbbOLxVokMHdxFYtd2xdc9uY7Ge5Jab8coPvGdA/wATaun+JxbnGvBl0vR/Mzhya2I6ro/YeIDgM1LvT+Lh5dVIpbqYlxjtKIniM0/+K6rzY0uZC9svAm6lX/joFwaTgfIgq5q7vVe0gEFpvmJgDx4z4BTdg7tswrgLPe5ri55F7ZbN5C5nmr4MXH1Gr/qbodKNMIVGmQ8DhOzYGzMcfn8VIDU2oSKjRNi15I6gsj5n1XbMPl8dFz5Nt35HFSan/E95r+40NZDHES+7jmAgQA0eqtMi5VasOBvAbUkf6S3h6+qecWOR1YP9+iKVyql2KH5F7Korqsva6NBWbH+kt/8An4ro7FEiwi1I/wD6GPgh2SJZCxWCqOqtBe3J2jKgBnMMgu1oiCCSDM2lJtLYhq1Jk5coEZoEgm5EGbQpuaXtNu66q0eQt/4heOMdlmw7lJ2n4nQ74aJu6aqg4TcHaODcK5rmAkZoeG5i93AZpsBoAl/wacgJaOzjLDTIuDqXHkuxcS9s8KtRo8MhhcBWcWe0f3NN3K+e5tzVXLswvWkWFegHOpyDZ5c0gxBDTrzEEqblXB1OHgcqzh60ybKC5n3f/Ts+DpSnC6TYssKtWHMAghxcD0hpcPknHENHvCAM3kbA+EqJpU/6ifWkob3gU7/8gt9HW+aixplWWlSt3mgH3y1w/kLgPkU049sTcjIX6cJg+apcTvFTa8nK/wDeB+g/BlPFV796WxAY49x7LkD2jI56Jy0k3XBW5BPWqS9moy1cp6zTJ9O8PRI7aHdnL/Dc/X8JgjRC1Te5xJLabRLmuu4m4AHJRzvNViAGCzxodHGTxTFocjq0VvQY1akvH+Wq2PBzD+blyfin5TcA9nVOnvMdA+HBBz94q594DQ2aOGijv2tXP8R3HS2tzoOKYtBLvRW9BzVeS6SbCrTI6Bzcp+JKjvqd0guM9nWbc8Q7u+cSgepiKh1e4/zHyXLsiU1aHy/8Fbw7q7Sph0mowfeU3jvD8OV3HgoL9r0A0t7Rv7uqy0nV0s0CHMNsZ79C0eJP0VthtxKrvfpj/cfyTFo4Lq2XuZKqb0UQ4kFx+8a+zf8AJldqoTt6GZYDHHuOZwHvZm8eCsaf2cH3qw8mn8ypVP7PKQ9qo8+AATFpcaBtlDU3uOaW0x7ea5m+XIeCiHeSpAADQA1rdCbNMt1PNGVLcXDDUPd4uP5KXS3WwzdKLT4yfmUawY1+0lsySm5w7CqBB7V8PyU2kyambvB5c4Zswu0aa2Cs/wBsqfiKNcJuLTp1Kb+0c4UnucxhZSjvF5ILg3OWy91iUQdg38LfQLVlcZNcCMUHFO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300" name="AutoShape 28" descr="data:image/jpeg;base64,/9j/4AAQSkZJRgABAQAAAQABAAD/2wCEAAkGBhQSERUUExQUFRUWFBcXFRcYGBcXGBwcHBgYFxcdFxcaHCYeGBojGRcUHy8gIycpLCwsFh4xNTAqNSYrLCkBCQoKDgwOGg8PGiwlHyUpLCwqLCksLCwsLCwsLCwsLCksLCwpLCwpLCwsLCwsLCwsLCksLCwpLCwsLCwpKSwsLP/AABEIAL4BCQMBIgACEQEDEQH/xAAbAAABBQEBAAAAAAAAAAAAAAAGAQIEBQcDAP/EAEMQAAEDAgMFBQUFBgQHAQEAAAEAAhEDIQQSMQUGQVFhEyJxgZEyQqGx0QcjUsHwFDNDguHxFWJykiRThKKywtKTFv/EABkBAAIDAQAAAAAAAAAAAAAAAAIDAAEEBf/EAC4RAAICAQMDAgQFBQAAAAAAAAABAhEDBBIhMUFREyJhcYGRBRQyQvEjUqHh8P/aAAwDAQACEQMRAD8A0RKvJVgOieTgkC9UfAJ5CVG6IRsftAUhzPJQP8ec2C5jYPImVFxjy69zdRcTVBEeC5M9VJzdM2RxKuQmwO0WVR3TcajiP6KTCz2ntUYes15MAHvcSRYHxsjzBY1lZgqU3Zmu0PzkcCuhhyb42zPlhsfB2SwmVa7W6lLTrNdoQm7ldWLpjoSwnQvKyhsKuxG1odDQD1K9tXFkS0fzH8lVB41K5mp1LvZD6mrFiVXIn1duZBmeBA1jX0XfZW3KOJH3TwSNWmzh4jl1CAd7dqyAxmnvQqnd7EOp4mi5pv2jB5EgOHUEEhHgyzq5MOeGNcGxQkTymhdExCQmlQcVtSCWt4GCfnCFdtAtq5iTOoPHmPBZJaqKltjyPjhbXIbryi7MxvbUw/SZkawRYj8/NSoWpO1YpqhqQrzGQNSepSqIg1InFIVCCQmpV5Qg1ehKvKFjISEJ8pqogwhLCUr0qEJSVInKwTwCTEU8zHNGpaQEoKcFGrVE6As3FZQQQZ1jwsR4/RV20dqBjCYjkFd7y7OP7xvO/j/VZrtfFuc8yCI9kHiea5M9O95vhNNWRcZizUf4a+P9FoP2aYk9nVpng4OHmIPyCzvD0Uf/AGbU+9V5ZW/MrfjSjwhOR2my53lxGSow8Mpn1KpG7eINyApn2gVSDT8D8/6IDxGJMhYsqvI6HYlcEHzd7CyOI/XBEOx9rsxDMzSJBhwHA8PIhY1U2hFyUVbtCpRpduCQakgC0RYyR8kzHkljVy6A5MUXwupab84avTca1OTTIGaPdItccja/igt223nVx16o/G8VVgBcQ4HUED8kJ7yYGm93aUafZT7bQe7PAtHDwS5PFJ2uoeNTSplQ98hcw+PH5J9DCPectNhe7jAsPE6DzUxm7lUTJpzrGaT8onzRRpPkKT44C3cbbtWq40qhzgNkOPtC4EE8QiNm2WF7miTlnzixjzVHuDgMlJ9Ui7jA8G/1+SiGuKRc4nnpz/UpufNLGlRnhiU2ydi3jtHXgFxIJt14qm3j2gwR3hIbfiujtt03EggEcWuAI9FXYzZWHqGWksPjmb6EyPIrJGC3bmx3K4L37O8W6oytPshzcoPUGfk1FxQ9uTgeyouALSC8kkdIA+CIiurCq4MU/wBQ0pClhIQjBETSnFNKhBCkSlIoQ8kK8SvKFiJpTkhUIMXl4r0KEJaWUiWVARQnBNSyoQ9Woh7S1wkEEELKt5t2n4eqSZcxx7jzfycfxBaq6oAJKgbSqtqMLC0EOte/6KTklFdeozHdmTU6S0XcDBZaLnn33W8Aqqvui0CW5jFzfyV/s7bDKTGsgQ0RYx80mGaF8jpxbXBW/aHgXOax98oBBIvBmRPKfyWeupyYE9Stoo4ynWa5oMyCHDjBss7x+69Zjy2ARNjmFxwtMj0QZYq96fDDwz42vsCXYA1mNPsZhm9fz0RtiNpgNa2Blyj9BV2F3TdVqdmKlNr4nKc0+XdgrttrZj6DmsfBIaCSND4fFKyq4p9hsWt1MsqOJbUba/Vc8XhAWuabS0j4a/JQKOJFMSPIKo3o3nJoFggOecsixj3v11SI43KSig29qthpspoZhm5RAcwH1AJ8+qpNo4sMBIVjRxrWUQ0kWaB8EH7UxTqrzewNo08lIR3PkHlBtu7vMH4R7NHsMDq1x18QZHmFUY2vq0nQoVdWdRbmabiCPIz6J3+OCq4kuI5AAytEoOdPsgVUX8zpjK1+7N9fFM/aXC2hOiYzGU49sGPIp+GY/EOLKLZIEk6W89Ffwa4Jx1sL92N7hSHZFoMkQ6bTYd7p1CN6G0gQM0g8YuFlGy9mPbXY2owjvcdLAnUW4I2weNyk5jyN1WXUPG0osX6Skm2FLKzToQnOHFDmJNviqrBbxONZ1CS6W5uYaAdTymwj6Ji1bS5Qv0L6ML24xhOUOBPJdCh19PuuPQn6X9FP3f2oa1Pve205XdeR8/mEzTah5eoOTFt6FkU0p5TStYkbK9KWE1Qs8UhXl5Qg1KkK9KhZKBSympVAR0pU1OChDjjqJcwgai48v0VQ4fFah3A/BEwQVv1TdSGZtg88PiPVY9TC1uQ/C+zJ7ts05gm0Eaj0Qnt3HAvsbalCdbEu5lcNo40tp8ZM/RIjp22aN0Y8hruTi31K73MJFNgykj3nHh4AR6hF1V39Ss/3d2v+yYNga0OqPlxnS51PPh6Lhjd6MTU1fbkAAPQJOTC5SaXRBJ3ywpxpLaoqMN2mQRw4qy3kqivhWYgC7DlqAcJj4B0eTkA0d4KgNwDz4fK3wRTunvIwP7N8ZKvdc1wkTwnobg+Kdji0vTl0YM/7l1QNY/aQA5qv3X2Z+14wGqJYwZnA6W0Hr8le727tGjWIA7hM0zwg8PEaJm71HsaT3cXGPIWH5plLDB11Kv1WvAR4ynQFmUqcR+ED4DgqLGYdh0blI0y29QbKR217rtUpSOHIrDbTNCVAtRwdTEV/2eMsGXu1AbzjrIt/daBsrZGHoMysZfiTdx8Tx8NFT7FGTEu/z0x4yx3Pwd8FfVaopsc468ApmnKdRj0Fbadsj7Qw1INJcxhjm0H8kzdrYow9ImILny7pM5W+QgeqqKe089VoeYAlx5WvHrHopFfeqm0xmkTMc0v3/pDot67spOigYmsAq929dI65vQqtxm3mO0PkqWKT7BqkXmK3naygbZnTkAGpOgAHPQeYXbdjYZpMdUq3rVTmf0/C0dGhAVLaWXEB8eycwHDNEA+QRXhN6y7Uei15cclBR+4lU3aCg1g1ji4WDTx52Cp9hbWbQqy4wxwyu6XsfL5FVWN23MAyATfVVu0NqNLYaIDiddYEfmj0sHFgZKo2CV5VW62Jz4SiSb5AD5SPyVquoYRpTU8hNKhY0ryVIVCxpXkpSQoUSQlSJQoUKE4JErVCDgFTbz0adekaRPekEECYPXyXTaG1NWsPi76fVV4rBrSTEAEknQLnajVX7IGnHi/czL9vbGdQqlpMg3B0nyVViqeaAJgc+KMztPD4nFRiMwogOhwMGbQTA0+qKW/Z5g3tBZngiQ4PkH4LRhvam+pMjS4M4ZSz02RcNbB6Jz3MbaZPAC5PkLo6xH2YNv2VZwPDMLeoUKiwYOKb2DOAM7hck6m/EJGaLhyOhkUuED2F2PVqX7Ls2/jqd30bqfgutbBU2D23k6EwAPTX4q/xWM7a4NunLw4Kh2iy0cz8OKzKbbGfMP8AdLarcTR7OpDnsAnMAczfddB48D/VUO/1HsnsDGhrSJgAActAq/cnG5cYzk6Wn0t8gjXe3Y/b0bFoe27cxgHmCZXQkt8DInsmZy7aBIbAMjVd27VbF5EDiqraGHqtOV+Zp5aDyIsfJM2durUxBn2Wfidef9I4rK8UauTNTm+iE2zvJle00nGRMkdeH65KRhN6H1GRmDuYOv8AdXuH+zyi32g956mB6NhQtvbCpEWDWPaIa5sAjoQNR0Km/FxFJ/MD3W2/sUO0q5ddpg/qQo+EqNImb9UxlV1w4AnRWuwt2HV5dOVotMXJ6BPaUY+5gqXPBGJbrZMc6fFWO1tgOw74PeBu1360KiNpRdVBRfJcpMijBlxDQJcTAHUo52XubRp0gKjGveR3nOEjwbOgHqoGw+yod+peodB+EHh4nj6K2r7fD2FoEDnxSM2Vt1HoSMO5AxW62HnusDRza54/9oQxtrZfY1BlJLXCRJkiNRKL240ERqqjeFgdT6hwjwuFMGVqaTZJw9oV/Z5is2GLeLXH0N/qiqUB/Zu4zUHCAjtdNGN9REiUpsqyjyaV4lIVCz0r0ppK9KoolBKCmpwVlDlzxTCWOA1IsnrwKFq1RE6Bpp9UP7244hnZtOvtfRFG3ZpHM33/APy/V/VZ9tmpLjJJM6krkRxbJ0+x0FLdGylosg35I93VrVKeGaA93f7/AAOUHQNnnr+rgwN5R3sGqG4elmj2Gx6Ap2aUtvtZEl3LehtiszUh45H8iFA3ny4jK9rXNfo5pE+BBHpw4Lv+3NOmgSVdrMa05gZjnYeSz+pOtrdkUUnaQKmo6m7kuWKoPqOhjS4xwFr8zoLLhU2ux9doqGGPeR06X4SQEZ4Wu0CG2HTRVNvHToZe60VmwtguovbUc4Zm3AFxpxKsdrV3OiSSTxP6sutbFtHFcMdj2PaALH9cUmWSc37mSMUndEDB1wxzg9oewjvNIkaajqFc4mqG0wbAcOgHJBu8O0Ozouy6mWjzGq447eHtsPTYx1yBnGhEC4jxTljnKKfayNxv4ntrb41XuLWOIGki0+CqqVUuN9U3sB0XahTgwtdRjGkUk7Jey9mMq1KjHZgQ0OYRzkSHeIOvRF2Dpim0NFosIVNupS+7dUOr3GPAS0fI+quTjWTBInyWLUZJTlsXYKEUlYm0cOH0yCbi4Vfu5sNmIc5rnFrhcWkEAwbcxb1UnG7SaxpJPNVGxsWc7TTdleXSD4XMjlEgo8EnHl9CpxtcDcbszsa76biS4G0A97iCPFTKGzKkEhuo0JAKKsdWDzmMNAF3HlyHRUmK26xtqYmOKDJPdL2FxbrkGn4steWmWkcHWP8AbqomMxuYx1Vzja7MQIeIPBwEkHp9EOuw5Y4tOoP6K3adRk77iMra4NK+z/Gh1AsgBzD5kHSfiihZ39ntUjEOHAsM+RELRZW5GOS5ETSnJpRFDSmlOKaVRY0r0pCvQoQlpwTAomJ2mBZt+v0QTnGCtkUXLoWELyHsTtGoBmaTa8dPBTtlbfZWsbO5cD4deiCGaMwpY2uSbicK2o0teJaeHyIPA9Vlu+ewXYZ4gudSfdpMEg8QTC1chV+29ktxFF1N3H2TyPAo5RTKjJoxGoCRyCKmVu6xvBrGj4BUOOwrqT3MeIc0wVcjCPZhGYh5hpdlFiT0J6GCkZsblH2miEknyT6FeBcqo23tfP3WmeCrcXtnNaSfJQjjncBCVj076sOWRdhlWkHOAKtNlbYdT7jiSOB4qmLzmzE3RfR3LFRrXCoc5AzC0T0TszhGKUxcNzk3EmMr9o2QZ5KPiagYJJXnbu4qkPu8jo5y0/RUW1cPi479NoH+ofASsWPGnLhqjRKfHQr9sbQLzlmQP0ER7v7iMq0WVXveC4SGtgcecFBBN768VtWxKzTh6eWIyNAjoIWnVylhglB0Z8VTk2wZxG59HRpqsI4khw+ICrq27tanpDxwgwfQo0xeLptMkknkFBq7aHBsdePqsMcuSueTVXgoKu0XUqDKeVzHBuV0gi45c+fmqarVBuXn0KItpbecGkFoIPB1wVwG6b3kODqeRwDgWHNrw6cVpgoxTlJUBKTfCBx+OaBBc6F32FXqNrsrMpvfTbOckQIIgwTqePkjLB7mU2wcgJ5uufHkPJVe8Ffvmm2zRaB0/XxU9eMvbFfcqn3f2HbT2/2pysd3bQoVPDO1JBQ/hqjmh1wcro6wdPLUfoKZS2g7jPlomejsVIFT3F7SwwPHw/qu+z9kMrveCTLAND1Kpztg5dI+H91abm1XEPqE3eSPIQPqkyjKCclwMtS4CTd/D08M4kAEutM3jpwRVSrBwkaIHeLwp+ztrdkb3b73hzR4dS06kLyYbVoLJSFepuBAIuDcFeK6RjGlNKcU1UQa5JlSleUILjyeyfGuU/r0lDmydoZH94Bw4g8jb16oqWe7z1HYarlaJBu08I8eiyZ4SclKI7E1TTC/FMa+m4t0A04iT8R1QEcSWPMTY/nYhQjt2vpnA6AKPQxLi45zrxQQg07YfCVGq7t7Z/aKUn222d6WPn8wVaLP9ycfkxfZz+8o/FriR8MyPyVtj0M01TKja26tDEvD6gOYcQYkcip9XZ1N1LsS0Gnly5eEKRKSVZVsyTenct+GcXMl9E6O4t6O+qGxTW/kTqq6pu3hnGTQpz/pA+Sqg1PyYmcOSLI/wsZWOE3aCRxn9QjTD7FoM9mlTH8oVLt6kGVCYtr8Fk1ULjY7DNXRHo7XIaQACNL6z0Wf7ZxTqtd2YmxI/sr/ABe1GCe98PyQtXqkuJAtPSVn08Hd0NnSKvHUYdI0KJ90t5HMYaLpiDl+cFUtenIv5eP6laxu3sTC1MKx7aTWl7BJHtBwsYOoMhb5RWSG2RmT2StARidp53WIA95x0HgOJUTaG1QLUzIj2jr1su+9WzzQqlr297VrwID2844HnHFDb5cb6ckqOnihssrPYnGOedTHVX+6+1XsBY3gc3wA/XmqJtJEW7e7Neoe0pt7oGptPhzKZlgpQcaAjJp2FWF3ob/EFtJHzQttKHVHEXkyEzatQsA4c1SDFEGZWLHh7odKaTJmFwAOJY11m1fu3Hx9k+Rg+S7YnZjqL3U3DvNJBtA8R0Oq5U6+aDxBBB6jRanX2XSx1GnUNnFgOYa9QeYmVtjbXImTp8GUVqJNtSbD5BEjC2hTFMDMQLx8fUyial9n1H3nVD5gKg3o2JVw5LmjNSOjuI6O+vFBlxudX0ChNIj0drADvT4QuON28CIaIkQqWpVcU1rUENNG7YUsro0zczbvbUuzce/TEeLeB8tPRERWUbvYp1PEUy3i4A9QbELVZWwys8U1KkKhBpK9C8UkKEJEqNtHZtOuzLUE8jxB5grtKUFV1IYvtilUo1XU3CC0x4jgR0IVe6u49Fsu2d3KOKjtG94aOFnDz4jxQ3X+zBnuVXD/AFNB+SpJIPdYI7B2gaeJp1CdHCfDQ/AlbS103Wdn7M6gNqrD5EI+wVEsptaTJa0CecBEgWd0qReUBFlKE1KFCh7UP75Uj2JeOAgnlyKvwUyq0OBBAIIgg6HmD0VSjuVBRdOzB8RigCQ2/M8/NRDUcei0jb32aBxL8M4Nn+G6Y/ldw8ChmpuJiwY7InqC0j5qkkg7sHqbVsm4lBzMFTDuOZwHQm31QdsLcCs6o01m5GAyRIk9LLTqbAAABYCArKl4KzeXYDcVRLTZwux3I/QrIsTseoyoabmOzgxEa+HNbmmOoiZgTzi/qoUpUAe7v2eRD8Rfj2Y/9j+SPKNINaGtAAGgFglheVlN2Z3v7u05rjXpgmmbvbE5TxIH4T8CgtoK3chU9fdDCvMmk0E/hJb8AYQ0EpeTJ6TVpu4b3HC30D3ZfC35ynf/AMNhpmH+GZXeGoNptDWCGiwAVJOyN8HaU17AQQbg2IKWU11UDUgeNkQIKbZ3CY8l1E5D+E+z5ckMYjdTEUzemT1bcfBaU/aVMa1KY/mb9VHftyiP4jfKT8ghbQVsE91t2anaipUaWtbcA2JPgjohVT95aItLyZIs06gSReOCjP3tpxIY82YfdFnGGnU8VXqRXcqmXpKQlDdXe6JikP4mr/we1o1cH711CYDWDvMHE+2JB1HgheaHkm1hSSvSgipvZWyzmaO451mj3X5SLyrL/EKv/Md6N/8AlC9RFF7QoCcmrxqAakDzCfYI5OCjOx9Ma1GDxc36rk/buHGtan/uB8NFLIT0qqjvPhh/FBuRYONxc8FwfvphgJDnmwdZh0Jgawq3rySi9XkPO32pTAZUJzZfdF4zc+Sju38bEii72A+7gLTHAFD6sPJNrCpeQm7fV+aBSYPvMl3OPu5psB4KK/fWsWyG0x925+jj7Jgj2kPrw8l7WGy9KB6m8+ILozgDtGtsxujmg8ZvJUZ28OILf3rp7OqbZRdjo4BD+ZgXsZoKSFn1TaVQuM1KhGelbO6IcANJ5qPnJFyScmIFyTdrra8YQPVLwXsNHdUaNSB4kBcX7SpDWrTH8zfqgR7hmkD36LvJwyrmKRIjKfYxDNP83d9Qg/N/AvYHR27QH8RusWk3iYsOS4VN6KAHtONibMdoNdY0QiAS42MzQeRxvY/I+icMG7SOFduo0c6W+qW9Y/gT00E796qcwGVDcDRouRI95R373CJFI6PN3AewYOgPFUIoOLiNHRQefInN8GldRs8zqImr6VDI9Et6yXwL2Itqm9bptTaO8wak+1oeCjv3oqkWDBaqdDqwxxKrW4WXlhOjKLpjXK53/wAj1UkYATqdah/36hLlq5eQtqOr9vVifbgZqejWiz7cuajVNrViP3j5y1uMXY6Bolbgu8QZy5KUHqxziP8A1K7DBt5cXHj73teqW9TLyybUQ6mLcTdziM1E3cTZ9jx5qM7Qj/JiB5tdb4KxbggHkwMuRgA5FhcR8x6KQKY5D++qB5/qXRVZu9I/5lF3k5uU+Wq5OouLCMrv3VZuh1D+76jRTBi2Cvl7+Z8NjI4Nloc6zog2J48FPyqpZHHsSioZRcahMWFYOM8nUYPxKazZb8gBIB7JjOJux+YeUK4yJMqF5n2LoqaWDzOfeMtWpbmHsb9ZXSlsoCJcTHZchembHzXHZ2Le6u5pywe0JAEFpY8MbmMyZbBvyVu1twjyTlF0UqM12XRY+rSblpunE1Q9wEPE9tDS4UxYtvd7vZbGWCFofZIA2IR+0UBNGf2qro09sP32rp9npABlkFxDsui5V0fxKTU414Mul/S/mCr8Q6XGXOyvJiSSQWTAvcydFFw+I7RjiGus0NuCCS0yIUJ2MOcuAAJ1iQPO91IpbdeDcNI5X+crQ9POul/ULeie1vfsNKt/BzPqmig/JEGeyjza7u+qfgdpU31SAblrSZ53EdSpNXaDGkiZIWJqadUNVNWcGsJeY92qHHwNOD8Uo2e4tiw+7LPOZb8FYYTDB3fHvAX5xpbpdShh0mWWnQSRWMw5NR1/Zex/qyD+aeNmd2M3uOZpzMg+SVtaoKwa5rQx7nNafeOVuYOJmI9oRwVmGIZzlGiKivp4eajwZEOpvHXux+S6jZrYiT7L28NHmT6cFNDU8MS3lfYuiAzB990zH3ZB6tn6N9V1/ZqY1ge1qfxmXaniVCxNMsxFPvvJfUNrhgZkPd/DOYTzuvV8Bmq1HOcG0xDnEAZpyj3iLCyY1dW+3+g8cVJtM7B9IPdL6eUtpwMwN2Fx082+ik0cVSLgAWkkmIB1NzeIkqNh69RrabcjS9zHOJJy+yREgDUghc37ScXUcwAFRzXMgkkXgh062PBU4OX8j1hv+SyDmNrZcwzPYIZ0YXSf+6PJSoQ5iMQBjmOOaQ40gMrjY0802EGXn/tVxtXCF3ZnJ2jWuJey15BAN7GClzx042+qM+P3SpnctY15cSAS0AyRoCSDH8xuutNwcJBBHMEEeoVPU2Q90AUWtGSPbBM5cokwTDRwHFWuzcK5jIdzJAnNA5ZoE3k+aXOMUrvkdOEYxtPki0a73VngMphrHNa5xJzkZQ8QIj3uJ5qwyqh2lRYMRIY7tjVw7mmJls5X5SBYBs5pPJEeRTKklFrwZ0csqWF0yL2VJsIGsXicuIe4mr3Hsywfu4dTsx14GZ83gxZSW7XqFuYMae4HNguJJLsoGg95d8dspzqktcwNe6kTM5ppOLu7wMi3RWuVaZ5IUuLChJR6qwbdtiuSYpQI/C4mQ2SPWQpD31n1TkL2sy92WReOOYTE/NXT6gBAPvGB4wT8gU6EDzLtFDXlj2iimqh3bYZrjLg2q53jlDbebirXKuNek0Vab8suOZgMmwILjbQyWru54HEeqGcrS/7uZ+42EhakdiBmAF5cWnoQ0uv5fNMdjWRM2ytdx0ccoPqhqRZU0ME8YnNkI79UufaHMc0ZBrJIIFotCuQ26jVKw7RpE27Rh8QGu/L4rw2gLQLfdHyeYnyTZuU6+QK4AXY9UurYYffkMxVVnudgBNdzRLRmz3eRnvGeLFaFlWbbOLxVokMHdxFYtd2xdc9uY7Ge5Jab8coPvGdA/wATaun+JxbnGvBl0vR/Mzhya2I6ro/YeIDgM1LvT+Lh5dVIpbqYlxjtKIniM0/+K6rzY0uZC9svAm6lX/joFwaTgfIgq5q7vVe0gEFpvmJgDx4z4BTdg7tswrgLPe5ri55F7ZbN5C5nmr4MXH1Gr/qbodKNMIVGmQ8DhOzYGzMcfn8VIDU2oSKjRNi15I6gsj5n1XbMPl8dFz5Nt35HFSan/E95r+40NZDHES+7jmAgQA0eqtMi5VasOBvAbUkf6S3h6+qecWOR1YP9+iKVyql2KH5F7Korqsva6NBWbH+kt/8An4ro7FEiwi1I/wD6GPgh2SJZCxWCqOqtBe3J2jKgBnMMgu1oiCCSDM2lJtLYhq1Jk5coEZoEgm5EGbQpuaXtNu66q0eQt/4heOMdlmw7lJ2n4nQ74aJu6aqg4TcHaODcK5rmAkZoeG5i93AZpsBoAl/wacgJaOzjLDTIuDqXHkuxcS9s8KtRo8MhhcBWcWe0f3NN3K+e5tzVXLswvWkWFegHOpyDZ5c0gxBDTrzEEqblXB1OHgcqzh60ybKC5n3f/Ts+DpSnC6TYssKtWHMAghxcD0hpcPknHENHvCAM3kbA+EqJpU/6ifWkob3gU7/8gt9HW+aixplWWlSt3mgH3y1w/kLgPkU049sTcjIX6cJg+apcTvFTa8nK/wDeB+g/BlPFV796WxAY49x7LkD2jI56Jy0k3XBW5BPWqS9moy1cp6zTJ9O8PRI7aHdnL/Dc/X8JgjRC1Te5xJLabRLmuu4m4AHJRzvNViAGCzxodHGTxTFocjq0VvQY1akvH+Wq2PBzD+blyfin5TcA9nVOnvMdA+HBBz94q594DQ2aOGijv2tXP8R3HS2tzoOKYtBLvRW9BzVeS6SbCrTI6Bzcp+JKjvqd0guM9nWbc8Q7u+cSgepiKh1e4/zHyXLsiU1aHy/8Fbw7q7Sph0mowfeU3jvD8OV3HgoL9r0A0t7Rv7uqy0nV0s0CHMNsZ79C0eJP0VthtxKrvfpj/cfyTFo4Lq2XuZKqb0UQ4kFx+8a+zf8AJldqoTt6GZYDHHuOZwHvZm8eCsaf2cH3qw8mn8ypVP7PKQ9qo8+AATFpcaBtlDU3uOaW0x7ea5m+XIeCiHeSpAADQA1rdCbNMt1PNGVLcXDDUPd4uP5KXS3WwzdKLT4yfmUawY1+0lsySm5w7CqBB7V8PyU2kyambvB5c4Zswu0aa2Cs/wBsqfiKNcJuLTp1Kb+0c4UnucxhZSjvF5ILg3OWy91iUQdg38LfQLVlcZNcCMUHFO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4302" name="Picture 30" descr="http://t2.gstatic.com/images?q=tbn:ANd9GcR3N94rAV_JnLE21Sr4Ztbf9naOk1mPwN0syD65wj7CvDidvfE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5063931"/>
            <a:ext cx="2214578" cy="1794069"/>
          </a:xfrm>
          <a:prstGeom prst="rect">
            <a:avLst/>
          </a:prstGeom>
          <a:noFill/>
        </p:spPr>
      </p:pic>
      <p:pic>
        <p:nvPicPr>
          <p:cNvPr id="54304" name="Picture 32" descr="http://t0.gstatic.com/images?q=tbn:ANd9GcThixyKQAu9PcuZSmwpevZ_or354N60PDW3yTazRgg6iJUqlKJ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0"/>
            <a:ext cx="2857500" cy="16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4714908" cy="4940312"/>
          </a:xfrm>
        </p:spPr>
        <p:txBody>
          <a:bodyPr>
            <a:normAutofit fontScale="90000"/>
          </a:bodyPr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№5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Запрещают:</a:t>
            </a:r>
            <a:b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/>
              <a:t>бульоны, </a:t>
            </a:r>
            <a:br>
              <a:rPr lang="ru-RU" sz="3200" dirty="0" smtClean="0"/>
            </a:br>
            <a:r>
              <a:rPr lang="ru-RU" sz="3200" dirty="0" smtClean="0"/>
              <a:t>жареные блюда, </a:t>
            </a:r>
            <a:br>
              <a:rPr lang="ru-RU" sz="3200" dirty="0" smtClean="0"/>
            </a:br>
            <a:r>
              <a:rPr lang="ru-RU" sz="3200" dirty="0" smtClean="0"/>
              <a:t>жирные сорта мяса и рыбы,</a:t>
            </a:r>
            <a:br>
              <a:rPr lang="ru-RU" sz="3200" dirty="0" smtClean="0"/>
            </a:br>
            <a:r>
              <a:rPr lang="ru-RU" sz="3200" dirty="0" smtClean="0"/>
              <a:t> сдобные изделия, </a:t>
            </a:r>
            <a:br>
              <a:rPr lang="ru-RU" sz="3200" dirty="0" smtClean="0"/>
            </a:br>
            <a:r>
              <a:rPr lang="ru-RU" sz="3200" dirty="0" smtClean="0"/>
              <a:t>консервы,</a:t>
            </a:r>
            <a:br>
              <a:rPr lang="ru-RU" sz="3200" dirty="0" smtClean="0"/>
            </a:br>
            <a:r>
              <a:rPr lang="ru-RU" sz="3200" dirty="0" smtClean="0"/>
              <a:t> копчёности, </a:t>
            </a:r>
            <a:br>
              <a:rPr lang="ru-RU" sz="3200" dirty="0" smtClean="0"/>
            </a:br>
            <a:r>
              <a:rPr lang="ru-RU" sz="3200" dirty="0" smtClean="0"/>
              <a:t>кислые и острые блюда.</a:t>
            </a:r>
            <a:endParaRPr lang="ru-RU" dirty="0"/>
          </a:p>
        </p:txBody>
      </p:sp>
      <p:pic>
        <p:nvPicPr>
          <p:cNvPr id="56322" name="Picture 2" descr="http://t2.gstatic.com/images?q=tbn:ANd9GcTnWhGjufYn6k2WuJVNMpYeB5O31OA2UMNaphPS8QsMlDzX9_x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00298" cy="1914525"/>
          </a:xfrm>
          <a:prstGeom prst="rect">
            <a:avLst/>
          </a:prstGeom>
          <a:noFill/>
        </p:spPr>
      </p:pic>
      <p:pic>
        <p:nvPicPr>
          <p:cNvPr id="56324" name="Picture 4" descr="http://t3.gstatic.com/images?q=tbn:ANd9GcQrKkQnQmlYuLkkptlLdPB9GCZIgykT5KlgNWP222T5kz82Nbiix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2466975" cy="1847851"/>
          </a:xfrm>
          <a:prstGeom prst="rect">
            <a:avLst/>
          </a:prstGeom>
          <a:noFill/>
        </p:spPr>
      </p:pic>
      <p:pic>
        <p:nvPicPr>
          <p:cNvPr id="56326" name="Picture 6" descr="http://t3.gstatic.com/images?q=tbn:ANd9GcS7hVqWBuvON6Xsi-6i0SG843ErQtbm3iM_q0XlDuHE4GBqInwy4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2466975" cy="1847851"/>
          </a:xfrm>
          <a:prstGeom prst="rect">
            <a:avLst/>
          </a:prstGeom>
          <a:noFill/>
        </p:spPr>
      </p:pic>
      <p:pic>
        <p:nvPicPr>
          <p:cNvPr id="56330" name="Picture 10" descr="http://t3.gstatic.com/images?q=tbn:ANd9GcQOtgLnVjOPAD6cRBZqBBqmr0OAgHPWeHX9tPlrtdLYGLCBI-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3643314"/>
            <a:ext cx="1000132" cy="1857388"/>
          </a:xfrm>
          <a:prstGeom prst="rect">
            <a:avLst/>
          </a:prstGeom>
          <a:noFill/>
        </p:spPr>
      </p:pic>
      <p:pic>
        <p:nvPicPr>
          <p:cNvPr id="56332" name="Picture 12" descr="http://t3.gstatic.com/images?q=tbn:ANd9GcRAiYZoLks1tKkbSOeDJ6Mn5L564iK0ntqgOgvZykvKMqZOroW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77025" y="0"/>
            <a:ext cx="2466975" cy="1847851"/>
          </a:xfrm>
          <a:prstGeom prst="rect">
            <a:avLst/>
          </a:prstGeom>
          <a:noFill/>
        </p:spPr>
      </p:pic>
      <p:sp>
        <p:nvSpPr>
          <p:cNvPr id="56334" name="AutoShape 14" descr="data:image/jpeg;base64,/9j/4AAQSkZJRgABAQAAAQABAAD/2wCEAAkGBhQSERQUExQWFRQWGRgXGBgXGBgYHBwbGRoaGRocGxcgGyYfGhojGhccHy8gIycpMCwsFx4xNTAqNScsLCkBCQoKDgwOGg8PGjQlHyUtLTQwNjQsLC0vMiwsLCwsLCwsLSwvNCw0LCwsLCwsLCwsLCwsLCwsLCwsLCwsLCwsLP/AABEIALgBEQMBIgACEQEDEQH/xAAcAAACAwEBAQEAAAAAAAAAAAAABgQFBwMCAQj/xABLEAACAQIEBAQDBQMJBgILAAABAhEAAwQSITEFBkFREyJhcQeBkTJCUqGxI8HRFBVicoKSouHwCBYzg7LCNNIXJCVDU2NzdJOjs//EABsBAAIDAQEBAAAAAAAAAAAAAAAEAgMFAQYH/8QANhEAAgIBAwEGBAUDAwUAAAAAAQIAAxEEEiExBRMiQVFhMnGBoRSRscHRI+HwBjNSQmJygvH/2gAMAwEAAhEDEQA/ANxoooohCiiiiEKKKKIQoooohCiiiiEKKKKIQoooohCiio2PxYtoWiT0HcnYfM1wkAZMJ3ZgN68JiFOzA+xFLy4Jn815s9yJjZV9ANo9TR4ZmMtskdM2sf3RWRZ2qingcQAJ8oyivtLF97yqTZYhl18NtQfTXWD0g1ZcvcbGJtZoysDldezD91PafVJePDOZ5xLWiiimp2FFFFEIUUUUQhRRRRCFFFFEIUUUUQhRRRRCFFFFEIUUUUQhRRRRCFfK+1X8b4uuHtFzqdlHc/w61FmCgsek6AScCTi1eWxCgSWAHuKy7iHHLtxszXD6AEgD2FVn8qvYl/CZyy75ZAHu3oO1ZqdpI7EKOBJatPw1YZup8psdvEq32WBjsQa6TWecP4SLMEMUY6AqSDrvAGpq2w/ELqHS4X65XnX66j3rg7Vp3bTF0diMsMRuoqHw3iK3kzDQgwyncHt/nUytQEMMiWwooorsIVT8SOa+o6Iub5sYB+gP1q4pexVxlxhDxkuIAnrk+0PfzUnrs9ycQlPj+NmfDtE5pEkSde0dgNPrUfFWnb7JX0YOmvrJeYqbxDhZt+JdQkQNAunv6z7dzNVi4u4y6XHYGZBKg+2qSfSPWsqla0TmbVDJtAXH1lvwrENlh3zOsCIGggSJBMyNZnpU3gWAKYm8yxkYDMPU6gj86rOBYEqGnSSAoiIUbn5jT3q+4C+ZrzjbMEH9ga/4mI+Vc0GDqDs6TM1QXvTg5lxRRRXopRCiiiiEK8loqHxHiHhiBq5Gk7D1PpS3iHLea4wI3m4dP7KAGB9KzdX2jXpztPJnQpPSMzcXtB8niJn3y5hP+Vdv5Wv4l+opIuYK26gkKVbZ0Mj9ARr30pb4542HkKxYHb+B+VVUdqJdxjmVs/dn+pwPX+ZrwevdY/y7zY9l1IZmtmZU6++nQg9q1fh+NW7bW4hlWAI/16bVo1Wiz5xl6tqh1OVPnJNFFFXSmFFFFEIUUUUQhRRRRCFFFFEJ8pC+IeMIu216BC3zLQfyWn6kb4o8NY2kvoCfDkOBvlaNfYMP8VKaxGelgsv07BbATEq3iAW1Me9X3K1j9m9wiWdmP9lTCqPnWd4nF5riKR5dyJ/1Bp/5SuZ8MUk+WQe/Qn57a+tedak1VE+Z/SQ1l4tvFfkP1MnY/jbKxS1roc7gGRGhESDl7R79ah8O49eLi2650OxdoZTprmiSd9OtcLanDhRCBnZoLSCANQMwZYmZ6zK7aT5xWNu3HVJhswGWXynzDU5mMwRuI70fhqFqyZvJVS1eFAxjqf4jnwbEFb6jcXAynsSgLKw+QP8Aeq/4hxFLCG5cYKgiSfUwKXeCYcG+uXZAzfKPDX6gk1Yc6OgwOINwBlyHQ7Tpl/xQflW12cW/Cgn3nnOk+jnDDnZ5rxc5wsjYz8wKzDBYe2FzNat6HUw4EGAuz6a9KssPbw7A/sbWmp8pPsBLfrVf4u3OMf5+cpN9YXduGPk38Rzv/EHDoDmO3Yiq29zpgcdbceKbLWnGR2H34MZYnMsSD6HppSfjLK+GcltEfcFUUaehMnSoGGxFo4W5buBmIuW7ltxIOYqEurm7ZVVh01gaip16hrAQ/pOLqKmBw2focfePvCOb7V2Ud1DroSD5T6iRqD2ImrDLYHmHhjc5son11nSs5s8CsXLgBDkx+JCdJ6ldtuvUVM/3dtZT5nAUSZW0Y9/NWa2nUnwmRXVD/pI/OMmP5rtHPbsuCwBLMNdhsvQudgNBrv3j4L4mJaRLZsmxAgLckn3LAwSdyfWqAcKtbLdvZCGkBUQ6CYECPSKicL8twi2X8xUjMQRlnWd9OlX0nuhheJE6usDJYfrHyz8SkYaZSeyhjXi78ULanUqfk0/Sq7A8QkHyhhJJEJm01/DJgzVXieP3ics5NTHltgn+0ATPpNXnUOCAWkhqNyGxQSB/28frHXljnsY26baW2gKWLwcoiBBJ7zTXWb8gcRb+V3EYu/iKNWYtlyDTc6Az06xWjzWjQ+5MmW1WrYu5Yn8ycRKPcbLmy5VgdgMx+UnX0pU8K9iJuv1AjSVOsyYU5SJ0MR9KbeYMKDddGmHAcAbnTIwHrp/iFJ3E7Xh3oy5UKg23WQBA11BzATvqY7V599g1L951zNns+1EyD19es98PW9Zuk+IgRvK4OVwZj7oIIJAMGKtONQ1htRKyVYx906H3IqpwGCe7dR7hOQbsSzZgNcqkzvm0GnT5dOc+Ii1hyDueg9TMD22pYlGvHdiVdr7H4XByPL1ixw7EZMSxByiCfbUAn862DkdycOdZGaRpH2lVtvcn61hXLaS7sVku2g7z0H16elfoLlvh5s4dFb7Z8zehPT5CB8q9Dpvix6RZaPw1ArJyZa0UUU/KYUUUUQhRRRRCFFFFEIVHxuOSype4wVRpJ9dqkUtfELiCWcDdZwGBhQD1JPTTQ9QfSoscDMAMzvf5xsgeXzexFQr/ADumUzaJBkEFh9CIpB4Pbwt0T4bqQAxK3SN+migaeg61a/zNZMlTcKzEHENrPaEnr1NZp1FpOIv+KqBxkH6kSn41Ywt0MLdi7bJ1BlSoPSJggfWoHJ7YtMSwt2TcGUG4qFZAnKGAzanuBr9KseKC0gAW0zySpL33YAjtAGtXnwuQq1/IqKDEqo10nKSxJMRIgnck1VXWLW2v5+06bK7XHIz8zmScW9m+MjwCp+y5yMh6gHoPQgioXEuL4XCIzZ11EZA5uM3prqBp0j5Ug893b+M4tiSklbJFpRmAChdI13GcOdutXXKvJLKr4i9cBZAXCgwAFGYk9XIjQRFLN2Yqtt3ZHpJtqVXwFufSXfB+cyil/FCNcglMuYgdBsYgdJ6mvfGObL2JsXLORzbuaZ2SAI80qYExHQHrVHjviMi3RbW7cHRnlCsdPOpPfp60XLogHMGB8PIQxb724MxsT9aY8dWAeBIm5VdUsBwfbH3nrhlm4yBQWLT9jzRp1jYemlX9jgNwklmK5YmCSR17HX09qveWrS2cOLzAMzGJOkdunepZ4phroLOASOkHWOoHU/wqigUl+8vPyE3g6UodPSmVHU4yYl8X4WzKz2bdw2wTGcKD66Kxlex09utVbi29tURHW4gY3C2qtOq5fSAem9aEvFp1Nvw0BH2jErsdI/KlvG4VLWOYCMhhvSDm/Wq7H2OWXoftKqRRZp204rxjp759Zw5d4a95SVyiNJJP7hVte4B4aHxWtSdic30AjWrfhOGt20hBA1KIukiYkntP+jXziOCc3CbAkkKCSRCwDoAWHedjvXUqsvPJwDMrQaOultzYz64zFy/wZvDJtFfICcsMGE9gQN4O+9KWFRsxdTDDyhY0b0noZ2pssY2/bxFy2Vtqqktddt4XcgiATA2ArucOlkXrgMXJy2tPvXDqR0BI71dp9tVm2zkYMhq9At1hevgH2/SRMDwi5PnUoWGaDI0B+eXU9RXnHcFLhhbHiQPNEEew80sRGsCdqu8DjALYW6FcLqxJLM2bWRvoNPpXDjXF1NseAxtOpEAKRpIB0I7GOoNMd7SzBtox9I53LaejuFzkj16RS/3huYVzdCqjElSoISJIBiToNNB+/SrFecL1yCwcT/8AOWP+uPrUHnKCtm+wE3AobT7wkT/h09hVH/PqIqqEBdRudABrEkakx0rt2N3g4Ey62sqYVIpJ9iP3lzxfjdy3F21DlD5puggA7j7XyO4210qx4b8RsM/238K51AYET7iVP60o4TmAi6rXSrW3DKwW2fLBOU5Tod9Y1jeSKrOYeVFJzYaSzH/hgTv+D09DVFmmru/3Dz6/zGLbjXYEcEE9OczUcbzCttMyW7rzMEW3Ik6aHLlBJPTelLjnDsXctNicRauWrYuKgV1iAdcxWZ1IAkiNQNZMa/yLP824OQQRYtggkkghQCNdd5pd+KnNC2baYYaveKlo3VFYGfcldPamKtDVSpInXXzMUOW+KWrVzxba2nu9Gc/ZnfKohVMz09opzs883ok+FPb/ADzVnWHxsHzorpM+ZBAkwTAjpV2mDtMo/Y2gT2VxodtPE101+YpWux0+E5+smbwoBsOM/wDIH9sxqPxFdT51sgf14/KTVzypzrbxz3EQea2AWKnMuvTNGh9Ky7i2CtW4As2jMnMylvyLRv3FMfwg40ouXcNABIFwQAs5YVvKAB1/I05p7XZ/EePpK1vrsPhbJ9gfuTNTooorSlsKKKKIQoooohCk74sL/wCzLv8AWtf9a040q/E1J4bf/wCWf/2LULPhMuo/3V+YmQcqrdJIUAoZG8Eaax6VM4jhsQxJs5kt6BlLAEOBDjNAJBOvzrpydegNpInoY6dxTnw7hwvMWckWwdpJJJEhQfYb1kKylcecc1+j/Da1raq1xgdRkZ9fnM4wXBroJ8up/Cevyp4+EFm4L+IztmlBp2IaKvW4VaKZrZKKVkgRqBIO+o9TVRZxpsXvEVAmZQNCNVkQY6HTarNMVFnE5qG71FY4z/4gf3lXzHwpDx6+oGXxLFt5GnmmCT0P2daMTj0ssbN7RoAiGK5WB1zDcR66z6EV8x3ERe45ac6ZsKFPurvXvmjAO2LYhGaBbUTsFjTXbUkn5moXNi5snjAkaNLprtRV33Bx+ZGcZlTjOC4eyq5cOmZoIz2xtodAfu9PnvXHG31VMPFtLfmUEIoCsc0zA0DQR76+lW/8wpuWOYBgQNIy6nSDJ6CqriPLnmUhpCeYjrCxOWABGse89qq72onBaaOtTvBg42jnpzn+I+qC4RAJXK3TNqYBgDrlMg96k4Ll0J0fcnUj5fQ1nuF466XGW3cuFAfKw6jp7e1XNvmK+Ro949dFJ236VVp7TSoravdjziBtdcitgM+/9o04zgmbKTn8uXfzAb5vLr6R21pUxl1jcGdYcWrYI983T6D61V8V5lxEHzXj8wv1mKruE4z7zsXcnzrMwPu+fUTvp6jfpG/depYIFxLNNeFfxkH5R0uY5rd9Htg3GyLosnKoGqkRoGEsPn2pk/3iX7RsOCRqC1sbR/T1OtLXDb9l4LI7dxnAGkxmAImJP1NXv8vwaAf+qL/+O2ahRegHjOJbYlI4RD/n1lLx5he8Q+FcAkmVyuIiD9kmfsnoalWrXjWyiHOrZdfvSqwrenWZB6V94txDClfJhwjfiQKjD1lTNZvxXHNcvs1uBl0Esw13MsFip1FGfw5I+kLLq0ryBgj1z/eapgeXANQj65Tqx6ESNDGo69/SufEeXQ+pV82sNLbzNvc6gbdZ0rPsBj70wXBEf/F1n32oxuOcj7S9d70/pTxejGAp+38xL8fZu3Fx+ZjFzRhBeXw7phUkgj7WUFolehgbR1qFwm+8DIGyhsiqCMoIExl3+z1NUvDsXCsFZc7fezELuPLJ30JJjWJpvw3F1ChM86+H9sJLZVaddgCRB9qWaoMcR3TOTl0UHPH5S/sYwAQyqpAGuYCSfSPKKi47l+01y5cTW5lWddBm6+jFY+XvVTjSLipDEw+UEXEYnNliSUB8PzbDXRq7YTjQt2GRmFu7of2hAMEwInfRCBGu3pVI0qqT5ZEhbpsqGHOD/h9Y7csiMJZH9H95pd5t5ftveV7gz+K/QGVVbaoACPUk/OuHAubsgW22y6fmTUjm/mFEFli6qWD5c2xIyT84O3WtPVZbSkV9cDEQRSbAZXX+SLI2vOuoEEBtSYGwFeU5HYD9niRB1goY+Xm0PtVfw/GLiA1qw58QMWzNOsdc2xUQI+VceJ4rEYNgrCM32XU5liSWOQCQZaTAnasGvT2VttFni+Uat23VEWc+xE+4vk+8zlHYBRqHysw0/OaufhnwFbd/EnNnK+CQ2XLEi6CNzoR+7tUbknjtzFpeW7+0W3lCswIZpmSddZj91MvJCr4uKKiBNobRshbb+1TOgvtbWGqzyHl0iFWnTT1ME8/WNYr7RRXqJCFFFFEIUUUUQhSv8S1J4ZiY6KrfIOpP5A00VW8xXrK4a6cR/wAEoVfro3lj3MxUW6GSRtrBvSfn/g2JZbZIMeaJp95W42Cly25GsHUgTpB/Ks3Th1+05FvxCoJykdROhgSJiKnjE4kAkreAGv2D/CsBk5ODPYXa2rUVBMA++cftNjNy0UgQViN4EGJE9tKSMVibXjNbsghUXYkmCT0knTc6Uj3cXiLohfHYegaPrtTBy7ghaQqx/at5mG5A2AP+uppqkLuGOJhOVqBXIOZWc0Y44bE2b4kDIySADBmdj6MfpTG3xZwr2GUBlukLBKAgkdTG3X61U814TxERCrMpP3IzBgDBA66SKprfIaZh/wCKXrBskn9KhqqaLWBszkSpdWEAVlzg+kYn+J+RRrqNZW2o/wAvyqnf4gPiLmUF2zgpqQB5vvZQNxXm5yGpBn+VH/lBR9TXKzy6uH84tkEGM1y4u57IvWJ3qIWjGOsvbtAHOxOvtL9uDpduXLgGUOxYBYEBiSB6QDU3D8CIEBnMAmZI+oH6014Pli0EWHdZ2Eg/TSTXg4ACcly4VE5m8qgRoREE9O1Yldt91h7vOJx79Mg8XX5RMxXA5BkE6dTvUG1bFryFlWTrmXMpB79RBHSdx8tMw/L1l1VibmomGhf0FIXNmBRcRNpsyo5V0A+wPsksSdfN6bUxorHaxkfyEp1NiGrNQna3wsqYm1P9G/ctf9cD6VJTh9yIGo/+7t/OvWHxAYLJPaPTtUTmbntLaG3YOa8SJbQqsbg/iJGkDada0lqVuomJo9VZqnCVg5+fE54zCuZl7Q9Dea5p7JNVuBUm6fNABABAgaE7Dcems1XYfmZ7jftUJJ+9bU7dig+mlWVjK7AidQNVAmT6dKup05ZtiCR1i6xH7phg+uc/eMlkaeXxGbqAxI0mfKTBMaxUfFWQwLgCDMnKgOnQ6SD70YHhWIUISpQMYBI9Cdt9h2r1iOB3HH7Fg7DViIyR+EnqT8og1JqHV9uV+n/yPvobX0+5XO4Dz8/4i1xZlU+cO6EqSAfsmQAZIOkxpp2pg4Pztg7Sqnh3g4ABZQnmI6/anaPpS5xCyZZXhGEArcBI36xOnUMK64PlQOQZtdD5LzTB/omI07kUrqKlwO8JE7otQ9dPd2evqI5YnnvCAAsl8++T6fbpQ4nzZh3vm5bsNIgorMqgEDcgAyD2kb12vcpqYzWxO4zYr9wM/TvXH+YBbY5RaUj8K3Ljz2DOFUHpvS6U1L5k/UxxdaUyV4+vlJ4vs3mYAMYJCiAD1gdprxzHdN1cMCMwUvI6kSkgH2rxghKgCexnUz6105pm1atWypVyfEVySARqrKD31BM+lbSNtXPlDT6ha2W2eOB3xYurds3FmIKXARodwY9QD9PWrPjmMvYlgWe3bCgwFcgakSZ67fl66q1u9MFlf3An8xvXt7qxs5/sN/CuC3TmwWsDu6crniejGu0bsLCwz9IPimssAl5spjPlJjrpEif861D4PnNh8Q0zOIbWZ2t2xvWQYm8Yhbc6RJQj5yevrW4/DBLY4dZ8KdcxckRNyfOR0KzoCOgFOd7VYQUHPrjEy+1NXTaoWs8xsr5X2ipTBhRRRRCFFFFEIUu8+4vw8DebMi6AHPlKkEwwg7kqTAGs1f3roVSzEBVBJJ2AGpJ+Vfmz4hc7NxDE6MRZtki2vT+sR+I/5VXY2BOhN/Et+BILtv8AZK4AaP2bGJ+YaPamFeGEIWa9dAXU6pO/9QD86zvl7izWTlOYWyd9YUncn0PWrriHN26oGudJg5fzIzfL61jtUCeJnWHUpZ3ewN74/iWfECnV7zj+ldyztoAo9e5qBg+IrZuMCoVCR6x2MnU77k0qPZzsXu+I7STBOVfoJIHoIroSWIiFnoswdI1DE9qmqJWcho4KNTjIIHtj9468XsF2tawikux9BEa+v6V9xfH0skktrqMqyd9tNht1jrVVw/GXHS0hIRkJhhsUEbr3EbddKdrPHiCLdtAFUKdpmTsAOoGtFvjfKjMn+CeyzezEZxwIoYrnqQIthwTJUBwRBgCYIYxroBv11qJ/OpvZ89h7VshsoYHLtIgwASI29a0S5x5lGoYHsLZiZ2zED01pe5h4uz2zbxCQG2Yfdb7sHr06daMFjhVH58x+3sddu45HvmOFjjBtqmUoHZCzZ5OVRER6Ez+tdX8EoLjOuxOphROshemp6dqWOLcPu4hcM9m3nU2ysggiSRoeg376ye1MWC5TtogCI+6sQ8voPtATIBiYoSmwZVOkWsOkYbG3Fh14GPpOWN5vVLa27IMtAzOpyqvWBuxjpVJx4IuLkAAXLS3CSNznCjMO+WBUzmTguIDg2kJtqBAdlBnUtuQY9ulQOIXjfxrgtaYLbRT4RkA5gTsTpIP5VA1Nuyw5H3nanqsLJWCMev7esm8N4QGJbyhQftMcqjrvrJ9B+VTcTw4oxVlYiRlNtDLaeoMCT3G1eMdxRLYs2Sn2BmY6CS256a7/AFqdxHnMJAVYJk6sIgdNDofSuM6BiD1jun0T0nNdfX7+8gXeDgpDuqOxOS20jToJky1ReAcOQXHuOpAtg6Bc3mJjNHWJH1qBxLjBxjqqILb5pBJ3jYmYA699qYMTjbP7W0bqI7MCysypmRiA4DNoGIEgzoVG00zpQWYhIX0vT/UtGCfSdLGOF3xR9pIkl5gb7LtG+3Y1S493a3ba1fSNfIPKBOjEa766TtV1heG2skWyhkGS1yZkNqBmjViCdxoe9ccbwjC2wSVwyjeQ6j8Omrf0TsPvd95Ds2wZY2c/KA1NfC7OPTMS+aHcpYuuIZiUb1ysQD89/nXrOzKWtpnboshZPQSTA11rzzZjLeSLb+IiMWIEkLmkxmI8xgT13rhwTigVFl1Mw3mPt2Gsj9T8oX1uPi5xFbdBXqtShXo2eJwz8WKHLbXMWnNnslQpH2VA1idZn61Km4P+MoVo2DBtesGrNOOW9SWQE/hDnpGsj0/M96o+L8X8xBKsrEAESBrtHXQx6+tR2NfwuOIzq+xqkQCwbSTgEfuJZ8FvZFY6ZmYkHQx0Oh6yOtUvMHF1a6uS/cdgBJLZlGuy6R8ht86i4nGk2ltKYEsG9ZYmPaDJqELAA9e/+tqGuUKFjum7BLju3J46EfrLnAcftu2RltqdBNxFAPcgyI7xpV/jMJbS2HmxLGFtAjOdCS0BzCj1FZ5cTzQRIqTg3gyPKQdCDVBWvGcS6z/Tjlj3dh9sgHmXXG7C27ZfwkI6kmdTtpoD7Vq3wx5qtYnDJZXKtywiqyroCAAAyjeD1HQ1iHEsW9wAXHZwohcxmB016x67V75V5guYHEpetkkDR06Oh3X36jsYpnTuqdJQewb6q/G+W9hxP1BRUXh2PS9aS7bOZHUMp7gipVaswiMcGFFFFE5CiiiiEz/418aaxw0ohhr7ra03ywXf8lj+1WHctWENxs28aTWn/wC0DeYHBgbftjHr5B+hrILFsu3VY6iktSNwK5xGKhgZj5awSNoNak2uD5iwVSci5202URr7a0pYG6ymBcf61It451uH9q5LAKZY7Rse4gbVjjTgHljGuZcXbC9xpVXj7aKJ007fqKi8ZxBNuVOU9CPeqnCIzjzMTU6aDjcWgXwcS0wXEma4qxtIn0O9Pp4e7IqM7I24g6GPxRqdKzbDYoWriswJHWKfOG/FbCEAXbdwERByq2o9c00xYH4CLkSVZKsLFbDCMGC5RZUa5cUXl+6AxAjq3SdKg8bw63HTwlK28pJ000I0qY/xfwYtwBdOkfYEx2+3S1iviOl4+DYw7ANPmYhQAd2yrP6jpVKLYpLKvMZu1TXeK5sCcOG4kLHhtPs+VvmJFXdvil4kg+PHSHY/91LX852UITQqJBGXOOw1I03nSmHh/DbTgGVYnUZEUiO5O2/pUmq89xmFdqTXhnXAPQlTInELp1zg/wDMcD9Wqq4Hxy1h8UzO0rk3QEgeYe07VeY3DWkmQFYamEtjQeyT9DSn4y3cToM6sGBLyZG4PdYPb6VKlEXnJMKdWbCSi+EdcDA+8f8AFYnC4u9burjbaABZV53B6AwI7zTWMXhQc38psLLZvLA1iOv+um1ZdZ5XV1BVLoE728t36D7X11r6/Kls7viie3gVYt9YJI85rW6oOqhmIx08MbObOLYJrAtNjASpBBQFySARqIA19IpOu8RW5eLhgiwABekd4OaCNR+lSLXJqCD4d9528UraX6bmuniq6sSRoRGWQMo067j1O8CoG1LTgRLWa56qQATtz5gefoJMweJAGosMD2dR/o1xxOJA0zWF9mzH6Afvrzw3imHueRJZ1AzE2QBvrrk1+dSrt/PmNsAKvllco10J+yBpGn1qtqwOCT+cRbXlPiOP/WU+M1suemcSSuUkn0OygQK68K4RbgI+cJuCsGN49Y/d16nhjMTbhrUlTdVoGmjLqrEnrpHrFLOF5sxVk5WCmPxLB/IimdjlAKzx6GbXZ+roesM+QwOQfOahx3kEWsO1y3cZioBykCCOwI660orw7Kma4IKnMATt0271EufEzEm3k8hA2Hm/TNVLiuaMVc1bRJE5U0371TXp706ECbKdpVsgTUNu8WRx+Unu+Vhm949TUpXBFVRueLqe817uZlHeq2TPHnPSUtgb8cTvi7LfdEkVMxnArtmzbuuFyXBIhgT8xuK4YW4YE/OpuJclQJ2qO/b4SJYUsLB1OBKN74719tLIqBjsH55HvFS7LkDUQaZKgLkROu93sK2DGJtXwQ4sXwt2wTPg3JX0W4CY/vBvrWk1jPwGu/t8YOmS2f8AE/8AGtmrUqOUGZ4PtBQupcD1hRRRVsRhRRRRCY5/tEjyYNuzXR9Qn8Kx/A4jU1tH+0PbnDYU9rj/AJqD+6sRwx8wpa0A5l6HAEs2Unb5Uy4XlHEAw9hww32395pbt3tQO1foS+wEmSNJ2Hb2rLtfbgGWWMw+GY9ieUcSRlFo+hZlH767YTkm+EOYoojXUmPyA+U61pIvgsPEkqdJB0UnaY3136D13qvu4xGUpmfLIVQsbCZae+mg6E7aVFHJXHlBbFUnvTyPKJeE5NsrDO5uHTQjKB6Eb/WuPC+XrV7YYdojdbqHbYwsE00XsBfUhXANrVkbMWbU5hLkCdNIHpoKpuXka0oFxYYksPYnyn10ihbt2QD09Jn62w1qHEk2+T7USbWFEd2vN+QSq3jODFtcisiZozLatFVKk+XMzEHcTsdQKvuKPimlbFi7m2LG28CewIg++1Ud3lTFi2WuKVXMCQ7AkiRsJJFTzjkmMaOi2zba2FGRwTzKPDWAV9asOE8UaxKqPKTJHX3Guh/WrO3y+p0UMD2/z2q24f8ADnMM7OV/dHfSqVLMxxPa9o26I07NTgj7/SU3MvHLRthLOY5hLu2h/qx09Y9tdaW+FiCWHU5f302cW5KVGMl2XoScs/KP0qhx+HWy5RBAzaTrrAmrN/l5xAdn6c6A0afow6+ZMaMAoyjzCQBBjaOs77VxxHMNwZlBu3EBguHaD2Mnp2mJpZxOKuMcpOVI2HU+p6+1d7Ktl+0YO9VuUHlmUdif6cY179W5+QJGPyl9hcWL4Yk5jGzGWA9iTp6iot9FS8uQFgd13ht9P9aVS3V9dtj/AJ1N4Dj2OISTJEx66daj4Sp8pR2j/pmzTXLdVZuX0PUSbgjct3LhFgkMpE5Dueo03r5aF1XP7JyjEzCwQd51iQadsIgfMC8PlJB0C6CSJiTAE9K5YkhrZyG2snKCxMmACcwAnLHQTJIFFac7pnPVXchW4j95nGP5eunNdvKE6hZkgdNth86mcFwwuAAlwY/ErDr+JSRtU7jGJzWXBQoyL5swYKdSPLOsCB9emx4WMdovlgkawQZ16EbfStGqqy5TsXOInbprGT+kenQSxTgYkAFsx2i3b/LTU/6iqDjYXKgi4czLqW6SPuqAB8wadbeKe6AyWbgIAKwAduoI16dqUOLcSV2RAvnLr33nrNAocZIUnHX2nNDVa75fAwfSQMJy6zEC1LT3Ed+tSuJ8BxFtRmtkA7ba0y2+LLYTIttQyESzRJMa6epOlWVji2Hvplu5vEkQRtB3kRGmvTWkSwJ5PM9tVrtWSCtf9L7/AEiHZwlwfatOP7JrziboGhEe+lPdzDGzGQhkaSrLEN36E5u4OtJvNuH8S5JkN/Dv33qsBS3M1qtS1gynIlNaQFprnjtARXq3dAFRsRczGmFU7oza693gec0//Z9ta4xv/pL/AP0NbJWU/AOzFrFt3uIPohP/AHVq1bNXwifONaMXsIUUUVZFIUUUUQmYfH2zOBsnte/W2/8ACsEtmCK/R3xmwZucNMCStxW/Jh++vzr/ACcxPTaln+LEYT4Z2sHUmv0njMOzYYFBLZVb6QfrX5utJC1ruE+LFkBFFm7IVRMoNQBPU9aytfRY5Q1jOMyQbBzLPh2EvMWIt5VOjF9jAkmBJ+cVZtwW0QASF1DZlB/DmmT9NuppSxXxYUTkwx3kg3NJ9gNPlVPjfiri2P7MWrIOkqsn+8anXSuMsvMoCseTzHjiJFtRmZSiqdToATGgOxMltugFVXB+ILcCQqzbgA6yJ007TH5Vn+Ixl3EXUa7ddzIOpn6DanDlljYK+IPK8GQDprmj5T+ZpQVrUxYDr5R5UVgFs59I4o11QWUt1MRI79f1pe5j43c8Mq33iFBygbncEN+6mPi1u6lgvbgkCcpBPl9O560qY3A3L1jOwWcoZjHUbAfQT86l3gc8iXhKkTfx149ZZcLxH8lsC4qBiWMudQsRAj1nvUPGc0sbv2pO50AGvbtXnhPEM6G0HU22DB0JgzAg99xB956UwW+X7IhltW2hg32wJGvlOpgTr8hXUQ2DwtiTot0infqBubnj+xlI3Nl9yFIDaZAGWQZ76an1qhxOCRuJ2rbJ+zdkOWTHmWSAQf3064jApbALEDLBWGGjZiTJk7rlU7dTSnw4l8dYZnFxw6lisROXYQIgbV1vBwxyY9VqKWY9yQODx+88YnlVDrnK+hB/U71GscAP2Q0kmBpT63As7qpJALa+ggnT3iK6Y28tplspaUSJM9BJCksNc3fXrUVTd14EcXtMphU5P04xM/xHKZWM7ETqQBqB3Pau2C4IlrM1oFngxO/rHyp3xPEksp5EAMwQyk6xuZOuh0Jqnu4tbFg4wJI0OUQu5CmOwnWhh/w59pXdr3upJsHsDPvAsPcdINpwhmC3lgE5dJiRrECrC9yzGXJMrmBDEEwDBGknTTWl/h/xVw7DKLN2FG2ZI37npt9BX3EfFNNfDwzE66vcI9z5aYWpduTkTye0sctyZL5ssk2rgZYcW1k9ySBM7/dNROCcFt2fDDIrFhnuMxnICCwgbdIk9SKgXOL3L5UuVVCwlVMD0knVt+tM9iw5uv5VC+TLmzMCvhkKYA65QCNYn0irdGj90y1+ZjJtZQAPr8p3scbt3AUEqsHLI3AHU6x3pF4jiUe4G8IKFurluLpm0MgxoTpuKbv90izM06ebyFTGwKxLaqWnSdgKXecOHMFtqWQjNcjII0FuZy9PtGP6sn1mlN6gg+nrLDVQlgbTtweoOZ3bhS4oBrjlGAA0ykHLIUxvtGs9a9W+WQNVbO0DKVO/kzt6GII36eopQ4DzVfs6K0jsf9frNNVj4igD9paIP4kif1A/I0sUXo3Wa/4nX0pjZlfbB+3WNWB4evhKgIY5lcidRKSZG6yT13maROdwqXyAdY19D2/T61d4DnjCgs4V1a40sxBkkCImDp6Ur8z8QXE4jOu0AA6iY6metU7TuyRxOdl2PZeygELjzGOYnXrbTOsV3RxFWV+1pVetmW2poWBhNoU9ycqc5m2fAqzGCvN+K+fyRB++tKpI+EGF8Phyjvcc/pTvWrV8AnhtUc3OT6woooqyLQoooohKjmvhpv4S7bAlisr7qQw/SPnX52u8OgsIjXb51+nzSPzb8NkxDNdteW4ftLMAnuOx/KldRWzcp1ltbheswMYbLOb5R3qXgo3OlNuP5Da1IezdEdfMR9QCKjWuXUZCCxDzA8ukfxqhmYSwFfOKN+9qeoq0wPDQ6DbXWr/AfD4MSALr9sqmPrFMfCfhLeOhPgpO5MtB/ojSfpUbVewYSdR1U8xR5S5ffFXxaWRrq4E5VG7fL+FaNY5Qx2GYrb8DE2ZOUOSjgdJ0yz6inPgPL1nCW/DsrHdvvMe7HrVnFMjSoRhhKjZkxGuniWWFwln53pHzEioGK5T4piVKvew+HUja2pY+2uw9Qa0eKKiuipXyne+PkBMB4jwR7RIaM40YHTzDf+PzmodhSrSzGPwqxj561vPFeXrGI/4tsMejCQ31H6GqRvhrhuhuj+0p/VapbReLKxn8axXa0yfH4t2Bygex1rzwHja2sSj3FIClZjXaemlasPhfhdJa8QOmcAfkoqr51+HdoYbNhLOV0JZgJZnBGskkliIn61FtIduYVahVOAOs+2uesNcVh4ptEzBZZynoRuDXy1jsK/me/azEDMSS2uXKSNNB1j1PpWZAgHXeplq8oHrSI1LVn4Z6BNDQy7q2P2jzjeM4Nf8A39o91CTP2RvlnZY+dLHNnNNu5gzYtISpgZm0GrZoVRsNIA7VWLws3dRlA3ljHvGlPXI3JCXVd8SiXLREIDJBPVhtMbT6ntTVZe9hxgRLU9zShXOTMlw8BY0n0G1dEUDat4b4YcPJn+Tx7PcH/dUvA8h4G0QyYdMw2LS//UTTR0pPnMTvYjfDzk1MQjvfQ+GQVXcSW0JH9Xv3NXFzlTG4bTDXM6DYZgD81Y5foaf1QAQK9VadMhUAyvfz0meIvEdjaM94X/zxVfxTkviWMKC5cW2gaWkjaCNFTcwY1NalFEVFdKoOcn85LvcdAJ+ZeJcIbD3mtuuUgkEV2s4O22pJj12/Ktz5q5Ks40S3kuDQOP0YdRWa8W5GxWHP/AN5O9qT9RGYfSldTp2zlBNKnWMy7C0oMRhVKwI01EVV3hrI2qTi7V1dCpQzEMCP1FQLiMu5DexpUVNiaWi1AqbxHifLrV4wSy2lS8NwTEXyFtWXcn8In89h860/kT4VNaZb2LC5hqtoGYPTOdj7Cma9MxHMs1falanw8xy5J4YbGCtIwhozEdi2v6RV7XwCvtaqjAxPKMxZix84UUUV2RhRRRRCFFFFEJ8iiKKKIQivtFFEIUUUUQhRRRRCFFFFEIV8IooohK7HcuYa9rdsW3PcoJ+u9V3/AKPMBP8A4ZPq/wCmavlFRKKeokg7DoZLwnJ+EtmUw9uR1K5v1mrhViiiugAdJwkmfaKKK7OQoooohCiiiiEK+EUUUQnxrYO4n31rl/Irf4F/uj+FfaKIToEA2r1RRRCFFFFEIUUUUQ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336" name="AutoShape 16" descr="data:image/jpeg;base64,/9j/4AAQSkZJRgABAQAAAQABAAD/2wCEAAkGBhQSERQUExQWFRQWGRgXGBgXGBgYHBwbGRoaGRocGxcgGyYfGhojGhccHy8gIycpMCwsFx4xNTAqNScsLCkBCQoKDgwOGg8PGjQlHyUtLTQwNjQsLC0vMiwsLCwsLCwsLSwvNCw0LCwsLCwsLCwsLCwsLCwsLCwsLCwsLCwsLP/AABEIALgBEQMBIgACEQEDEQH/xAAcAAACAwEBAQEAAAAAAAAAAAAABgQFBwMCAQj/xABLEAACAQIEBAQDBQMJBgILAAABAhEAAwQSITEFBkFREyJhcQeBkTJCUqGxI8HRFBVicoKSouHwCBYzg7LCNNIXJCVDU2NzdJOjs//EABsBAAIDAQEBAAAAAAAAAAAAAAAEAgMFAQYH/8QANhEAAgIBAwEGBAUDAwUAAAAAAQIAAxEEEiExBRMiQVFhMnGBoRSRscHRI+HwBjNSQmJygvH/2gAMAwEAAhEDEQA/ANxoooohCiiiiEKKKKIQoooohCiiiiEKKKKIQoooohCiio2PxYtoWiT0HcnYfM1wkAZMJ3ZgN68JiFOzA+xFLy4Jn815s9yJjZV9ANo9TR4ZmMtskdM2sf3RWRZ2qingcQAJ8oyivtLF97yqTZYhl18NtQfTXWD0g1ZcvcbGJtZoysDldezD91PafVJePDOZ5xLWiiimp2FFFFEIUUUUQhRRRRCFFFFEIUUUUQhRRRRCFFFFEIUUUUQhRRRRCFfK+1X8b4uuHtFzqdlHc/w61FmCgsek6AScCTi1eWxCgSWAHuKy7iHHLtxszXD6AEgD2FVn8qvYl/CZyy75ZAHu3oO1ZqdpI7EKOBJatPw1YZup8psdvEq32WBjsQa6TWecP4SLMEMUY6AqSDrvAGpq2w/ELqHS4X65XnX66j3rg7Vp3bTF0diMsMRuoqHw3iK3kzDQgwyncHt/nUytQEMMiWwooorsIVT8SOa+o6Iub5sYB+gP1q4pexVxlxhDxkuIAnrk+0PfzUnrs9ycQlPj+NmfDtE5pEkSde0dgNPrUfFWnb7JX0YOmvrJeYqbxDhZt+JdQkQNAunv6z7dzNVi4u4y6XHYGZBKg+2qSfSPWsqla0TmbVDJtAXH1lvwrENlh3zOsCIGggSJBMyNZnpU3gWAKYm8yxkYDMPU6gj86rOBYEqGnSSAoiIUbn5jT3q+4C+ZrzjbMEH9ga/4mI+Vc0GDqDs6TM1QXvTg5lxRRRXopRCiiiiEK8loqHxHiHhiBq5Gk7D1PpS3iHLea4wI3m4dP7KAGB9KzdX2jXpztPJnQpPSMzcXtB8niJn3y5hP+Vdv5Wv4l+opIuYK26gkKVbZ0Mj9ARr30pb4542HkKxYHb+B+VVUdqJdxjmVs/dn+pwPX+ZrwevdY/y7zY9l1IZmtmZU6++nQg9q1fh+NW7bW4hlWAI/16bVo1Wiz5xl6tqh1OVPnJNFFFXSmFFFFEIUUUUQhRRRRCFFFFEJ8pC+IeMIu216BC3zLQfyWn6kb4o8NY2kvoCfDkOBvlaNfYMP8VKaxGelgsv07BbATEq3iAW1Me9X3K1j9m9wiWdmP9lTCqPnWd4nF5riKR5dyJ/1Bp/5SuZ8MUk+WQe/Qn57a+tedak1VE+Z/SQ1l4tvFfkP1MnY/jbKxS1roc7gGRGhESDl7R79ah8O49eLi2650OxdoZTprmiSd9OtcLanDhRCBnZoLSCANQMwZYmZ6zK7aT5xWNu3HVJhswGWXynzDU5mMwRuI70fhqFqyZvJVS1eFAxjqf4jnwbEFb6jcXAynsSgLKw+QP8Aeq/4hxFLCG5cYKgiSfUwKXeCYcG+uXZAzfKPDX6gk1Yc6OgwOINwBlyHQ7Tpl/xQflW12cW/Cgn3nnOk+jnDDnZ5rxc5wsjYz8wKzDBYe2FzNat6HUw4EGAuz6a9KssPbw7A/sbWmp8pPsBLfrVf4u3OMf5+cpN9YXduGPk38Rzv/EHDoDmO3Yiq29zpgcdbceKbLWnGR2H34MZYnMsSD6HppSfjLK+GcltEfcFUUaehMnSoGGxFo4W5buBmIuW7ltxIOYqEurm7ZVVh01gaip16hrAQ/pOLqKmBw2focfePvCOb7V2Ud1DroSD5T6iRqD2ImrDLYHmHhjc5son11nSs5s8CsXLgBDkx+JCdJ6ldtuvUVM/3dtZT5nAUSZW0Y9/NWa2nUnwmRXVD/pI/OMmP5rtHPbsuCwBLMNdhsvQudgNBrv3j4L4mJaRLZsmxAgLckn3LAwSdyfWqAcKtbLdvZCGkBUQ6CYECPSKicL8twi2X8xUjMQRlnWd9OlX0nuhheJE6usDJYfrHyz8SkYaZSeyhjXi78ULanUqfk0/Sq7A8QkHyhhJJEJm01/DJgzVXieP3ics5NTHltgn+0ATPpNXnUOCAWkhqNyGxQSB/28frHXljnsY26baW2gKWLwcoiBBJ7zTXWb8gcRb+V3EYu/iKNWYtlyDTc6Az06xWjzWjQ+5MmW1WrYu5Yn8ycRKPcbLmy5VgdgMx+UnX0pU8K9iJuv1AjSVOsyYU5SJ0MR9KbeYMKDddGmHAcAbnTIwHrp/iFJ3E7Xh3oy5UKg23WQBA11BzATvqY7V599g1L951zNns+1EyD19es98PW9Zuk+IgRvK4OVwZj7oIIJAMGKtONQ1htRKyVYx906H3IqpwGCe7dR7hOQbsSzZgNcqkzvm0GnT5dOc+Ii1hyDueg9TMD22pYlGvHdiVdr7H4XByPL1ixw7EZMSxByiCfbUAn862DkdycOdZGaRpH2lVtvcn61hXLaS7sVku2g7z0H16elfoLlvh5s4dFb7Z8zehPT5CB8q9Dpvix6RZaPw1ArJyZa0UUU/KYUUUUQhRRRRCFFFFEIVHxuOSype4wVRpJ9dqkUtfELiCWcDdZwGBhQD1JPTTQ9QfSoscDMAMzvf5xsgeXzexFQr/ADumUzaJBkEFh9CIpB4Pbwt0T4bqQAxK3SN+migaeg61a/zNZMlTcKzEHENrPaEnr1NZp1FpOIv+KqBxkH6kSn41Ywt0MLdi7bJ1BlSoPSJggfWoHJ7YtMSwt2TcGUG4qFZAnKGAzanuBr9KseKC0gAW0zySpL33YAjtAGtXnwuQq1/IqKDEqo10nKSxJMRIgnck1VXWLW2v5+06bK7XHIz8zmScW9m+MjwCp+y5yMh6gHoPQgioXEuL4XCIzZ11EZA5uM3prqBp0j5Ug893b+M4tiSklbJFpRmAChdI13GcOdutXXKvJLKr4i9cBZAXCgwAFGYk9XIjQRFLN2Yqtt3ZHpJtqVXwFufSXfB+cyil/FCNcglMuYgdBsYgdJ6mvfGObL2JsXLORzbuaZ2SAI80qYExHQHrVHjviMi3RbW7cHRnlCsdPOpPfp60XLogHMGB8PIQxb724MxsT9aY8dWAeBIm5VdUsBwfbH3nrhlm4yBQWLT9jzRp1jYemlX9jgNwklmK5YmCSR17HX09qveWrS2cOLzAMzGJOkdunepZ4phroLOASOkHWOoHU/wqigUl+8vPyE3g6UodPSmVHU4yYl8X4WzKz2bdw2wTGcKD66Kxlex09utVbi29tURHW4gY3C2qtOq5fSAem9aEvFp1Nvw0BH2jErsdI/KlvG4VLWOYCMhhvSDm/Wq7H2OWXoftKqRRZp204rxjp759Zw5d4a95SVyiNJJP7hVte4B4aHxWtSdic30AjWrfhOGt20hBA1KIukiYkntP+jXziOCc3CbAkkKCSRCwDoAWHedjvXUqsvPJwDMrQaOultzYz64zFy/wZvDJtFfICcsMGE9gQN4O+9KWFRsxdTDDyhY0b0noZ2pssY2/bxFy2Vtqqktddt4XcgiATA2ArucOlkXrgMXJy2tPvXDqR0BI71dp9tVm2zkYMhq9At1hevgH2/SRMDwi5PnUoWGaDI0B+eXU9RXnHcFLhhbHiQPNEEew80sRGsCdqu8DjALYW6FcLqxJLM2bWRvoNPpXDjXF1NseAxtOpEAKRpIB0I7GOoNMd7SzBtox9I53LaejuFzkj16RS/3huYVzdCqjElSoISJIBiToNNB+/SrFecL1yCwcT/8AOWP+uPrUHnKCtm+wE3AobT7wkT/h09hVH/PqIqqEBdRudABrEkakx0rt2N3g4Ey62sqYVIpJ9iP3lzxfjdy3F21DlD5puggA7j7XyO4210qx4b8RsM/238K51AYET7iVP60o4TmAi6rXSrW3DKwW2fLBOU5Tod9Y1jeSKrOYeVFJzYaSzH/hgTv+D09DVFmmru/3Dz6/zGLbjXYEcEE9OczUcbzCttMyW7rzMEW3Ik6aHLlBJPTelLjnDsXctNicRauWrYuKgV1iAdcxWZ1IAkiNQNZMa/yLP824OQQRYtggkkghQCNdd5pd+KnNC2baYYaveKlo3VFYGfcldPamKtDVSpInXXzMUOW+KWrVzxba2nu9Gc/ZnfKohVMz09opzs883ok+FPb/ADzVnWHxsHzorpM+ZBAkwTAjpV2mDtMo/Y2gT2VxodtPE101+YpWux0+E5+smbwoBsOM/wDIH9sxqPxFdT51sgf14/KTVzypzrbxz3EQea2AWKnMuvTNGh9Ky7i2CtW4As2jMnMylvyLRv3FMfwg40ouXcNABIFwQAs5YVvKAB1/I05p7XZ/EePpK1vrsPhbJ9gfuTNTooorSlsKKKKIQoooohCk74sL/wCzLv8AWtf9a040q/E1J4bf/wCWf/2LULPhMuo/3V+YmQcqrdJIUAoZG8Eaax6VM4jhsQxJs5kt6BlLAEOBDjNAJBOvzrpydegNpInoY6dxTnw7hwvMWckWwdpJJJEhQfYb1kKylcecc1+j/Da1raq1xgdRkZ9fnM4wXBroJ8up/Cevyp4+EFm4L+IztmlBp2IaKvW4VaKZrZKKVkgRqBIO+o9TVRZxpsXvEVAmZQNCNVkQY6HTarNMVFnE5qG71FY4z/4gf3lXzHwpDx6+oGXxLFt5GnmmCT0P2daMTj0ssbN7RoAiGK5WB1zDcR66z6EV8x3ERe45ac6ZsKFPurvXvmjAO2LYhGaBbUTsFjTXbUkn5moXNi5snjAkaNLprtRV33Bx+ZGcZlTjOC4eyq5cOmZoIz2xtodAfu9PnvXHG31VMPFtLfmUEIoCsc0zA0DQR76+lW/8wpuWOYBgQNIy6nSDJ6CqriPLnmUhpCeYjrCxOWABGse89qq72onBaaOtTvBg42jnpzn+I+qC4RAJXK3TNqYBgDrlMg96k4Ll0J0fcnUj5fQ1nuF466XGW3cuFAfKw6jp7e1XNvmK+Ro949dFJ236VVp7TSoravdjziBtdcitgM+/9o04zgmbKTn8uXfzAb5vLr6R21pUxl1jcGdYcWrYI983T6D61V8V5lxEHzXj8wv1mKruE4z7zsXcnzrMwPu+fUTvp6jfpG/depYIFxLNNeFfxkH5R0uY5rd9Htg3GyLosnKoGqkRoGEsPn2pk/3iX7RsOCRqC1sbR/T1OtLXDb9l4LI7dxnAGkxmAImJP1NXv8vwaAf+qL/+O2ahRegHjOJbYlI4RD/n1lLx5he8Q+FcAkmVyuIiD9kmfsnoalWrXjWyiHOrZdfvSqwrenWZB6V94txDClfJhwjfiQKjD1lTNZvxXHNcvs1uBl0Esw13MsFip1FGfw5I+kLLq0ryBgj1z/eapgeXANQj65Tqx6ESNDGo69/SufEeXQ+pV82sNLbzNvc6gbdZ0rPsBj70wXBEf/F1n32oxuOcj7S9d70/pTxejGAp+38xL8fZu3Fx+ZjFzRhBeXw7phUkgj7WUFolehgbR1qFwm+8DIGyhsiqCMoIExl3+z1NUvDsXCsFZc7fezELuPLJ30JJjWJpvw3F1ChM86+H9sJLZVaddgCRB9qWaoMcR3TOTl0UHPH5S/sYwAQyqpAGuYCSfSPKKi47l+01y5cTW5lWddBm6+jFY+XvVTjSLipDEw+UEXEYnNliSUB8PzbDXRq7YTjQt2GRmFu7of2hAMEwInfRCBGu3pVI0qqT5ZEhbpsqGHOD/h9Y7csiMJZH9H95pd5t5ftveV7gz+K/QGVVbaoACPUk/OuHAubsgW22y6fmTUjm/mFEFli6qWD5c2xIyT84O3WtPVZbSkV9cDEQRSbAZXX+SLI2vOuoEEBtSYGwFeU5HYD9niRB1goY+Xm0PtVfw/GLiA1qw58QMWzNOsdc2xUQI+VceJ4rEYNgrCM32XU5liSWOQCQZaTAnasGvT2VttFni+Uat23VEWc+xE+4vk+8zlHYBRqHysw0/OaufhnwFbd/EnNnK+CQ2XLEi6CNzoR+7tUbknjtzFpeW7+0W3lCswIZpmSddZj91MvJCr4uKKiBNobRshbb+1TOgvtbWGqzyHl0iFWnTT1ME8/WNYr7RRXqJCFFFFEIUUUUQhSv8S1J4ZiY6KrfIOpP5A00VW8xXrK4a6cR/wAEoVfro3lj3MxUW6GSRtrBvSfn/g2JZbZIMeaJp95W42Cly25GsHUgTpB/Ks3Th1+05FvxCoJykdROhgSJiKnjE4kAkreAGv2D/CsBk5ODPYXa2rUVBMA++cftNjNy0UgQViN4EGJE9tKSMVibXjNbsghUXYkmCT0knTc6Uj3cXiLohfHYegaPrtTBy7ghaQqx/at5mG5A2AP+uppqkLuGOJhOVqBXIOZWc0Y44bE2b4kDIySADBmdj6MfpTG3xZwr2GUBlukLBKAgkdTG3X61U814TxERCrMpP3IzBgDBA66SKprfIaZh/wCKXrBskn9KhqqaLWBszkSpdWEAVlzg+kYn+J+RRrqNZW2o/wAvyqnf4gPiLmUF2zgpqQB5vvZQNxXm5yGpBn+VH/lBR9TXKzy6uH84tkEGM1y4u57IvWJ3qIWjGOsvbtAHOxOvtL9uDpduXLgGUOxYBYEBiSB6QDU3D8CIEBnMAmZI+oH6014Pli0EWHdZ2Eg/TSTXg4ACcly4VE5m8qgRoREE9O1Yldt91h7vOJx79Mg8XX5RMxXA5BkE6dTvUG1bFryFlWTrmXMpB79RBHSdx8tMw/L1l1VibmomGhf0FIXNmBRcRNpsyo5V0A+wPsksSdfN6bUxorHaxkfyEp1NiGrNQna3wsqYm1P9G/ctf9cD6VJTh9yIGo/+7t/OvWHxAYLJPaPTtUTmbntLaG3YOa8SJbQqsbg/iJGkDada0lqVuomJo9VZqnCVg5+fE54zCuZl7Q9Dea5p7JNVuBUm6fNABABAgaE7Dcems1XYfmZ7jftUJJ+9bU7dig+mlWVjK7AidQNVAmT6dKup05ZtiCR1i6xH7phg+uc/eMlkaeXxGbqAxI0mfKTBMaxUfFWQwLgCDMnKgOnQ6SD70YHhWIUISpQMYBI9Cdt9h2r1iOB3HH7Fg7DViIyR+EnqT8og1JqHV9uV+n/yPvobX0+5XO4Dz8/4i1xZlU+cO6EqSAfsmQAZIOkxpp2pg4Pztg7Sqnh3g4ABZQnmI6/anaPpS5xCyZZXhGEArcBI36xOnUMK64PlQOQZtdD5LzTB/omI07kUrqKlwO8JE7otQ9dPd2evqI5YnnvCAAsl8++T6fbpQ4nzZh3vm5bsNIgorMqgEDcgAyD2kb12vcpqYzWxO4zYr9wM/TvXH+YBbY5RaUj8K3Ljz2DOFUHpvS6U1L5k/UxxdaUyV4+vlJ4vs3mYAMYJCiAD1gdprxzHdN1cMCMwUvI6kSkgH2rxghKgCexnUz6105pm1atWypVyfEVySARqrKD31BM+lbSNtXPlDT6ha2W2eOB3xYurds3FmIKXARodwY9QD9PWrPjmMvYlgWe3bCgwFcgakSZ67fl66q1u9MFlf3An8xvXt7qxs5/sN/CuC3TmwWsDu6crniejGu0bsLCwz9IPimssAl5spjPlJjrpEif861D4PnNh8Q0zOIbWZ2t2xvWQYm8Yhbc6RJQj5yevrW4/DBLY4dZ8KdcxckRNyfOR0KzoCOgFOd7VYQUHPrjEy+1NXTaoWs8xsr5X2ipTBhRRRRCFFFFEIUu8+4vw8DebMi6AHPlKkEwwg7kqTAGs1f3roVSzEBVBJJ2AGpJ+Vfmz4hc7NxDE6MRZtki2vT+sR+I/5VXY2BOhN/Et+BILtv8AZK4AaP2bGJ+YaPamFeGEIWa9dAXU6pO/9QD86zvl7izWTlOYWyd9YUncn0PWrriHN26oGudJg5fzIzfL61jtUCeJnWHUpZ3ewN74/iWfECnV7zj+ldyztoAo9e5qBg+IrZuMCoVCR6x2MnU77k0qPZzsXu+I7STBOVfoJIHoIroSWIiFnoswdI1DE9qmqJWcho4KNTjIIHtj9468XsF2tawikux9BEa+v6V9xfH0skktrqMqyd9tNht1jrVVw/GXHS0hIRkJhhsUEbr3EbddKdrPHiCLdtAFUKdpmTsAOoGtFvjfKjMn+CeyzezEZxwIoYrnqQIthwTJUBwRBgCYIYxroBv11qJ/OpvZ89h7VshsoYHLtIgwASI29a0S5x5lGoYHsLZiZ2zED01pe5h4uz2zbxCQG2Yfdb7sHr06daMFjhVH58x+3sddu45HvmOFjjBtqmUoHZCzZ5OVRER6Ez+tdX8EoLjOuxOphROshemp6dqWOLcPu4hcM9m3nU2ysggiSRoeg376ye1MWC5TtogCI+6sQ8voPtATIBiYoSmwZVOkWsOkYbG3Fh14GPpOWN5vVLa27IMtAzOpyqvWBuxjpVJx4IuLkAAXLS3CSNznCjMO+WBUzmTguIDg2kJtqBAdlBnUtuQY9ulQOIXjfxrgtaYLbRT4RkA5gTsTpIP5VA1Nuyw5H3nanqsLJWCMev7esm8N4QGJbyhQftMcqjrvrJ9B+VTcTw4oxVlYiRlNtDLaeoMCT3G1eMdxRLYs2Sn2BmY6CS256a7/AFqdxHnMJAVYJk6sIgdNDofSuM6BiD1jun0T0nNdfX7+8gXeDgpDuqOxOS20jToJky1ReAcOQXHuOpAtg6Bc3mJjNHWJH1qBxLjBxjqqILb5pBJ3jYmYA699qYMTjbP7W0bqI7MCysypmRiA4DNoGIEgzoVG00zpQWYhIX0vT/UtGCfSdLGOF3xR9pIkl5gb7LtG+3Y1S493a3ba1fSNfIPKBOjEa766TtV1heG2skWyhkGS1yZkNqBmjViCdxoe9ccbwjC2wSVwyjeQ6j8Omrf0TsPvd95Ds2wZY2c/KA1NfC7OPTMS+aHcpYuuIZiUb1ysQD89/nXrOzKWtpnboshZPQSTA11rzzZjLeSLb+IiMWIEkLmkxmI8xgT13rhwTigVFl1Mw3mPt2Gsj9T8oX1uPi5xFbdBXqtShXo2eJwz8WKHLbXMWnNnslQpH2VA1idZn61Km4P+MoVo2DBtesGrNOOW9SWQE/hDnpGsj0/M96o+L8X8xBKsrEAESBrtHXQx6+tR2NfwuOIzq+xqkQCwbSTgEfuJZ8FvZFY6ZmYkHQx0Oh6yOtUvMHF1a6uS/cdgBJLZlGuy6R8ht86i4nGk2ltKYEsG9ZYmPaDJqELAA9e/+tqGuUKFjum7BLju3J46EfrLnAcftu2RltqdBNxFAPcgyI7xpV/jMJbS2HmxLGFtAjOdCS0BzCj1FZ5cTzQRIqTg3gyPKQdCDVBWvGcS6z/Tjlj3dh9sgHmXXG7C27ZfwkI6kmdTtpoD7Vq3wx5qtYnDJZXKtywiqyroCAAAyjeD1HQ1iHEsW9wAXHZwohcxmB016x67V75V5guYHEpetkkDR06Oh3X36jsYpnTuqdJQewb6q/G+W9hxP1BRUXh2PS9aS7bOZHUMp7gipVaswiMcGFFFFE5CiiiiEz/418aaxw0ohhr7ra03ywXf8lj+1WHctWENxs28aTWn/wC0DeYHBgbftjHr5B+hrILFsu3VY6iktSNwK5xGKhgZj5awSNoNak2uD5iwVSci5202URr7a0pYG6ymBcf61It451uH9q5LAKZY7Rse4gbVjjTgHljGuZcXbC9xpVXj7aKJ007fqKi8ZxBNuVOU9CPeqnCIzjzMTU6aDjcWgXwcS0wXEma4qxtIn0O9Pp4e7IqM7I24g6GPxRqdKzbDYoWriswJHWKfOG/FbCEAXbdwERByq2o9c00xYH4CLkSVZKsLFbDCMGC5RZUa5cUXl+6AxAjq3SdKg8bw63HTwlK28pJ000I0qY/xfwYtwBdOkfYEx2+3S1iviOl4+DYw7ANPmYhQAd2yrP6jpVKLYpLKvMZu1TXeK5sCcOG4kLHhtPs+VvmJFXdvil4kg+PHSHY/91LX852UITQqJBGXOOw1I03nSmHh/DbTgGVYnUZEUiO5O2/pUmq89xmFdqTXhnXAPQlTInELp1zg/wDMcD9Wqq4Hxy1h8UzO0rk3QEgeYe07VeY3DWkmQFYamEtjQeyT9DSn4y3cToM6sGBLyZG4PdYPb6VKlEXnJMKdWbCSi+EdcDA+8f8AFYnC4u9burjbaABZV53B6AwI7zTWMXhQc38psLLZvLA1iOv+um1ZdZ5XV1BVLoE728t36D7X11r6/Kls7viie3gVYt9YJI85rW6oOqhmIx08MbObOLYJrAtNjASpBBQFySARqIA19IpOu8RW5eLhgiwABekd4OaCNR+lSLXJqCD4d9528UraX6bmuniq6sSRoRGWQMo067j1O8CoG1LTgRLWa56qQATtz5gefoJMweJAGosMD2dR/o1xxOJA0zWF9mzH6Afvrzw3imHueRJZ1AzE2QBvrrk1+dSrt/PmNsAKvllco10J+yBpGn1qtqwOCT+cRbXlPiOP/WU+M1suemcSSuUkn0OygQK68K4RbgI+cJuCsGN49Y/d16nhjMTbhrUlTdVoGmjLqrEnrpHrFLOF5sxVk5WCmPxLB/IimdjlAKzx6GbXZ+roesM+QwOQfOahx3kEWsO1y3cZioBykCCOwI660orw7Kma4IKnMATt0271EufEzEm3k8hA2Hm/TNVLiuaMVc1bRJE5U0371TXp706ECbKdpVsgTUNu8WRx+Unu+Vhm949TUpXBFVRueLqe817uZlHeq2TPHnPSUtgb8cTvi7LfdEkVMxnArtmzbuuFyXBIhgT8xuK4YW4YE/OpuJclQJ2qO/b4SJYUsLB1OBKN74719tLIqBjsH55HvFS7LkDUQaZKgLkROu93sK2DGJtXwQ4sXwt2wTPg3JX0W4CY/vBvrWk1jPwGu/t8YOmS2f8AE/8AGtmrUqOUGZ4PtBQupcD1hRRRVsRhRRRRCY5/tEjyYNuzXR9Qn8Kx/A4jU1tH+0PbnDYU9rj/AJqD+6sRwx8wpa0A5l6HAEs2Unb5Uy4XlHEAw9hww32395pbt3tQO1foS+wEmSNJ2Hb2rLtfbgGWWMw+GY9ieUcSRlFo+hZlH767YTkm+EOYoojXUmPyA+U61pIvgsPEkqdJB0UnaY3136D13qvu4xGUpmfLIVQsbCZae+mg6E7aVFHJXHlBbFUnvTyPKJeE5NsrDO5uHTQjKB6Eb/WuPC+XrV7YYdojdbqHbYwsE00XsBfUhXANrVkbMWbU5hLkCdNIHpoKpuXka0oFxYYksPYnyn10ihbt2QD09Jn62w1qHEk2+T7USbWFEd2vN+QSq3jODFtcisiZozLatFVKk+XMzEHcTsdQKvuKPimlbFi7m2LG28CewIg++1Ud3lTFi2WuKVXMCQ7AkiRsJJFTzjkmMaOi2zba2FGRwTzKPDWAV9asOE8UaxKqPKTJHX3Guh/WrO3y+p0UMD2/z2q24f8ADnMM7OV/dHfSqVLMxxPa9o26I07NTgj7/SU3MvHLRthLOY5hLu2h/qx09Y9tdaW+FiCWHU5f302cW5KVGMl2XoScs/KP0qhx+HWy5RBAzaTrrAmrN/l5xAdn6c6A0afow6+ZMaMAoyjzCQBBjaOs77VxxHMNwZlBu3EBguHaD2Mnp2mJpZxOKuMcpOVI2HU+p6+1d7Ktl+0YO9VuUHlmUdif6cY179W5+QJGPyl9hcWL4Yk5jGzGWA9iTp6iot9FS8uQFgd13ht9P9aVS3V9dtj/AJ1N4Dj2OISTJEx66daj4Sp8pR2j/pmzTXLdVZuX0PUSbgjct3LhFgkMpE5Dueo03r5aF1XP7JyjEzCwQd51iQadsIgfMC8PlJB0C6CSJiTAE9K5YkhrZyG2snKCxMmACcwAnLHQTJIFFac7pnPVXchW4j95nGP5eunNdvKE6hZkgdNth86mcFwwuAAlwY/ErDr+JSRtU7jGJzWXBQoyL5swYKdSPLOsCB9emx4WMdovlgkawQZ16EbfStGqqy5TsXOInbprGT+kenQSxTgYkAFsx2i3b/LTU/6iqDjYXKgi4czLqW6SPuqAB8wadbeKe6AyWbgIAKwAduoI16dqUOLcSV2RAvnLr33nrNAocZIUnHX2nNDVa75fAwfSQMJy6zEC1LT3Ed+tSuJ8BxFtRmtkA7ba0y2+LLYTIttQyESzRJMa6epOlWVji2Hvplu5vEkQRtB3kRGmvTWkSwJ5PM9tVrtWSCtf9L7/AEiHZwlwfatOP7JrziboGhEe+lPdzDGzGQhkaSrLEN36E5u4OtJvNuH8S5JkN/Dv33qsBS3M1qtS1gynIlNaQFprnjtARXq3dAFRsRczGmFU7oza693gec0//Z9ta4xv/pL/AP0NbJWU/AOzFrFt3uIPohP/AHVq1bNXwifONaMXsIUUUVZFIUUUUQmYfH2zOBsnte/W2/8ACsEtmCK/R3xmwZucNMCStxW/Jh++vzr/ACcxPTaln+LEYT4Z2sHUmv0njMOzYYFBLZVb6QfrX5utJC1ruE+LFkBFFm7IVRMoNQBPU9aytfRY5Q1jOMyQbBzLPh2EvMWIt5VOjF9jAkmBJ+cVZtwW0QASF1DZlB/DmmT9NuppSxXxYUTkwx3kg3NJ9gNPlVPjfiri2P7MWrIOkqsn+8anXSuMsvMoCseTzHjiJFtRmZSiqdToATGgOxMltugFVXB+ILcCQqzbgA6yJ007TH5Vn+Ixl3EXUa7ddzIOpn6DanDlljYK+IPK8GQDprmj5T+ZpQVrUxYDr5R5UVgFs59I4o11QWUt1MRI79f1pe5j43c8Mq33iFBygbncEN+6mPi1u6lgvbgkCcpBPl9O560qY3A3L1jOwWcoZjHUbAfQT86l3gc8iXhKkTfx149ZZcLxH8lsC4qBiWMudQsRAj1nvUPGc0sbv2pO50AGvbtXnhPEM6G0HU22DB0JgzAg99xB956UwW+X7IhltW2hg32wJGvlOpgTr8hXUQ2DwtiTot0infqBubnj+xlI3Nl9yFIDaZAGWQZ76an1qhxOCRuJ2rbJ+zdkOWTHmWSAQf3064jApbALEDLBWGGjZiTJk7rlU7dTSnw4l8dYZnFxw6lisROXYQIgbV1vBwxyY9VqKWY9yQODx+88YnlVDrnK+hB/U71GscAP2Q0kmBpT63As7qpJALa+ggnT3iK6Y28tplspaUSJM9BJCksNc3fXrUVTd14EcXtMphU5P04xM/xHKZWM7ETqQBqB3Pau2C4IlrM1oFngxO/rHyp3xPEksp5EAMwQyk6xuZOuh0Jqnu4tbFg4wJI0OUQu5CmOwnWhh/w59pXdr3upJsHsDPvAsPcdINpwhmC3lgE5dJiRrECrC9yzGXJMrmBDEEwDBGknTTWl/h/xVw7DKLN2FG2ZI37npt9BX3EfFNNfDwzE66vcI9z5aYWpduTkTye0sctyZL5ssk2rgZYcW1k9ySBM7/dNROCcFt2fDDIrFhnuMxnICCwgbdIk9SKgXOL3L5UuVVCwlVMD0knVt+tM9iw5uv5VC+TLmzMCvhkKYA65QCNYn0irdGj90y1+ZjJtZQAPr8p3scbt3AUEqsHLI3AHU6x3pF4jiUe4G8IKFurluLpm0MgxoTpuKbv90izM06ebyFTGwKxLaqWnSdgKXecOHMFtqWQjNcjII0FuZy9PtGP6sn1mlN6gg+nrLDVQlgbTtweoOZ3bhS4oBrjlGAA0ykHLIUxvtGs9a9W+WQNVbO0DKVO/kzt6GII36eopQ4DzVfs6K0jsf9frNNVj4igD9paIP4kif1A/I0sUXo3Wa/4nX0pjZlfbB+3WNWB4evhKgIY5lcidRKSZG6yT13maROdwqXyAdY19D2/T61d4DnjCgs4V1a40sxBkkCImDp6Ur8z8QXE4jOu0AA6iY6metU7TuyRxOdl2PZeygELjzGOYnXrbTOsV3RxFWV+1pVetmW2poWBhNoU9ycqc5m2fAqzGCvN+K+fyRB++tKpI+EGF8Phyjvcc/pTvWrV8AnhtUc3OT6woooqyLQoooohKjmvhpv4S7bAlisr7qQw/SPnX52u8OgsIjXb51+nzSPzb8NkxDNdteW4ftLMAnuOx/KldRWzcp1ltbheswMYbLOb5R3qXgo3OlNuP5Da1IezdEdfMR9QCKjWuXUZCCxDzA8ukfxqhmYSwFfOKN+9qeoq0wPDQ6DbXWr/AfD4MSALr9sqmPrFMfCfhLeOhPgpO5MtB/ojSfpUbVewYSdR1U8xR5S5ffFXxaWRrq4E5VG7fL+FaNY5Qx2GYrb8DE2ZOUOSjgdJ0yz6inPgPL1nCW/DsrHdvvMe7HrVnFMjSoRhhKjZkxGuniWWFwln53pHzEioGK5T4piVKvew+HUja2pY+2uw9Qa0eKKiuipXyne+PkBMB4jwR7RIaM40YHTzDf+PzmodhSrSzGPwqxj561vPFeXrGI/4tsMejCQ31H6GqRvhrhuhuj+0p/VapbReLKxn8axXa0yfH4t2Bygex1rzwHja2sSj3FIClZjXaemlasPhfhdJa8QOmcAfkoqr51+HdoYbNhLOV0JZgJZnBGskkliIn61FtIduYVahVOAOs+2uesNcVh4ptEzBZZynoRuDXy1jsK/me/azEDMSS2uXKSNNB1j1PpWZAgHXeplq8oHrSI1LVn4Z6BNDQy7q2P2jzjeM4Nf8A39o91CTP2RvlnZY+dLHNnNNu5gzYtISpgZm0GrZoVRsNIA7VWLws3dRlA3ljHvGlPXI3JCXVd8SiXLREIDJBPVhtMbT6ntTVZe9hxgRLU9zShXOTMlw8BY0n0G1dEUDat4b4YcPJn+Tx7PcH/dUvA8h4G0QyYdMw2LS//UTTR0pPnMTvYjfDzk1MQjvfQ+GQVXcSW0JH9Xv3NXFzlTG4bTDXM6DYZgD81Y5foaf1QAQK9VadMhUAyvfz0meIvEdjaM94X/zxVfxTkviWMKC5cW2gaWkjaCNFTcwY1NalFEVFdKoOcn85LvcdAJ+ZeJcIbD3mtuuUgkEV2s4O22pJj12/Ktz5q5Ks40S3kuDQOP0YdRWa8W5GxWHP/AN5O9qT9RGYfSldTp2zlBNKnWMy7C0oMRhVKwI01EVV3hrI2qTi7V1dCpQzEMCP1FQLiMu5DexpUVNiaWi1AqbxHifLrV4wSy2lS8NwTEXyFtWXcn8In89h860/kT4VNaZb2LC5hqtoGYPTOdj7Cma9MxHMs1falanw8xy5J4YbGCtIwhozEdi2v6RV7XwCvtaqjAxPKMxZix84UUUV2RhRRRRCFFFFEJ8iiKKKIQivtFFEIUUUUQhRRRRCFFFFEIV8IooohK7HcuYa9rdsW3PcoJ+u9V3/AKPMBP8A4ZPq/wCmavlFRKKeokg7DoZLwnJ+EtmUw9uR1K5v1mrhViiiugAdJwkmfaKKK7OQoooohCiiiiEK+EUUUQnxrYO4n31rl/Irf4F/uj+FfaKIToEA2r1RRRCFFFFEIUUUUQ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6338" name="Picture 18" descr="http://t3.gstatic.com/images?q=tbn:ANd9GcRaK-kex_SKEz8r2pnewMMpwmIMBCEPiiucNWcOnQPx6puyBhJ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1857364"/>
            <a:ext cx="2428860" cy="1924051"/>
          </a:xfrm>
          <a:prstGeom prst="rect">
            <a:avLst/>
          </a:prstGeom>
          <a:noFill/>
        </p:spPr>
      </p:pic>
      <p:sp>
        <p:nvSpPr>
          <p:cNvPr id="56340" name="AutoShape 20" descr="data:image/jpeg;base64,/9j/4AAQSkZJRgABAQAAAQABAAD/2wCEAAkGBhQSERUTExQWFRUWGBsYGBgYGBwaFxocGxcXGBsYHBsfHCYeHxwlHhgaHy8gIygpLSwsGh4xNTAqNSYrLCkBCQoKDgwOGg8PGiwkHyUqMDAtLCwsLCwsKSwsLCwsLCwsLCwsLCwsLCwsLCwsLCwsLCwsLCwsKSwsLCwsLCwsLP/AABEIALYBFAMBIgACEQEDEQH/xAAcAAACAgMBAQAAAAAAAAAAAAAFBgQHAAIDAQj/xABNEAABAgQEBAMFBAUKBAMJAAABAhEAAwQhBRIxQQYiUWETcYEykaGxwQcjQtEUUnLh8BYzVGKCkpOUwvFDhLLSFURTFyQ0Y4Oi0+Lj/8QAGgEAAwEBAQEAAAAAAAAAAAAAAwQFAgEABv/EADERAAICAQQABAQFAwUAAAAAAAECAAMRBBIhMSJBUWETIzJxJDOBsfAUkfE0QsHR4f/aAAwDAQACEQMRAD8ADyeKaUAArk+e/ryx1nY9TckwzZQSCctjchn26H4xVsiuUkvq+rwXqcTdEleh53yk7KHreAODDIo7zLCTxlSi3iym/YP5PHWVxvRgXUg//SUf9MV3LxBWZ8yrpQQ5NnTdujkPBxUszKZXMrMlIYgkH4Hq0YJwZr4ZxGz+W1D0Sf8Al1/9rxujjqjSGSknypln5xTJrphf7xf94/nGGqX+ur+8fzgmyDBl2I47pt5cz/KLjf8AljTKDhExRSxITTcznMACl30BLdGMUjKr5iVZgok9yT84NUWLq8GapYBZUvsSDncRh1Pl+8LWFPZx+ktyXx5J2pqk+VGY6J4/lD/ylV/lB9YqPG6kHEFLQxSVaJSUhIHKzX0YF94Z8Hq2llDA6G24DA/nGHYLjP7zwTOcR6H2iyf6JVf5RP5xun7R5X9Eq/8AKy/ziqeP6UBUqaPxJyttYuPmXgLL4aWsO6AzWKti19NI0HXaCTieFLNkLLzR9oks/wDk6v8Ay8n8xHT+X8v+h1n+BI/OKDxHh2bJUQUhQAclNwxDv6RAkTyguG90EGCMqczJQqcNxPolP2gJ/oVXr/6Mj84xPGqC4/QqkB8zmXJuQQW8yQAB3iteFUvQeKEh0z3UW2ICCx6MoH0EBf8Aw9UqqnkpsULa1uYpT9TGN2Tid2jyl1fy+SBegq/STJ/OM/l/K/oVYP8Al5J+sfOgrpjNnLAaPGpqlHeCeL+f4nNqY/n/AHPoxf2gyf6HWf5WWfrGg+0CU/8A8NWD/k0H5GPnabWFScpY+l4jAx0AnuYYKDxPpY8fSf6PWf5ERzVx9T3Bk1Q86A/SPnGC9LxGqWhKMgOUMCTs7+/vHHLAeEZmkRWPiOJdlTxBT1KkJSmehSCCHpDLBdSUh3dw7A9ElR2jep4+pZbheZJByl6NQS+jBWh7HeK+4c4kKULnKQMkunXMtqFmb4cod3WAfIQI4axNdRUTMyiFqSwbTQgsD3IgIZwSxGP1m3rTAAOZaR4+peredHNH+mPD9oFHf7xHrTTB/oikET5/iGWFzSoEhgpWx6PDVhvDdctL+IpA15pyhrpoTG3uWvszNemNnUsBXH9F/wCrIHnLUP8ARHP+XFEf+NTerj5phVmcIVAC0qqzmSl2C1l7At8YS6qsqpKlIMxZNnUFFTX2Vs5tHkvD8Cds0pQZlu/ywozpOpf7wHzTHE8R0swpSJlM5UAGWlzcDRt9IqRGOzQplTFlteZ/nDDjWJCQaYiWklcqXMUTq5ZT+e1ukaZz1iZWkY3bo5qxum2NP/iS/wB0c5eMyHYiUfJaPziu63iDJNmJ/R5BZSk3QXsojrAqfipL/dykv0lpt7xGwxPlBmoDz/eWyvFJR/BLPkUfnEWpmoIDyxe4sn84qwVf9VH9xP5Rn6W59mX/AHAPlHcmZ2Y5jZjOXxBlGUBOndzGQHw9bpNgL7BhoIyF27h16gaClFNlpVTmanMgFWYa2znUbjtuIm0dVSJTdCSepJPzTBKZV05TKCZSSVg5LEvzqTZk9XgrYmFJH894C4jmLROD5QcrWAAZK1oSwAYDKkG3V944yeKZ6QwUlumUdX+kOGN1VOgD7tJABS5SbFCyksyTa3uKYgIx2k3TK9Eq/wDxxysBlBImrSyuRE1MzPMdTJc3YWDwySeEEq0m7A+z++Jpxylewl+QQpvdkjlh0xK1qRLWXb7sAM7kDJzMSQTbt5QPUbwMocQ2lNZO2wQfO4Vym0weob6mIk1hJqEhiAuUHBcEjxL+USDiQUshcwZQL2UX7Bru2/zh6wzjamTKWUS0BCMiWCNHcD/pMaq3hc2GcvKbsViIlQr7+YdMyQof2paVP8YjyuIJyCMpAKewh5OPyBPTNf2ZSSRkey0JL9gAfhBqm+1CjDA5S1v5s/8AdBNqnuLl2AwBKprMbnTglE1TpBcWFvhEpFJUJHiJBWgbi9vIFxaLTkfaRSmwF9WEkuP/ALoTavHZIql/o5PhzL5MuUIVukBzbcdHbaB3eFcoM+0Ppjufa2R7wNW46VITlIUHysRzBgkgOVF0O7A9O8Dp2F5UFbuHYBrk/u/jUPPq6mSlZWAkWNgNTD1wVxbR0EkFSiVTb5/D6WKR94GSC/nqdQBmk+2BCagbQQTk/tK6o8bqZUlUlBIQt3Tl6hukOa8XlzpKRfNyDQ+0pKyxt/UaH2X9t9GPxH/D/wD7R1mfa7TTQCkqIUfDH3R9olJ18XygjovcWR2lJYTg8tbFalAaFhppcvtBlXBMtip5mQA8zpu3QNpB/jLjalq58qolLZTeFMTkCXTchT+Io2NtLgi9omSqnxaPwwwAcWv3SerMdfKENQ9iPweJU0y12Vjw8+crrE+GFS5Rm50lIa34rmw6PAFot7D6r9GmSp+QKEs84IJBTlKXF7qAWTtoIZVfapRqHsMzEkyjoNfxw1pbd6ZYxLV1itxtEoCRNKFBQZx1uPdHviPq0XtM+1ihXZ5eo1lnXrcmOJ+0qhVqZZ2vLvDXhiYZh5SuaOdlop8kJ51UyF2Y2TVqWq/7KgfQxBqstPKp5smanxQ+ZiCz3ixzxFTLWViWjw5ckEgS1ZWVMTqyW1YtEWfxfRKsJcnTXwlHr/UgQUHswrOfSVWmvV4vikurM579Yt3grE1LQoqykFJAB2Lq1t5G93eFTijFqWbTmWkSxNQp0lKSk2sR7O/cx5wJiabpWohI/Cm5JsHb3+7zhfWV7kyPKMaSzDFT5x0xfFPCpssvKfEtlLu41UTq1gN9vWsMbrihexUVZiL7dvfD7UzUqStctL51AS3S9h7RAd8ovow06wJw+fQJziemXMmlRcqBsEhmAylgweAaRctz5RjU2Fa8DzMr2UoFV7PDJj8lUyloiVPMEpaWf/hpmESz5+0G6JEFMZn4fyZJUr2nOU3y+gHQxBrJsoIl5Wyh2Dh8viKLpJuSBbp8YoODwRJ9bDkN1B+MYWpdROUCkArUpi+5dtO8CJ1CpKcxHK7P3+cOeMzCCgkOgoTd2YZQQDYDUkOLa7Qu1lYVBlhKruGUCE9fZ183aBVs576jFy1KOO55gVUhAmlQSSEOkKGpB0He726RCVMKjmVr5N8BGglbkgdo8UpPmYOAM5ixYkAQrhanQf2voIyMwpToNm5voIyAN3NjqB7xOq1ES6d7ciin/FmfUGOdNSLmFkJKj2hqHB8yYmQkkAiWoqHnNmG228astRPqM1VS7/SIv1E96eUHfmmu9y5RJL/x0ghTYRTGjM9YW4GytVaMzdYZU8OUwR4axkI0UbglmcEWGgELPEGDKkS8iFZpWcqcEG5AAf3H3wvXqUsO0HHP94zbpXrG488f2gANHSWsgggkEXBFiD1EcDLMeXEO4k/M8SgqNgSYN0GHThTzkpQt1KlENqQPEf5iJXBeHKnqXKSgkqKSS1mvr2eLewfhyVKlS3ImKUXKhoQQWbt++FbtRsJGI1TRuG6VNTS152W7rpCGUC5KULT80j3CFJBLgDeL9xTgwTJmcIlsByEOFBIU6kltndv32rnF+DcmZcn8NzLYkhtWO/745XqFJ5m305xwYCp+H6s8yJaydHBv84g12HzpJ+8SpJ1vFn4Et5QIUzAetnb4wq8azsxPkI0l5JAxMPUADFEm0EqhL0kkj9eYlvcrT+1Aw6Q08K4IKgSwslKQt3+Xxgtritdx8oOmtrG2rM4c4GXPUkziZSFE7cxbo9gNbnppcRY2GcN0wH6LLQsGUoTc1xewCircnLpoW7QQpOHCiahZJCVZmSMoDsPPW42AeDUpRSyUpKwFE9kul2ca37a2iU9j3HOcD06/zKq111AADJ9ZXmI/Y4m5lT1hdyAtLg+oYwGwasmUE3wKgEP7JAzJUczJbs4I9YvOvp0pAvrfQ7C9/dFU/aVS/wDu65m6CkpL3BK9R7zHS77xVZzmYULtNlfEDzuJ2n+HyqCz7Ium4GpHfXWAlJT1WScZgnfzZy5ipgSRp3aAdDNUZyV3JzOSb3JuTFhf+JuGSCQxJ6OWHvvDRVaBgRbc15zE/hrhOZWLIBygEAk9SW9Ws/mItDAPsppEsZrzlWsSQnXoDpC3wLTLTNmg6qKiA9nGnTr8BFwYLTEJUfLuWH+4gFl1ll2xTx7Qy0rXXuYczicJlSjKlIQlCXIASAE6dBtALHOApK83tS1f1FEC73y+yeukGqqoImWGcg2G5vt8dY7zZhCMqlEkDU6gm/wjCkYY9TeOhPn/AIy4Lm0sxag0yW91J1S92UNvPS4gFhWKKkLKkgF0lJB0IMW9XlMmXNlklSpmZyrVQUOY3N7Fv7J0imquWErUElwDY/x7od09vxQUb/Iieoq+Fh1jEeL/ALtXIBMy5EkE2cEP6Wt5QFww8xPZv7ykpPwJiGkHYGCGCSs09CSSkKLFgTbViAQWJAEMCtawcQHxGsYAz2Thi5yhlFmdSjoMylG5+HoYd8L4QkDwvGJmZEqASbXz5gMuuqgLli+kTMMwyXLDoDIToS79H1Lh3Yd4MUq1KUlJStGS5zpAILdBtd7sbxKu1rNnZ0JUq0ap9XcKYNROpXiISAVEcrkEJDJJfQ3+ULPFXBklaFGWPCmAuD1e4Ch027Q3YZXKTlLgAkJIdyL6sdrn4aQP4lqHUZZTdSSRoBmdIf8AcRAVcgBl7hWXd4T1KKKQCytQWMbKmAaRIxqS05bdX1fW/viE0XlO4AyEy7WIhzC1Og+f0EZHmDpPh+aj9I8gLdwg6lr4HgSEoCAgADVtz3Opjjj8syqhIS7BAFtgXP5wcoGTrtvAmoJnT5hSN2HkLR89nw58zLtZO72kxWDy5qABYKDpNmcBz6/vhSxTB0jNLUL+f0h6w+nQqmUlZcpJYoLEKBJBB2MImIEpKyVKL6k6k/7QZ1CbSvZhKWJLAxIm4YtKjkGYdbRvJppxUEiW5JYOkbwXolOFftH5CDmEoYKX/ZBFyH1IEWns2Vhj3/zInwd95QdD9o28HYZ4TJABUAMxGnQs5sLQSrMSKpySnKUpWZZeynCXAHUXeBmEViUId25CGLkhgfaI7bvuLxoZkoeHUTSzMlCSFKIU+uRyczKsbm4MTdpZTnvMothSMdSxJNOFU7gB9T73+sVfx4VS1JyBKSfaVe7sASAb7j1iyKclEk2AAOnUEE5vXX0iu+PZWZIUC9yCL2APXzIDQS0ldpEHpwGYg9QDh9WkSlAOVJf2gx1cH9+kIGN4kZsw9Nu94K4nXKzLI5ClgblyVDmJvvfS0ApVMVrAHR4dqrx4jEL3ySo9YawThcTE+JNUAm5yj2mEN/D1MkLQ1g9wOg/Dto7d2iNMkGVIR4blYANj8O47bxI4VVnU6iGY6kak6XOp+MTNQ7WKTLWnqWrj2/vHGTIK1KBWsKSOVAPMEggEgvlZj53PlBTAqsJZiVAZiAQzutgXIBbUabQOwSQmeshXIogkkuCcoAbK7aXfsIMroZaZQK1KIJYtc3skDKLXbQfnHaxkAqOoKwjJDQnWTkrlFSVBQI68umx0vaKn+0MqXLMtgzhydRqzRZ8zB0ywCnlQBdJ9lxYNt1ip/tGqAkyyogFRzFg+gsPjGrAxvQwdZUVt6RRogUpElgEkjMsG4uNekNkimumUjQAEgbnb5PC3TAqLI5gxzE2F937AQ68LqIdWhUBcasBt5mPag5YZhdOoVSRIuFqUic4BDAvYi4UdAdHsNNtItXBKsqkgkEEbO38b+6Kqw+pBqFEqITMUbnWxI1BOr3fcRZ+GV6JCOdRFw+4NnHryq9HjFXFxHlicvINY9YOwWtKlrHhzCZeYBSgwUUqNs2nT4RLxfE0Xy5c6blL+62vrBGgxAz0LmqSUpzNLcuWb3abXHxZWxVaUlagEpKtS1ybgecavGxcL5wVZDtkjqKOPJVMUAUhBUA4HNYnKeZuqix/KK+4h4Wm0hdYAQpTJL+txDzWoTPGRSiVbrTsQymB21Fh3v1i8d1X6RRU6iwUmauWpv6qAxbZwoQ3o2A8PnFtaCfF5CV/SUillkn49NYZ+FsKCVLJuq2UswYu59YGYekBQfQXiVT4kZlSoJOVJ2BtyufXeN6ku25R1ic0iou127zLMpJaUozW2bqf1R5PHeopiJedWpLvu5290RcDlpSuUtTKdbFLcofftBviCYFDKGcu/YPEIINhMrlsOBF2bdKUywoTA5WczODdID6enTvEnFss4laSp1pSHc7AB0gmxd425FKTy5shbN2fS4yhQLX19Ij18gIkrUlOjc1w+7v6tbpvaGefhjEEfryZWHFFGEzQUlyoXG4Is584ChBg1jNpxfUgG/lt2jhR0xmTEoGpO+nW/aLdXhrGT5SJb4rTj1hOTJyy5YH6rnuSpReMifi5BMvKGAlgdAbqcjs+kZAVORmEsXaxEslU9kKfy9I4yKsSypaRmQ797C8R5VUNA76F9G6x2fVALZgx9Q0QAfEMSztxwYypkoXIEwJYqQFba7/CKy4kme2DYuW+DRZNFMaSAnYN9PnFf8QyAy8/Vxa7O2vSHryNy8QenON0SqyoMhBZi68vkwBf4/CGnhWoT4aVqIU6nKC4uwLOLnzDEP2hExec6ykaZgfekPDnw59zLQlkEKUXUL3yggmzBmIFw48ofuXNI/vEK2/EN75EcZYQtBCySnIWJLOxtzH8Qd3fZ2tG1Fw4tSsqipLoAUsgKSchARzbgJGjlve45eIS5HhFISQVhhqEjcqJDh2UWD7C0GMHr1T5yJSTkStJAWghK05gUhTbWDhw/whNM4jlmIyYdiqZtO6XBSAkhTvbMAo/tBi8KGJ0i0oXKEwLDJWArU3ZRLAW9dofMUo0lKBd2Ae4LC50a7gQkcUYctbAKIQlyWN1C3L2THb2w2G6g6PUSqZlIhVQUn2VIJsWuBZnffbWNpMoIUB0T9YM4fwymqrTJUvIEJD5bgvYgaAae94ZMR+ymUlCpiZ6/u0KUXGpSkkXdhptFJTlM+0nPhbf1gybWfcFSWKmLDWOHDKgtOVgXTYJYqzDQsOazt6jpGuF1CJkvw1hnNvIhtfOJmBUeVagEpZKyLbAOH94BiPkVqcy+ylmyIy0MxyZTkpmOwAUQCkgOFAPYHR/RhDDRFAnIp0y7S05jNDX9k2brmF9b2tC2tcyVNQZSQQU2OYAh2Nk7udetukHJuGzROl1AQc5Qyz4hCUsxy5HygFrtvBKTxnEXt54B4/8AJM4hnzZSuWZm8Qk5FCxDgMGBsBs27u8VD9ogKlouH5nTuLBifNlGLRkomHxkTCsJyp8Ny7anlCQ6tj/vdNo8HlVlTM8ZJAQE5SCQTYg6vYn5ecGry1yny5i1uFqYH2i9gMhBpdgrfR7ln+LQzYBJOUISHJDHdgCX08oXPBRSVU2nV7OZkvclFiAep/IQToMbMlKiOVwWV3PT16wtchFnPrHKnDVDHpOeHTE52WliF8pBNspUnXpysxv8IsOnkFSgpy5clrpDMGPQn6GK24VpCuYmZMJOZ1lT2BUSpO+4EPlFitrEBwS92Zip+lwCX/OM2sBZxniZAO2MtVVploTLF8xyi4BYMHuRYPr2MI3GuIZF+E5FiVHoNnLMzh/7MTMX4jWhLOFBQOVQSGYcwbXMdTrq0KKaZcxSlzA+YOrdRsNHJynQtpy+gOSrkEwSoyDqTMMki6QFEBySdHLZbtslhZ9VaQr8QziPuzoFlfqUhJ+AEMuCSvDlq5nStmSWcKGvlqLPAeqpUzJ6syCo2ADsGuSfhBKj+I49IC78k5i1SpK0rVsLfB4g0hImp84PqkJQtaUBhmTYl7kXv5iIGIjwalK0mxAJIuGIZTDyJhsNl2U+cDtxWrjyj7g9crKCElZcBkh2v/HvhjxGchKFMyCTzqIu5GpA2FrmFXAFgS0zC7JUhTh9AobPoAW7tBibjEqqSpKgGBdi2YXOr22AfW+m8SFrHIA85WZ+RmdZQzFKio5CltHSSFEnfcCzH8Q6W645i4XImFSVJCxysOgYAk+mkQqniFsqZMoE52GUhlEkBhozjV21jpW1Pj2UkJayhcpfqk6N6e+NFii9QYXLcyncRnlU1ROxb3Wgzw5ecm4Fw5OgBsTArH6fJUTAzczj1gxwTSCYtblmDvoxFwffFexgKc+0lUqf6jHuYZ4kDLl6fzSdNPaVpcxke8TS2mpu7oB26noIyA1/SMTt31mMyJPhrYKBBP0098HKSmBLncPA0SXSRluS+nq7+cEaeZsQXLDtrEKoZbmWbCcQlTyfDl6s9/j5wj8Xyiq4O/z+kWFVuUCzW30hB4oXZn39IduOHAEXpOcmVdiMrLMPm8MmFUC+VfhpSkJuQpQci4UrN5MwIgHjEp5qR+slP1htwyTORLyhS2HsgsofFJOveLKjdX+kkWnZaT7wrSU6piZb5QhJVdwAWAILdjsdiLQSokTES0KkgpnIBSVIZjLKll1OGzAgkKDkBWurAJeYyzlWys4sGcaXckbFi56QYOJTAgZk+IUpCZlho+WxGh0BJ0YttEwEjiWHAzmNs3GKhctExCpeRKMqszklbsDmtZk7bqiPVFSpPMQVtchmPl2gfSYuUSQlFOkIQWQVLFlFWUhY/Wuo6nS945VVVnUpTgN92WU9wC6Q7XcGBahSRM14yYlBjiMpGdSSc2YgnrYBjbTpD7xDQzJVJOUmdMUkIukgGxIBcm4DE3EVvXzCMQl+ESF9RfXTV7tr6Qy4pU1ypEwTZh8MpIICQLaAHkvtvFGtwKgD6SfYha4kY7gSSn71B9lK2I6a3+IMHcOwkTEIXmyDMpTvytmOp+sL0maVyxLKeZDkPoDooerD1EPGDP4KcodkFkNYvdvV4k3+HGPWXVY4nbDjMXOQZstsgJZ2HZgW3HX84YMMxdQQvOChSS5zHMOZVi4A/u7BoHYUhM0omNzptZ3YksC+7F2OkEZKyVLQSCAoMEe0Luynt0MFRsRVwDJVfULdYdwRZQGhfQ9YTcIqFTqmZlWAqUBLJZ8zXuT0zEC1/hBWskzUrmq8VS5SnupISZfdJfytbqdYD8L8MqmzKibJnzkMsJ5UImAuG3/Vs/q3WGdOc259orq1C1cRe+0ThyZLmJqicwmEJWR7KSAEp8nA10cd4WF5lBSchcOSQTlsH91n8ouXGeD6uZJmSv0lSgofipkvq4cg9QLtCDN4CrUpEgpSVF1IWMx5U6vyhiAbecOWLkggRSm4KCCZE4LKlSyVEkJF9LBJYDvbaHQYaJaApKzmtk5gGZjlSB2DHtCXgNKZCjKJWnmKVfrBibttsWc7wyVyEgpUtRVlHIRq7Op3OXUtd9OweVcubWGZWrYipSPSdeJCTLQtTPlASAn+zmcCwuOumsLGOPKRmNlKIDBWiQxdJH4iRrsL94YsaqUpWpRzqWMo0Ym9tA1iNukKdchdROCUuAhisK0sXCQDdh0L6PvG9P3kjqZtBCgDzjFQIQiQk3LjNzXU6rkknW+8AlVxExZAB01D6Avv3glXT2lXNwGux0+kCpGETikKTMIzX0G4B0Kb27wTSjdYXiuq4TbmDq6b9+CzCYnZ9Q979iIHY2rmQbaCDWIYJOLc5KkEq5gAGboA8A8YyslnCrhSDqkizQ8V+YGiq2fKKR4wTKqUoOACSA1gz2b4N6QZpaWXMm+GpKi6SpTEDNcFrXLqLNbU7QC4XpsstCVFiNutn/fEybPWJyQFmXkZ1gkJyqYZTsS7/DzEhR81hK7HNYMJfo4WpUxQKViyUzGfKDysw20HbzjvTLC1KlSwQU2VMJDJDAuB779YDyMwlZgokqBGcl1AC7WOgf3t5RLpahC8zDIVgOb5iABZyXOv8PHHAyT3PLnGJXvHEtqh2N0i+ymJDjp5RN4CSy1OLFNn0/2iDxesFaWDNmHmHBB17kabDWJnBU/mvtYabkm/XWKNn+l/SIVD8Wf1hfioNNQBoJY/6lR7GnEyWmpuTyb/ALS7eUex6r6BBXH5hjxSz9w/S8FZCCB8WgHhK3Sl7tfzhmoFAkbO/v8AOJFAyZTu4nlZVOGLggQi8USQUL7An3B4sOvS407Qk45TkghrEEfAiDX5VgSZigytKWg/SKlKCSA1iOwtrDjI4embTGbqP3wm1U9dPOOVnFrgH5+cdEcW1B0KP8NP5RaQ+EYkm9fmHMZqzC8i8ilPv2ZiAwGin3vqYbMNwhEykABKczOQ22w6DXveEHC8VmTS6sviJPs5Qhx3te4ZupHWLC4fWs04yhIUxskWJcu3Y/nEvVblP6ypQysgHn5zKjBUyCJjFRK2KiWCApzmBAscyhfvA/ibDHQMoLBYJIDksnmuz+174ecNowqVzpD5WazB9mFrQv8AEE0pJloHLkJv1cAM/YaaQOwlQGm1O5tsRMB4WVWVyy5R4aQoWubsGuOnWHkcBTCGM1RG4u2r7zDf8or/ABTiSbQrSZQQTMTfOjMwBGVrjYt6COCvtYrGZpDdPC//AGinSBZWCR5SXqMpacHzj1iXAglywpUxQJJAUAl3IJY8wB0brEminICJYSTcMNQxADpL+hHaK6/9qdUpIllEhiWbwrB+nNrFhYfKlLRLWgMcqQdb5UgORoD5N3hHW1BVBlDR2l87jCuDU6kqmFRUrMdjYW0G7jr3g1KDlmswuS5PV9IV0mYXCVEkAnMFEOASCCD0vYA/GDOD1mZIOYkOWcEaE6vf1gKEjgwzjPIkavpLqCVBfh5UmXm0Cg6SoE6NfuwaOfCHDXiKqQJmQhaHAKszAHK7TAG5S3mY5S6ybKWvMiXMXMv4ktPMtiQlLtlcBRubaeqHifHFVQzVJkplpzqLhaAvQ2IcuA+Z+4hrT7fi8RXUhhUf0lxVeCTEBI8YqJUlLl35iA5+8jhM4QmO5n9dz/3xUuHfalWTkzVTPBaVLMy0oDmCkhIPUOdIGzftcrSeUyb/APyUfURS/wB2JKKHbmMVfRiXPmSmLoUxLuSTcL9o3L6bN5xIwOSs55XhJWQSoTC3ISCXAIfrp7oXuGMVXOeZMYqzkKOjvzB9t29BDEpCfHloClJK0qcpIfKA9+23ctENyRqGWfRV86dfsJynFTqvmBBSVO6rPq3s30GsdMK4eWuXmUSkqUQzjMAklPMWuXzF41/RVy5Z8RQ5iTsHs49Qz/w5SMU4sqZMwy5c4ZU2HIgkeZKHN31hrSKpdgeYlq3YICvHMsGo4PEwZSoJS7e2kEj3Rong5CQT4hGXvLOg/YeK7peN6tSgDNDO1pcvr+xGVfFlWcrTbFL+yjcq/q9GimqInCiSWax+WMeJ3DQu82/X7v8A7PjCvxNw5Lly1TArMpwBzDU9gICLx+qILzTfsn8oh1GLzlghUxRB1FoJx6TAB9Y/cIz80tLsHfXqGtYNd/h6kpj9Ig5Cv+b0Jv6Bgbm5box7wA4FLy0gO7vca628rfCGusmpMsBTKPlYEdemsfO2eC8kCfR1DfUo9hIeByCtbJCJaCAFJYudwQWA027x3xWllpKig5QojMtIAItla4d/Lr1EbYZKyqzEKzZQlkgMWD3PQef5R3mJlLSrOkn+qQxcHU+7WMgjdkTbZ84k8VUMoqXlDhIOU3sbsH3s2sQ+EU3HKx+ff5RvxpNOWwYKU9th0boX+EbcGy5gKVZXABIG7A7XaHzzpomuF1RPtCnGAadLcN90n/qVGRtxnPC5stQBAMlJuGPtL2jIJUMIBFLTlzGLCZ1gQ5+ZhkpQ9iG84TMAnnKkdv3fMQ1YfNIL69usR6+GwZXtGRmFVEtAHG5nKw+IhhVLLQvY3KYEvb4+UMagYEXpxulQ8Wy8s9XU6xy8MJCVJAsPf5wa4gpgqclRDhS2Y9CLfIxxn4X4UzKs2GwuUtYPp74eqtHw1g7KM2MT0Z5SzeY5wUgkosWcH4tr1u1os3h6qBQApn0sLWD+TWeE+fhiVJTORYqGUtsVBtPg13eGfCZ2RPNyl7gMA9+jd9IU1bbtpjFNYUFRHFVWABexFmD99oW5yDNMybm5bAJ6MQMzvuSO0Tv/ABJksWKctiPaV5As/wAI50dUjwFKUkpK0mxuQ589e76xi3ngzyoV5lQ8bzD4stOwS/foX90Q6KjSoZlpcMW/MmJOPqEypYOWACjs99O2kcqFDrKCSRoNfzihWStSr7RZqwbSx5nWtwRHh5gyGAUGFyLHq0WPwylqdCgGPsq7s/x/I94RJ1F4hEsJIIZy9gNtf4vDDgU9KCuWMyrJc9NcxD+bj1hLUEsmCeo3SgBOB3HHCKZCSZktRUlWYhIZje9ixO+p+kFlzULzbFLOVJPKbEHZ/Qws0OMJQrLLOgbKA6ToSoDW1hY9QII09dlC0c4OoMxnP7Ia4t3gO7A5E8wyeIIxymPiAS1jItIcgBIPM7kegLjUWu8I+KUYVMAUpPKVABuYgpUAp/d7osWpnhWU8wUmwBGpYXLh7Qk1tMtawCwLnRLE3Pw21/dum4g8zT1KwwYqUQUmVNlgM6SpZ8uVKew5lHzPaIFLJKVoKg4J9/WLKp+E1C0xWUrSWSNb6P3gJxBwTNpZiVEZ5YL5k3YE7gaHqIopfnMntpgCMGSuC8pnTZBDBTK726Qxz6ZaFhIU4BspubQloS6Cry4hLUOUEgW0vYemkWoqlQACslKswLkW16aERMvXxhvUSijYBBiFjkxRGUB0upkFQzsQSp2BZhtex7NCRPwsJS/M7nVhbaLC4lp2zpVzF8xyvlCQSACQG0JLgG/lCjTYeuoWMoJG3U9SfpFCpwg4iT17zgiCaKiubh9vTm+kSqegUSGYMlFme+RJJ98M83DJckAC6jqrcOOn0iHjFKlJcF3Go7WI7ho0dQScTw0qjmA6vDVEKI1BAto57bRCqcJmITmUCPSDaDzDKQCkg2fXS/e7+kGsbSZlMcz5vfo8d+OVIEGdMrAmQfs5nMpafK3nDlU0BIXmJIJsMxGrWYWawhD4H5Z7H8QbtFjSqbw0DK5BVoouEggsz7W76whquLiQY3pvylBkWX91KHiFLpDjXlIJJWTmCSd79/KIsjEEgjnUEqSwJObUuWFx+LrffWJmKUqlJCVLyAm9gQp/wl7sw9IghKTLdIYA8qgE/hcHLozXGnrGV8Q+82eCYqcd5rHNyksU72FifjBr7O6dKJRmlxYDTXnJPowEAeNZ/iJQsAgAkB9VOHfS+h9/eNOEcc8NkLTmTmsbltHDP2eHyjHTgCIq6/1Bz5iGeKa3xZwVb2AGBduZVj3jI24syeLLKGIVKSXGhdSz+UZG16EBb9ZhHAl6sdDp5h/nDDQVRzJbRnAAGxvfyhXwj+dJTugHs4J/OGKnnc8t7d9bt29YjEYeWuxGennZgWBB90DcclZkEXHWCdOnlfUeTfWIGOL5CBvqe0Hu+jJilf18StOJ0+HLQoBylSS/l/tAnFagqQ4N5jZiepIf5wf4hQ8lSSHcoA/vm3xhYrZ/3SQzFJAI6FKmaD6blV+8JccFufKMKUnImW5OQHMRZyHyn01hj/SQlCVtdxruHZ+2ov3EAfESEqGvLmfzDkfX17QawhPiAo6AE6EAMl23BdtjqIC4LNz5QykKMzthizLJlhSlcpWE5XYqUSoFVhYv1f0gfjuKKEsFyglICT1BLuO1niTxBOTKQRLQQtPIoPyuosSAzbNbchmhOx6uWtZlrPMNE25XIGWxIsAL6nNBzULGEB8YqDOeEUCpgmTC7MQCTd2J91o44DLUpRUCpxslLu4vfaHGZQiRSIQTzMSr1vClwytQBUCpgXJSC79IItm7eftBMPpH3h7A6dOdRXsrQjudfdBeZVp/SkkWdOVtuVrNp3f90CcGqcypoYm4NwxGsTMWoimUakf8JQcDpoS3VoTbJYp6xkMBhjCNQpC5qEomZQc3IsakMwB9oHsO+keSsQIOXxX2USVMDfXruHLkneBdFUyVkFTOpQWCwbszt894OYljctEsK8MJQlXtXAJsyiRYnsTYxjGfDNMQDmazswzsp2GqWDf2nca6CBeAVKTVABiEpUw9U3+HwjbEuIJculmKCyUrSyGHtE2JBfKwLlhcNcQI4CQ6lzT+KwHQRtKiqFzMvaCdgjliKiolQ/CAT/eAjetrFLlDmJSna51v/BPaJdHWplm6c2ZJChrqxA94gPWTkl8tgQfSBk7R333PKMnGOpXvEkwCaVIOimt1YE/GLawTihFRSIUoKUAA5HtAgX8w8VTXUgmU6lB82ZSvifoI4cL8Yro8wy50Eg5c2ViO7Gx3DdIohC9eE7HEVssFdvj6MsLiNEtRUgrSQACSCbJVzDttl1LDpC3SYumUjLKl5jupVh7tbekcKXjBM/xDNCZalFISwJBAJOUkuXvbzMTsOo0HLmvmDkJ2v16QFg1XYjNbJaMgyLTqmr1SgpcPq+osD1tHnESgVkiWUMoApu3mT3g5VI5kISzAhgBb+LRviGGlcoFQ2PMLW6ny6wEWc9QjIPXuJygXT7IJWNN27NBPFqhSKck3dgez2gRidW5l65kqZ3sWs46eUFKl50hSXJJHyuB8IZYcqT1F1J2sB3BGDKaoQfIn4A/GLXXIWUBTgIByquQXazXYuesU5gs0makOzBr78wt9fSLepEL8IBLEHmL7EOQR5AwPVqFcZ9JyhtyZHrPV0MsgkrWVJvlSbX6/WAtbTOp8xAysEg8oOr+baWgkhBVKUoiyjfPcH0hZrJhBUVZQ19wd2ADtuNrQqpyMDiHxyc8xO4lWPFyJcJSHALve931LNdog0M4AkGz6G7gi4Zt3j3FJpVNUTc9etoix9Ai+ACQLG+YSPWM8uuVNGZdyLW9/1jIiYOp0En9b6CPICQAcQmd3MYcMqzLWm9gSPMGHGatJMrIWLg9iGMJtJLBVezEaB/hA/ibHZ6V5QpgU7JA87xMFRsbAliy4VjJlmTsekS7zJ8tB3Dh7dnhcx77SZTNIBmHqbJ95Dn0EVWTDFw/gAnIK1LYDYan8obfT11rucxCu57WwonGpxOfPWlTkqSeUAWDXFvzjti9WFe0jKvJzs2VSh+IediRDkiklSEMgAOnU3J63hNxZLlZGgCm9IxVartgDAEYaoqpYnmTqWaFhAJYWc9BoYcJS/DSpinM4bTfQPqRo4HUQg0p5R6RrOxxcpYYBhqlzlVcF22O3vMc+DvbiFe0InPRj3jyymSjM6RmBUoD2yWBv5Aa6N1ELPCtEmpqZk+Y+VJzer8oiHN4oeUpBKlBV2Uxylmt219DDNwVRhNI+6ySfTQRpwa0J8+oFWDsP59pL4vvKuGZKvMOmE7hyeUSlas+rtcAH8oY+KFFSFDVWQ2/jo0KVPXGXKWwJAUNT1A29IHR4kIHrNXYVlJ8gYY4crM01epdt3Nj++H6VKSqSUm4UCC+8VvwlUhU1PUhT/wB4H84sUK5PjArxssM6h31iV3ilDU0Sl+GSZJcBwFJD9joR1hZn4lNWkIWtSkp0SS4HkItatV4iFpbUH4/wIqiklpM0JVYEt29e0PaS34gJI5ES1Ve3GD3ClPUTF0okBQIVNSAk6gAKL/sus37GHbhmSJaCNwyfUAA/GEnwBLUlaWYEO35Q54HLISnvf6wDVvlRiNaavbnPcZJqAfMCBFdL5SnqGHrBScoZQoam3u7QInFhrYiJrR2uBqJjLCQNiD7zCni2DqlqJF09YaadXtZbAKIf1f6xHxBGcJSEu6vewJPyh+mxks484C+pbE5ibJHMPMfOLewnwkyEukuXJI9LNr39YrKtpkpVZs2Y2BOjRZeEokrlJVMUQQkafshi2/SD6pt23HvF9ImzcD7dTtJUhU1JPspL38o34pxhCpJSj8IiPKGYtY9zb4QLx4BMhbeTxPRj9PqZQZRnJ8oioWVTkgmwNhsIcadIa1oSJZac3docKOdy36Q/qhjER0fIb7wBw8gfpQClN7j+Idu23yeLFqeKkSkKAUDazXvFXooSuYQCAxZyeukTjwpNScpWlL3YE+mgjt9aOQWbExSzoCFTMa6XidDgLmKQC41s/ugRxJiUpKlALzHQJDm+R8yjazkDV9YHp4TLh15h+JtR5P8AOAValpihexa5c2trHKdPUWypzPX6i1V5GJwJjIyMeKckw3gv82f2j8hHseYL/Nn9o/IRkLP3GF6jLQuCpXfeNa/CxOWFK0Tt1jpKmJa28bmaQl+8SclTkSqwDHmKKcOSZ5QbAXaGXDJiZSlIADEAgDzuPg/vgDjdVkqMwvy3jpg1cVzMytiPKHbVayvcesQNLItm0d5jlPnJU4JAAB11Ztu8JGIP4ZP6x/1fuEMlZKCyACwLk/AfnC/j6nTyhkJU3utC+lGCBGNT9B+09pmf+NtoJYOpCZyfESCO4B/jYwJp5jeYuPIxLmL5kqe8Gcc4nkYFRGfFuBpU4Z5bSlAh29k6XbTfaD1FSpkSEygrNkAuWeIOF1DyWL3YdrdI7r3MKs7MuDPCoBjBeMVSUJJIcZTr5ExXkyoPhKDWUUv5gGHHiq8pXQd+94RqudmWWsDt5aQ3oV8JPvFta+MCG+CgPGUc2UgW73ix5kw6XvFbcJTQJqdQS4V5Fm+UWbONgddPjAtX+YZvTcVCQa6nKks7WuYqOahlEdCR7jFv1nMhQioqlBC1A6gn5wTQHloDWjwrCycQzZJRIZTFR9HCff8AOLDwyWMibXZ+m0VJIUyge4+cXHg8jNLBtdgDHNYmCuITS2lgczvMcpD9BaAmLVLWAgzUVBS4JfoIVsRqyCVGzOYQ25OI4pg/DqvmWgjRT6a2/MRIn0iphTl1GZWraDX4wp0+KqRMK9ddfhHVXEEwhuxBPrb3RT/pm3ZES/q124M74nJAmoT+Lcv7T6H6Q6SpTS0+1oPLTSEXBHmVCSoudX8tId5DpLWI87Dv6QDWcYX0EZ0R3Bn95LqKgpACSxI+DaQJxtR8K5GoDPe51+HxiaVuu7G3TRydIhYqxlm18wPoL/x5QnX9Yjj8IYjVCmmvpcfSGylXyh9IUa0us/xtBfDK0ZA6rixHyixqK9yAiRtLYFdgfObSspWspNlH6tDEJwPMBdr/ALoWKdDTF5dGCvi8MBmOekJ6gciP0HKzsa8pSpjrqenYdzCNOJUSWubk9YYMSqyJZPmPU2hfRPIFoa0ibQTENc2SBOJEeR2Lq2eOSkEaw9J0NYL/ADZ/aPyEZGYL/Nn9o/IRkLP3GF6h9BcE949mzX5RaPYyJmOZVizjstlAkvt8o78OSsxPm8eRkPMfw+Yog/E/z0jf+jBLKJzcrgNYX6PCnjU4+GRsZh87R5GQrpeXjmqPyzB1JVEKD3e1/dBEzsqpY1d/kYyMh+xRmTqHbafuP3jhgEq0wA6KDdNP3QbqfYzdT+X5xkZEpupXPcWeJh90rvFfZYyMh7QfQfvJmv8AqEL8N/zhPRoshyqWJn6ocg7hw47axkZAdVzYftGtN+Sv3kqtljK4sCBFb8XUSQoTU2zEgjyDv5tGRkB0pIuGJy8A0nMXhFp8L1h8EJP4Szx5GQ5rvpEW0QyGkurnkX3hF4lqSzX5jHkZCulGbBmM3kis4i7GNGRkWpFhfhcDxnIdg+rdvrDfMk5NbknX+POMjIja382X9B+WPvNJZfMf4tGmIyHCeYgnMzfsKN/dGRkL1fmCM6g4rMQpqsxJjnpGRkfQz5eTcIqsq21e38e+GlQD2DDpGRkTdWPEDK+gJ2EQHj80slOzv7oCgtGRkN6cfLES1R+aZ2lTGuPOPFzs2wjIyDRaFsG9g/tH5CMjIyF37h16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342" name="AutoShape 22" descr="data:image/jpeg;base64,/9j/4AAQSkZJRgABAQAAAQABAAD/2wCEAAkGBhQSERUTExQWFRUWGBsYGBgYGBwaFxocGxcXGBsYHBsfHCYeHxwlHhgaHy8gIygpLSwsGh4xNTAqNSYrLCkBCQoKDgwOGg8PGiwkHyUqMDAtLCwsLCwsKSwsLCwsLCwsLCwsLCwsLCwsLCwsLCwsLCwsLCwsKSwsLCwsLCwsLP/AABEIALYBFAMBIgACEQEDEQH/xAAcAAACAgMBAQAAAAAAAAAAAAAFBgQHAAIDAQj/xABNEAABAgQEBAMFBAUKBAMJAAABAhEAAwQhBRIxQQYiUWETcYEykaGxwQcjQtEUUnLh8BYzVGKCkpOUwvFDhLLSFURTFyQ0Y4Oi0+Lj/8QAGgEAAwEBAQEAAAAAAAAAAAAAAwQFAgEABv/EADERAAICAQQABAQFAwUAAAAAAAECAAMRBBIhMSJBUWETIzJxJDOBsfAUkfE0QsHR4f/aAAwDAQACEQMRAD8ADyeKaUAArk+e/ryx1nY9TckwzZQSCctjchn26H4xVsiuUkvq+rwXqcTdEleh53yk7KHreAODDIo7zLCTxlSi3iym/YP5PHWVxvRgXUg//SUf9MV3LxBWZ8yrpQQ5NnTdujkPBxUszKZXMrMlIYgkH4Hq0YJwZr4ZxGz+W1D0Sf8Al1/9rxujjqjSGSknypln5xTJrphf7xf94/nGGqX+ur+8fzgmyDBl2I47pt5cz/KLjf8AljTKDhExRSxITTcznMACl30BLdGMUjKr5iVZgok9yT84NUWLq8GapYBZUvsSDncRh1Pl+8LWFPZx+ktyXx5J2pqk+VGY6J4/lD/ylV/lB9YqPG6kHEFLQxSVaJSUhIHKzX0YF94Z8Hq2llDA6G24DA/nGHYLjP7zwTOcR6H2iyf6JVf5RP5xun7R5X9Eq/8AKy/ziqeP6UBUqaPxJyttYuPmXgLL4aWsO6AzWKti19NI0HXaCTieFLNkLLzR9oks/wDk6v8Ay8n8xHT+X8v+h1n+BI/OKDxHh2bJUQUhQAclNwxDv6RAkTyguG90EGCMqczJQqcNxPolP2gJ/oVXr/6Mj84xPGqC4/QqkB8zmXJuQQW8yQAB3iteFUvQeKEh0z3UW2ICCx6MoH0EBf8Aw9UqqnkpsULa1uYpT9TGN2Tid2jyl1fy+SBegq/STJ/OM/l/K/oVYP8Al5J+sfOgrpjNnLAaPGpqlHeCeL+f4nNqY/n/AHPoxf2gyf6HWf5WWfrGg+0CU/8A8NWD/k0H5GPnabWFScpY+l4jAx0AnuYYKDxPpY8fSf6PWf5ERzVx9T3Bk1Q86A/SPnGC9LxGqWhKMgOUMCTs7+/vHHLAeEZmkRWPiOJdlTxBT1KkJSmehSCCHpDLBdSUh3dw7A9ElR2jep4+pZbheZJByl6NQS+jBWh7HeK+4c4kKULnKQMkunXMtqFmb4cod3WAfIQI4axNdRUTMyiFqSwbTQgsD3IgIZwSxGP1m3rTAAOZaR4+peredHNH+mPD9oFHf7xHrTTB/oikET5/iGWFzSoEhgpWx6PDVhvDdctL+IpA15pyhrpoTG3uWvszNemNnUsBXH9F/wCrIHnLUP8ARHP+XFEf+NTerj5phVmcIVAC0qqzmSl2C1l7At8YS6qsqpKlIMxZNnUFFTX2Vs5tHkvD8Cds0pQZlu/ywozpOpf7wHzTHE8R0swpSJlM5UAGWlzcDRt9IqRGOzQplTFlteZ/nDDjWJCQaYiWklcqXMUTq5ZT+e1ukaZz1iZWkY3bo5qxum2NP/iS/wB0c5eMyHYiUfJaPziu63iDJNmJ/R5BZSk3QXsojrAqfipL/dykv0lpt7xGwxPlBmoDz/eWyvFJR/BLPkUfnEWpmoIDyxe4sn84qwVf9VH9xP5Rn6W59mX/AHAPlHcmZ2Y5jZjOXxBlGUBOndzGQHw9bpNgL7BhoIyF27h16gaClFNlpVTmanMgFWYa2znUbjtuIm0dVSJTdCSepJPzTBKZV05TKCZSSVg5LEvzqTZk9XgrYmFJH894C4jmLROD5QcrWAAZK1oSwAYDKkG3V944yeKZ6QwUlumUdX+kOGN1VOgD7tJABS5SbFCyksyTa3uKYgIx2k3TK9Eq/wDxxysBlBImrSyuRE1MzPMdTJc3YWDwySeEEq0m7A+z++Jpxylewl+QQpvdkjlh0xK1qRLWXb7sAM7kDJzMSQTbt5QPUbwMocQ2lNZO2wQfO4Vym0weob6mIk1hJqEhiAuUHBcEjxL+USDiQUshcwZQL2UX7Bru2/zh6wzjamTKWUS0BCMiWCNHcD/pMaq3hc2GcvKbsViIlQr7+YdMyQof2paVP8YjyuIJyCMpAKewh5OPyBPTNf2ZSSRkey0JL9gAfhBqm+1CjDA5S1v5s/8AdBNqnuLl2AwBKprMbnTglE1TpBcWFvhEpFJUJHiJBWgbi9vIFxaLTkfaRSmwF9WEkuP/ALoTavHZIql/o5PhzL5MuUIVukBzbcdHbaB3eFcoM+0Ppjufa2R7wNW46VITlIUHysRzBgkgOVF0O7A9O8Dp2F5UFbuHYBrk/u/jUPPq6mSlZWAkWNgNTD1wVxbR0EkFSiVTb5/D6WKR94GSC/nqdQBmk+2BCagbQQTk/tK6o8bqZUlUlBIQt3Tl6hukOa8XlzpKRfNyDQ+0pKyxt/UaH2X9t9GPxH/D/wD7R1mfa7TTQCkqIUfDH3R9olJ18XygjovcWR2lJYTg8tbFalAaFhppcvtBlXBMtip5mQA8zpu3QNpB/jLjalq58qolLZTeFMTkCXTchT+Io2NtLgi9omSqnxaPwwwAcWv3SerMdfKENQ9iPweJU0y12Vjw8+crrE+GFS5Rm50lIa34rmw6PAFot7D6r9GmSp+QKEs84IJBTlKXF7qAWTtoIZVfapRqHsMzEkyjoNfxw1pbd6ZYxLV1itxtEoCRNKFBQZx1uPdHviPq0XtM+1ihXZ5eo1lnXrcmOJ+0qhVqZZ2vLvDXhiYZh5SuaOdlop8kJ51UyF2Y2TVqWq/7KgfQxBqstPKp5smanxQ+ZiCz3ixzxFTLWViWjw5ckEgS1ZWVMTqyW1YtEWfxfRKsJcnTXwlHr/UgQUHswrOfSVWmvV4vikurM579Yt3grE1LQoqykFJAB2Lq1t5G93eFTijFqWbTmWkSxNQp0lKSk2sR7O/cx5wJiabpWohI/Cm5JsHb3+7zhfWV7kyPKMaSzDFT5x0xfFPCpssvKfEtlLu41UTq1gN9vWsMbrihexUVZiL7dvfD7UzUqStctL51AS3S9h7RAd8ovow06wJw+fQJziemXMmlRcqBsEhmAylgweAaRctz5RjU2Fa8DzMr2UoFV7PDJj8lUyloiVPMEpaWf/hpmESz5+0G6JEFMZn4fyZJUr2nOU3y+gHQxBrJsoIl5Wyh2Dh8viKLpJuSBbp8YoODwRJ9bDkN1B+MYWpdROUCkArUpi+5dtO8CJ1CpKcxHK7P3+cOeMzCCgkOgoTd2YZQQDYDUkOLa7Qu1lYVBlhKruGUCE9fZ183aBVs576jFy1KOO55gVUhAmlQSSEOkKGpB0He726RCVMKjmVr5N8BGglbkgdo8UpPmYOAM5ixYkAQrhanQf2voIyMwpToNm5voIyAN3NjqB7xOq1ES6d7ciin/FmfUGOdNSLmFkJKj2hqHB8yYmQkkAiWoqHnNmG228astRPqM1VS7/SIv1E96eUHfmmu9y5RJL/x0ghTYRTGjM9YW4GytVaMzdYZU8OUwR4axkI0UbglmcEWGgELPEGDKkS8iFZpWcqcEG5AAf3H3wvXqUsO0HHP94zbpXrG488f2gANHSWsgggkEXBFiD1EcDLMeXEO4k/M8SgqNgSYN0GHThTzkpQt1KlENqQPEf5iJXBeHKnqXKSgkqKSS1mvr2eLewfhyVKlS3ImKUXKhoQQWbt++FbtRsJGI1TRuG6VNTS152W7rpCGUC5KULT80j3CFJBLgDeL9xTgwTJmcIlsByEOFBIU6kltndv32rnF+DcmZcn8NzLYkhtWO/745XqFJ5m305xwYCp+H6s8yJaydHBv84g12HzpJ+8SpJ1vFn4Et5QIUzAetnb4wq8azsxPkI0l5JAxMPUADFEm0EqhL0kkj9eYlvcrT+1Aw6Q08K4IKgSwslKQt3+Xxgtritdx8oOmtrG2rM4c4GXPUkziZSFE7cxbo9gNbnppcRY2GcN0wH6LLQsGUoTc1xewCircnLpoW7QQpOHCiahZJCVZmSMoDsPPW42AeDUpRSyUpKwFE9kul2ca37a2iU9j3HOcD06/zKq111AADJ9ZXmI/Y4m5lT1hdyAtLg+oYwGwasmUE3wKgEP7JAzJUczJbs4I9YvOvp0pAvrfQ7C9/dFU/aVS/wDu65m6CkpL3BK9R7zHS77xVZzmYULtNlfEDzuJ2n+HyqCz7Ium4GpHfXWAlJT1WScZgnfzZy5ipgSRp3aAdDNUZyV3JzOSb3JuTFhf+JuGSCQxJ6OWHvvDRVaBgRbc15zE/hrhOZWLIBygEAk9SW9Ws/mItDAPsppEsZrzlWsSQnXoDpC3wLTLTNmg6qKiA9nGnTr8BFwYLTEJUfLuWH+4gFl1ll2xTx7Qy0rXXuYczicJlSjKlIQlCXIASAE6dBtALHOApK83tS1f1FEC73y+yeukGqqoImWGcg2G5vt8dY7zZhCMqlEkDU6gm/wjCkYY9TeOhPn/AIy4Lm0sxag0yW91J1S92UNvPS4gFhWKKkLKkgF0lJB0IMW9XlMmXNlklSpmZyrVQUOY3N7Fv7J0imquWErUElwDY/x7od09vxQUb/Iieoq+Fh1jEeL/ALtXIBMy5EkE2cEP6Wt5QFww8xPZv7ykpPwJiGkHYGCGCSs09CSSkKLFgTbViAQWJAEMCtawcQHxGsYAz2Thi5yhlFmdSjoMylG5+HoYd8L4QkDwvGJmZEqASbXz5gMuuqgLli+kTMMwyXLDoDIToS79H1Lh3Yd4MUq1KUlJStGS5zpAILdBtd7sbxKu1rNnZ0JUq0ap9XcKYNROpXiISAVEcrkEJDJJfQ3+ULPFXBklaFGWPCmAuD1e4Ch027Q3YZXKTlLgAkJIdyL6sdrn4aQP4lqHUZZTdSSRoBmdIf8AcRAVcgBl7hWXd4T1KKKQCytQWMbKmAaRIxqS05bdX1fW/viE0XlO4AyEy7WIhzC1Og+f0EZHmDpPh+aj9I8gLdwg6lr4HgSEoCAgADVtz3Opjjj8syqhIS7BAFtgXP5wcoGTrtvAmoJnT5hSN2HkLR89nw58zLtZO72kxWDy5qABYKDpNmcBz6/vhSxTB0jNLUL+f0h6w+nQqmUlZcpJYoLEKBJBB2MImIEpKyVKL6k6k/7QZ1CbSvZhKWJLAxIm4YtKjkGYdbRvJppxUEiW5JYOkbwXolOFftH5CDmEoYKX/ZBFyH1IEWns2Vhj3/zInwd95QdD9o28HYZ4TJABUAMxGnQs5sLQSrMSKpySnKUpWZZeynCXAHUXeBmEViUId25CGLkhgfaI7bvuLxoZkoeHUTSzMlCSFKIU+uRyczKsbm4MTdpZTnvMothSMdSxJNOFU7gB9T73+sVfx4VS1JyBKSfaVe7sASAb7j1iyKclEk2AAOnUEE5vXX0iu+PZWZIUC9yCL2APXzIDQS0ldpEHpwGYg9QDh9WkSlAOVJf2gx1cH9+kIGN4kZsw9Nu94K4nXKzLI5ClgblyVDmJvvfS0ApVMVrAHR4dqrx4jEL3ySo9YawThcTE+JNUAm5yj2mEN/D1MkLQ1g9wOg/Dto7d2iNMkGVIR4blYANj8O47bxI4VVnU6iGY6kak6XOp+MTNQ7WKTLWnqWrj2/vHGTIK1KBWsKSOVAPMEggEgvlZj53PlBTAqsJZiVAZiAQzutgXIBbUabQOwSQmeshXIogkkuCcoAbK7aXfsIMroZaZQK1KIJYtc3skDKLXbQfnHaxkAqOoKwjJDQnWTkrlFSVBQI68umx0vaKn+0MqXLMtgzhydRqzRZ8zB0ywCnlQBdJ9lxYNt1ip/tGqAkyyogFRzFg+gsPjGrAxvQwdZUVt6RRogUpElgEkjMsG4uNekNkimumUjQAEgbnb5PC3TAqLI5gxzE2F937AQ68LqIdWhUBcasBt5mPag5YZhdOoVSRIuFqUic4BDAvYi4UdAdHsNNtItXBKsqkgkEEbO38b+6Kqw+pBqFEqITMUbnWxI1BOr3fcRZ+GV6JCOdRFw+4NnHryq9HjFXFxHlicvINY9YOwWtKlrHhzCZeYBSgwUUqNs2nT4RLxfE0Xy5c6blL+62vrBGgxAz0LmqSUpzNLcuWb3abXHxZWxVaUlagEpKtS1ybgecavGxcL5wVZDtkjqKOPJVMUAUhBUA4HNYnKeZuqix/KK+4h4Wm0hdYAQpTJL+txDzWoTPGRSiVbrTsQymB21Fh3v1i8d1X6RRU6iwUmauWpv6qAxbZwoQ3o2A8PnFtaCfF5CV/SUillkn49NYZ+FsKCVLJuq2UswYu59YGYekBQfQXiVT4kZlSoJOVJ2BtyufXeN6ku25R1ic0iou127zLMpJaUozW2bqf1R5PHeopiJedWpLvu5290RcDlpSuUtTKdbFLcofftBviCYFDKGcu/YPEIINhMrlsOBF2bdKUywoTA5WczODdID6enTvEnFss4laSp1pSHc7AB0gmxd425FKTy5shbN2fS4yhQLX19Ij18gIkrUlOjc1w+7v6tbpvaGefhjEEfryZWHFFGEzQUlyoXG4Is584ChBg1jNpxfUgG/lt2jhR0xmTEoGpO+nW/aLdXhrGT5SJb4rTj1hOTJyy5YH6rnuSpReMifi5BMvKGAlgdAbqcjs+kZAVORmEsXaxEslU9kKfy9I4yKsSypaRmQ797C8R5VUNA76F9G6x2fVALZgx9Q0QAfEMSztxwYypkoXIEwJYqQFba7/CKy4kme2DYuW+DRZNFMaSAnYN9PnFf8QyAy8/Vxa7O2vSHryNy8QenON0SqyoMhBZi68vkwBf4/CGnhWoT4aVqIU6nKC4uwLOLnzDEP2hExec6ykaZgfekPDnw59zLQlkEKUXUL3yggmzBmIFw48ofuXNI/vEK2/EN75EcZYQtBCySnIWJLOxtzH8Qd3fZ2tG1Fw4tSsqipLoAUsgKSchARzbgJGjlve45eIS5HhFISQVhhqEjcqJDh2UWD7C0GMHr1T5yJSTkStJAWghK05gUhTbWDhw/whNM4jlmIyYdiqZtO6XBSAkhTvbMAo/tBi8KGJ0i0oXKEwLDJWArU3ZRLAW9dofMUo0lKBd2Ae4LC50a7gQkcUYctbAKIQlyWN1C3L2THb2w2G6g6PUSqZlIhVQUn2VIJsWuBZnffbWNpMoIUB0T9YM4fwymqrTJUvIEJD5bgvYgaAae94ZMR+ymUlCpiZ6/u0KUXGpSkkXdhptFJTlM+0nPhbf1gybWfcFSWKmLDWOHDKgtOVgXTYJYqzDQsOazt6jpGuF1CJkvw1hnNvIhtfOJmBUeVagEpZKyLbAOH94BiPkVqcy+ylmyIy0MxyZTkpmOwAUQCkgOFAPYHR/RhDDRFAnIp0y7S05jNDX9k2brmF9b2tC2tcyVNQZSQQU2OYAh2Nk7udetukHJuGzROl1AQc5Qyz4hCUsxy5HygFrtvBKTxnEXt54B4/8AJM4hnzZSuWZm8Qk5FCxDgMGBsBs27u8VD9ogKlouH5nTuLBifNlGLRkomHxkTCsJyp8Ny7anlCQ6tj/vdNo8HlVlTM8ZJAQE5SCQTYg6vYn5ecGry1yny5i1uFqYH2i9gMhBpdgrfR7ln+LQzYBJOUISHJDHdgCX08oXPBRSVU2nV7OZkvclFiAep/IQToMbMlKiOVwWV3PT16wtchFnPrHKnDVDHpOeHTE52WliF8pBNspUnXpysxv8IsOnkFSgpy5clrpDMGPQn6GK24VpCuYmZMJOZ1lT2BUSpO+4EPlFitrEBwS92Zip+lwCX/OM2sBZxniZAO2MtVVploTLF8xyi4BYMHuRYPr2MI3GuIZF+E5FiVHoNnLMzh/7MTMX4jWhLOFBQOVQSGYcwbXMdTrq0KKaZcxSlzA+YOrdRsNHJynQtpy+gOSrkEwSoyDqTMMki6QFEBySdHLZbtslhZ9VaQr8QziPuzoFlfqUhJ+AEMuCSvDlq5nStmSWcKGvlqLPAeqpUzJ6syCo2ADsGuSfhBKj+I49IC78k5i1SpK0rVsLfB4g0hImp84PqkJQtaUBhmTYl7kXv5iIGIjwalK0mxAJIuGIZTDyJhsNl2U+cDtxWrjyj7g9crKCElZcBkh2v/HvhjxGchKFMyCTzqIu5GpA2FrmFXAFgS0zC7JUhTh9AobPoAW7tBibjEqqSpKgGBdi2YXOr22AfW+m8SFrHIA85WZ+RmdZQzFKio5CltHSSFEnfcCzH8Q6W645i4XImFSVJCxysOgYAk+mkQqniFsqZMoE52GUhlEkBhozjV21jpW1Pj2UkJayhcpfqk6N6e+NFii9QYXLcyncRnlU1ROxb3Wgzw5ecm4Fw5OgBsTArH6fJUTAzczj1gxwTSCYtblmDvoxFwffFexgKc+0lUqf6jHuYZ4kDLl6fzSdNPaVpcxke8TS2mpu7oB26noIyA1/SMTt31mMyJPhrYKBBP0098HKSmBLncPA0SXSRluS+nq7+cEaeZsQXLDtrEKoZbmWbCcQlTyfDl6s9/j5wj8Xyiq4O/z+kWFVuUCzW30hB4oXZn39IduOHAEXpOcmVdiMrLMPm8MmFUC+VfhpSkJuQpQci4UrN5MwIgHjEp5qR+slP1htwyTORLyhS2HsgsofFJOveLKjdX+kkWnZaT7wrSU6piZb5QhJVdwAWAILdjsdiLQSokTES0KkgpnIBSVIZjLKll1OGzAgkKDkBWurAJeYyzlWys4sGcaXckbFi56QYOJTAgZk+IUpCZlho+WxGh0BJ0YttEwEjiWHAzmNs3GKhctExCpeRKMqszklbsDmtZk7bqiPVFSpPMQVtchmPl2gfSYuUSQlFOkIQWQVLFlFWUhY/Wuo6nS945VVVnUpTgN92WU9wC6Q7XcGBahSRM14yYlBjiMpGdSSc2YgnrYBjbTpD7xDQzJVJOUmdMUkIukgGxIBcm4DE3EVvXzCMQl+ESF9RfXTV7tr6Qy4pU1ypEwTZh8MpIICQLaAHkvtvFGtwKgD6SfYha4kY7gSSn71B9lK2I6a3+IMHcOwkTEIXmyDMpTvytmOp+sL0maVyxLKeZDkPoDooerD1EPGDP4KcodkFkNYvdvV4k3+HGPWXVY4nbDjMXOQZstsgJZ2HZgW3HX84YMMxdQQvOChSS5zHMOZVi4A/u7BoHYUhM0omNzptZ3YksC+7F2OkEZKyVLQSCAoMEe0Luynt0MFRsRVwDJVfULdYdwRZQGhfQ9YTcIqFTqmZlWAqUBLJZ8zXuT0zEC1/hBWskzUrmq8VS5SnupISZfdJfytbqdYD8L8MqmzKibJnzkMsJ5UImAuG3/Vs/q3WGdOc259orq1C1cRe+0ThyZLmJqicwmEJWR7KSAEp8nA10cd4WF5lBSchcOSQTlsH91n8ouXGeD6uZJmSv0lSgofipkvq4cg9QLtCDN4CrUpEgpSVF1IWMx5U6vyhiAbecOWLkggRSm4KCCZE4LKlSyVEkJF9LBJYDvbaHQYaJaApKzmtk5gGZjlSB2DHtCXgNKZCjKJWnmKVfrBibttsWc7wyVyEgpUtRVlHIRq7Op3OXUtd9OweVcubWGZWrYipSPSdeJCTLQtTPlASAn+zmcCwuOumsLGOPKRmNlKIDBWiQxdJH4iRrsL94YsaqUpWpRzqWMo0Ym9tA1iNukKdchdROCUuAhisK0sXCQDdh0L6PvG9P3kjqZtBCgDzjFQIQiQk3LjNzXU6rkknW+8AlVxExZAB01D6Avv3glXT2lXNwGux0+kCpGETikKTMIzX0G4B0Kb27wTSjdYXiuq4TbmDq6b9+CzCYnZ9Q979iIHY2rmQbaCDWIYJOLc5KkEq5gAGboA8A8YyslnCrhSDqkizQ8V+YGiq2fKKR4wTKqUoOACSA1gz2b4N6QZpaWXMm+GpKi6SpTEDNcFrXLqLNbU7QC4XpsstCVFiNutn/fEybPWJyQFmXkZ1gkJyqYZTsS7/DzEhR81hK7HNYMJfo4WpUxQKViyUzGfKDysw20HbzjvTLC1KlSwQU2VMJDJDAuB779YDyMwlZgokqBGcl1AC7WOgf3t5RLpahC8zDIVgOb5iABZyXOv8PHHAyT3PLnGJXvHEtqh2N0i+ymJDjp5RN4CSy1OLFNn0/2iDxesFaWDNmHmHBB17kabDWJnBU/mvtYabkm/XWKNn+l/SIVD8Wf1hfioNNQBoJY/6lR7GnEyWmpuTyb/ALS7eUex6r6BBXH5hjxSz9w/S8FZCCB8WgHhK3Sl7tfzhmoFAkbO/v8AOJFAyZTu4nlZVOGLggQi8USQUL7An3B4sOvS407Qk45TkghrEEfAiDX5VgSZigytKWg/SKlKCSA1iOwtrDjI4embTGbqP3wm1U9dPOOVnFrgH5+cdEcW1B0KP8NP5RaQ+EYkm9fmHMZqzC8i8ilPv2ZiAwGin3vqYbMNwhEykABKczOQ22w6DXveEHC8VmTS6sviJPs5Qhx3te4ZupHWLC4fWs04yhIUxskWJcu3Y/nEvVblP6ypQysgHn5zKjBUyCJjFRK2KiWCApzmBAscyhfvA/ibDHQMoLBYJIDksnmuz+174ecNowqVzpD5WazB9mFrQv8AEE0pJloHLkJv1cAM/YaaQOwlQGm1O5tsRMB4WVWVyy5R4aQoWubsGuOnWHkcBTCGM1RG4u2r7zDf8or/ABTiSbQrSZQQTMTfOjMwBGVrjYt6COCvtYrGZpDdPC//AGinSBZWCR5SXqMpacHzj1iXAglywpUxQJJAUAl3IJY8wB0brEminICJYSTcMNQxADpL+hHaK6/9qdUpIllEhiWbwrB+nNrFhYfKlLRLWgMcqQdb5UgORoD5N3hHW1BVBlDR2l87jCuDU6kqmFRUrMdjYW0G7jr3g1KDlmswuS5PV9IV0mYXCVEkAnMFEOASCCD0vYA/GDOD1mZIOYkOWcEaE6vf1gKEjgwzjPIkavpLqCVBfh5UmXm0Cg6SoE6NfuwaOfCHDXiKqQJmQhaHAKszAHK7TAG5S3mY5S6ybKWvMiXMXMv4ktPMtiQlLtlcBRubaeqHifHFVQzVJkplpzqLhaAvQ2IcuA+Z+4hrT7fi8RXUhhUf0lxVeCTEBI8YqJUlLl35iA5+8jhM4QmO5n9dz/3xUuHfalWTkzVTPBaVLMy0oDmCkhIPUOdIGzftcrSeUyb/APyUfURS/wB2JKKHbmMVfRiXPmSmLoUxLuSTcL9o3L6bN5xIwOSs55XhJWQSoTC3ISCXAIfrp7oXuGMVXOeZMYqzkKOjvzB9t29BDEpCfHloClJK0qcpIfKA9+23ctENyRqGWfRV86dfsJynFTqvmBBSVO6rPq3s30GsdMK4eWuXmUSkqUQzjMAklPMWuXzF41/RVy5Z8RQ5iTsHs49Qz/w5SMU4sqZMwy5c4ZU2HIgkeZKHN31hrSKpdgeYlq3YICvHMsGo4PEwZSoJS7e2kEj3Rong5CQT4hGXvLOg/YeK7peN6tSgDNDO1pcvr+xGVfFlWcrTbFL+yjcq/q9GimqInCiSWax+WMeJ3DQu82/X7v8A7PjCvxNw5Lly1TArMpwBzDU9gICLx+qILzTfsn8oh1GLzlghUxRB1FoJx6TAB9Y/cIz80tLsHfXqGtYNd/h6kpj9Ig5Cv+b0Jv6Bgbm5box7wA4FLy0gO7vca628rfCGusmpMsBTKPlYEdemsfO2eC8kCfR1DfUo9hIeByCtbJCJaCAFJYudwQWA027x3xWllpKig5QojMtIAItla4d/Lr1EbYZKyqzEKzZQlkgMWD3PQef5R3mJlLSrOkn+qQxcHU+7WMgjdkTbZ84k8VUMoqXlDhIOU3sbsH3s2sQ+EU3HKx+ff5RvxpNOWwYKU9th0boX+EbcGy5gKVZXABIG7A7XaHzzpomuF1RPtCnGAadLcN90n/qVGRtxnPC5stQBAMlJuGPtL2jIJUMIBFLTlzGLCZ1gQ5+ZhkpQ9iG84TMAnnKkdv3fMQ1YfNIL69usR6+GwZXtGRmFVEtAHG5nKw+IhhVLLQvY3KYEvb4+UMagYEXpxulQ8Wy8s9XU6xy8MJCVJAsPf5wa4gpgqclRDhS2Y9CLfIxxn4X4UzKs2GwuUtYPp74eqtHw1g7KM2MT0Z5SzeY5wUgkosWcH4tr1u1os3h6qBQApn0sLWD+TWeE+fhiVJTORYqGUtsVBtPg13eGfCZ2RPNyl7gMA9+jd9IU1bbtpjFNYUFRHFVWABexFmD99oW5yDNMybm5bAJ6MQMzvuSO0Tv/ABJksWKctiPaV5As/wAI50dUjwFKUkpK0mxuQ589e76xi3ngzyoV5lQ8bzD4stOwS/foX90Q6KjSoZlpcMW/MmJOPqEypYOWACjs99O2kcqFDrKCSRoNfzihWStSr7RZqwbSx5nWtwRHh5gyGAUGFyLHq0WPwylqdCgGPsq7s/x/I94RJ1F4hEsJIIZy9gNtf4vDDgU9KCuWMyrJc9NcxD+bj1hLUEsmCeo3SgBOB3HHCKZCSZktRUlWYhIZje9ixO+p+kFlzULzbFLOVJPKbEHZ/Qws0OMJQrLLOgbKA6ToSoDW1hY9QII09dlC0c4OoMxnP7Ia4t3gO7A5E8wyeIIxymPiAS1jItIcgBIPM7kegLjUWu8I+KUYVMAUpPKVABuYgpUAp/d7osWpnhWU8wUmwBGpYXLh7Qk1tMtawCwLnRLE3Pw21/dum4g8zT1KwwYqUQUmVNlgM6SpZ8uVKew5lHzPaIFLJKVoKg4J9/WLKp+E1C0xWUrSWSNb6P3gJxBwTNpZiVEZ5YL5k3YE7gaHqIopfnMntpgCMGSuC8pnTZBDBTK726Qxz6ZaFhIU4BspubQloS6Cry4hLUOUEgW0vYemkWoqlQACslKswLkW16aERMvXxhvUSijYBBiFjkxRGUB0upkFQzsQSp2BZhtex7NCRPwsJS/M7nVhbaLC4lp2zpVzF8xyvlCQSACQG0JLgG/lCjTYeuoWMoJG3U9SfpFCpwg4iT17zgiCaKiubh9vTm+kSqegUSGYMlFme+RJJ98M83DJckAC6jqrcOOn0iHjFKlJcF3Go7WI7ho0dQScTw0qjmA6vDVEKI1BAto57bRCqcJmITmUCPSDaDzDKQCkg2fXS/e7+kGsbSZlMcz5vfo8d+OVIEGdMrAmQfs5nMpafK3nDlU0BIXmJIJsMxGrWYWawhD4H5Z7H8QbtFjSqbw0DK5BVoouEggsz7W76whquLiQY3pvylBkWX91KHiFLpDjXlIJJWTmCSd79/KIsjEEgjnUEqSwJObUuWFx+LrffWJmKUqlJCVLyAm9gQp/wl7sw9IghKTLdIYA8qgE/hcHLozXGnrGV8Q+82eCYqcd5rHNyksU72FifjBr7O6dKJRmlxYDTXnJPowEAeNZ/iJQsAgAkB9VOHfS+h9/eNOEcc8NkLTmTmsbltHDP2eHyjHTgCIq6/1Bz5iGeKa3xZwVb2AGBduZVj3jI24syeLLKGIVKSXGhdSz+UZG16EBb9ZhHAl6sdDp5h/nDDQVRzJbRnAAGxvfyhXwj+dJTugHs4J/OGKnnc8t7d9bt29YjEYeWuxGennZgWBB90DcclZkEXHWCdOnlfUeTfWIGOL5CBvqe0Hu+jJilf18StOJ0+HLQoBylSS/l/tAnFagqQ4N5jZiepIf5wf4hQ8lSSHcoA/vm3xhYrZ/3SQzFJAI6FKmaD6blV+8JccFufKMKUnImW5OQHMRZyHyn01hj/SQlCVtdxruHZ+2ov3EAfESEqGvLmfzDkfX17QawhPiAo6AE6EAMl23BdtjqIC4LNz5QykKMzthizLJlhSlcpWE5XYqUSoFVhYv1f0gfjuKKEsFyglICT1BLuO1niTxBOTKQRLQQtPIoPyuosSAzbNbchmhOx6uWtZlrPMNE25XIGWxIsAL6nNBzULGEB8YqDOeEUCpgmTC7MQCTd2J91o44DLUpRUCpxslLu4vfaHGZQiRSIQTzMSr1vClwytQBUCpgXJSC79IItm7eftBMPpH3h7A6dOdRXsrQjudfdBeZVp/SkkWdOVtuVrNp3f90CcGqcypoYm4NwxGsTMWoimUakf8JQcDpoS3VoTbJYp6xkMBhjCNQpC5qEomZQc3IsakMwB9oHsO+keSsQIOXxX2USVMDfXruHLkneBdFUyVkFTOpQWCwbszt894OYljctEsK8MJQlXtXAJsyiRYnsTYxjGfDNMQDmazswzsp2GqWDf2nca6CBeAVKTVABiEpUw9U3+HwjbEuIJculmKCyUrSyGHtE2JBfKwLlhcNcQI4CQ6lzT+KwHQRtKiqFzMvaCdgjliKiolQ/CAT/eAjetrFLlDmJSna51v/BPaJdHWplm6c2ZJChrqxA94gPWTkl8tgQfSBk7R333PKMnGOpXvEkwCaVIOimt1YE/GLawTihFRSIUoKUAA5HtAgX8w8VTXUgmU6lB82ZSvifoI4cL8Yro8wy50Eg5c2ViO7Gx3DdIohC9eE7HEVssFdvj6MsLiNEtRUgrSQACSCbJVzDttl1LDpC3SYumUjLKl5jupVh7tbekcKXjBM/xDNCZalFISwJBAJOUkuXvbzMTsOo0HLmvmDkJ2v16QFg1XYjNbJaMgyLTqmr1SgpcPq+osD1tHnESgVkiWUMoApu3mT3g5VI5kISzAhgBb+LRviGGlcoFQ2PMLW6ny6wEWc9QjIPXuJygXT7IJWNN27NBPFqhSKck3dgez2gRidW5l65kqZ3sWs46eUFKl50hSXJJHyuB8IZYcqT1F1J2sB3BGDKaoQfIn4A/GLXXIWUBTgIByquQXazXYuesU5gs0makOzBr78wt9fSLepEL8IBLEHmL7EOQR5AwPVqFcZ9JyhtyZHrPV0MsgkrWVJvlSbX6/WAtbTOp8xAysEg8oOr+baWgkhBVKUoiyjfPcH0hZrJhBUVZQ19wd2ADtuNrQqpyMDiHxyc8xO4lWPFyJcJSHALve931LNdog0M4AkGz6G7gi4Zt3j3FJpVNUTc9etoix9Ai+ACQLG+YSPWM8uuVNGZdyLW9/1jIiYOp0En9b6CPICQAcQmd3MYcMqzLWm9gSPMGHGatJMrIWLg9iGMJtJLBVezEaB/hA/ibHZ6V5QpgU7JA87xMFRsbAliy4VjJlmTsekS7zJ8tB3Dh7dnhcx77SZTNIBmHqbJ95Dn0EVWTDFw/gAnIK1LYDYan8obfT11rucxCu57WwonGpxOfPWlTkqSeUAWDXFvzjti9WFe0jKvJzs2VSh+IediRDkiklSEMgAOnU3J63hNxZLlZGgCm9IxVartgDAEYaoqpYnmTqWaFhAJYWc9BoYcJS/DSpinM4bTfQPqRo4HUQg0p5R6RrOxxcpYYBhqlzlVcF22O3vMc+DvbiFe0InPRj3jyymSjM6RmBUoD2yWBv5Aa6N1ELPCtEmpqZk+Y+VJzer8oiHN4oeUpBKlBV2Uxylmt219DDNwVRhNI+6ySfTQRpwa0J8+oFWDsP59pL4vvKuGZKvMOmE7hyeUSlas+rtcAH8oY+KFFSFDVWQ2/jo0KVPXGXKWwJAUNT1A29IHR4kIHrNXYVlJ8gYY4crM01epdt3Nj++H6VKSqSUm4UCC+8VvwlUhU1PUhT/wB4H84sUK5PjArxssM6h31iV3ilDU0Sl+GSZJcBwFJD9joR1hZn4lNWkIWtSkp0SS4HkItatV4iFpbUH4/wIqiklpM0JVYEt29e0PaS34gJI5ES1Ve3GD3ClPUTF0okBQIVNSAk6gAKL/sus37GHbhmSJaCNwyfUAA/GEnwBLUlaWYEO35Q54HLISnvf6wDVvlRiNaavbnPcZJqAfMCBFdL5SnqGHrBScoZQoam3u7QInFhrYiJrR2uBqJjLCQNiD7zCni2DqlqJF09YaadXtZbAKIf1f6xHxBGcJSEu6vewJPyh+mxks484C+pbE5ibJHMPMfOLewnwkyEukuXJI9LNr39YrKtpkpVZs2Y2BOjRZeEokrlJVMUQQkafshi2/SD6pt23HvF9ImzcD7dTtJUhU1JPspL38o34pxhCpJSj8IiPKGYtY9zb4QLx4BMhbeTxPRj9PqZQZRnJ8oioWVTkgmwNhsIcadIa1oSJZac3docKOdy36Q/qhjER0fIb7wBw8gfpQClN7j+Idu23yeLFqeKkSkKAUDazXvFXooSuYQCAxZyeukTjwpNScpWlL3YE+mgjt9aOQWbExSzoCFTMa6XidDgLmKQC41s/ugRxJiUpKlALzHQJDm+R8yjazkDV9YHp4TLh15h+JtR5P8AOAValpihexa5c2trHKdPUWypzPX6i1V5GJwJjIyMeKckw3gv82f2j8hHseYL/Nn9o/IRkLP3GF6jLQuCpXfeNa/CxOWFK0Tt1jpKmJa28bmaQl+8SclTkSqwDHmKKcOSZ5QbAXaGXDJiZSlIADEAgDzuPg/vgDjdVkqMwvy3jpg1cVzMytiPKHbVayvcesQNLItm0d5jlPnJU4JAAB11Ztu8JGIP4ZP6x/1fuEMlZKCyACwLk/AfnC/j6nTyhkJU3utC+lGCBGNT9B+09pmf+NtoJYOpCZyfESCO4B/jYwJp5jeYuPIxLmL5kqe8Gcc4nkYFRGfFuBpU4Z5bSlAh29k6XbTfaD1FSpkSEygrNkAuWeIOF1DyWL3YdrdI7r3MKs7MuDPCoBjBeMVSUJJIcZTr5ExXkyoPhKDWUUv5gGHHiq8pXQd+94RqudmWWsDt5aQ3oV8JPvFta+MCG+CgPGUc2UgW73ix5kw6XvFbcJTQJqdQS4V5Fm+UWbONgddPjAtX+YZvTcVCQa6nKks7WuYqOahlEdCR7jFv1nMhQioqlBC1A6gn5wTQHloDWjwrCycQzZJRIZTFR9HCff8AOLDwyWMibXZ+m0VJIUyge4+cXHg8jNLBtdgDHNYmCuITS2lgczvMcpD9BaAmLVLWAgzUVBS4JfoIVsRqyCVGzOYQ25OI4pg/DqvmWgjRT6a2/MRIn0iphTl1GZWraDX4wp0+KqRMK9ddfhHVXEEwhuxBPrb3RT/pm3ZES/q124M74nJAmoT+Lcv7T6H6Q6SpTS0+1oPLTSEXBHmVCSoudX8tId5DpLWI87Dv6QDWcYX0EZ0R3Bn95LqKgpACSxI+DaQJxtR8K5GoDPe51+HxiaVuu7G3TRydIhYqxlm18wPoL/x5QnX9Yjj8IYjVCmmvpcfSGylXyh9IUa0us/xtBfDK0ZA6rixHyixqK9yAiRtLYFdgfObSspWspNlH6tDEJwPMBdr/ALoWKdDTF5dGCvi8MBmOekJ6gciP0HKzsa8pSpjrqenYdzCNOJUSWubk9YYMSqyJZPmPU2hfRPIFoa0ibQTENc2SBOJEeR2Lq2eOSkEaw9J0NYL/ADZ/aPyEZGYL/Nn9o/IRkLP3GF6h9BcE949mzX5RaPYyJmOZVizjstlAkvt8o78OSsxPm8eRkPMfw+Yog/E/z0jf+jBLKJzcrgNYX6PCnjU4+GRsZh87R5GQrpeXjmqPyzB1JVEKD3e1/dBEzsqpY1d/kYyMh+xRmTqHbafuP3jhgEq0wA6KDdNP3QbqfYzdT+X5xkZEpupXPcWeJh90rvFfZYyMh7QfQfvJmv8AqEL8N/zhPRoshyqWJn6ocg7hw47axkZAdVzYftGtN+Sv3kqtljK4sCBFb8XUSQoTU2zEgjyDv5tGRkB0pIuGJy8A0nMXhFp8L1h8EJP4Szx5GQ5rvpEW0QyGkurnkX3hF4lqSzX5jHkZCulGbBmM3kis4i7GNGRkWpFhfhcDxnIdg+rdvrDfMk5NbknX+POMjIja382X9B+WPvNJZfMf4tGmIyHCeYgnMzfsKN/dGRkL1fmCM6g4rMQpqsxJjnpGRkfQz5eTcIqsq21e38e+GlQD2DDpGRkTdWPEDK+gJ2EQHj80slOzv7oCgtGRkN6cfLES1R+aZ2lTGuPOPFzs2wjIyDRaFsG9g/tH5CMjIyF37h16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344" name="AutoShape 24" descr="data:image/jpeg;base64,/9j/4AAQSkZJRgABAQAAAQABAAD/2wCEAAkGBhQSERUTExQWFRUWGBsYGBgYGBwaFxocGxcXGBsYHBsfHCYeHxwlHhgaHy8gIygpLSwsGh4xNTAqNSYrLCkBCQoKDgwOGg8PGiwkHyUqMDAtLCwsLCwsKSwsLCwsLCwsLCwsLCwsLCwsLCwsLCwsLCwsLCwsKSwsLCwsLCwsLP/AABEIALYBFAMBIgACEQEDEQH/xAAcAAACAgMBAQAAAAAAAAAAAAAFBgQHAAIDAQj/xABNEAABAgQEBAMFBAUKBAMJAAABAhEAAwQhBRIxQQYiUWETcYEykaGxwQcjQtEUUnLh8BYzVGKCkpOUwvFDhLLSFURTFyQ0Y4Oi0+Lj/8QAGgEAAwEBAQEAAAAAAAAAAAAAAwQFAgEABv/EADERAAICAQQABAQFAwUAAAAAAAECAAMRBBIhMSJBUWETIzJxJDOBsfAUkfE0QsHR4f/aAAwDAQACEQMRAD8ADyeKaUAArk+e/ryx1nY9TckwzZQSCctjchn26H4xVsiuUkvq+rwXqcTdEleh53yk7KHreAODDIo7zLCTxlSi3iym/YP5PHWVxvRgXUg//SUf9MV3LxBWZ8yrpQQ5NnTdujkPBxUszKZXMrMlIYgkH4Hq0YJwZr4ZxGz+W1D0Sf8Al1/9rxujjqjSGSknypln5xTJrphf7xf94/nGGqX+ur+8fzgmyDBl2I47pt5cz/KLjf8AljTKDhExRSxITTcznMACl30BLdGMUjKr5iVZgok9yT84NUWLq8GapYBZUvsSDncRh1Pl+8LWFPZx+ktyXx5J2pqk+VGY6J4/lD/ylV/lB9YqPG6kHEFLQxSVaJSUhIHKzX0YF94Z8Hq2llDA6G24DA/nGHYLjP7zwTOcR6H2iyf6JVf5RP5xun7R5X9Eq/8AKy/ziqeP6UBUqaPxJyttYuPmXgLL4aWsO6AzWKti19NI0HXaCTieFLNkLLzR9oks/wDk6v8Ay8n8xHT+X8v+h1n+BI/OKDxHh2bJUQUhQAclNwxDv6RAkTyguG90EGCMqczJQqcNxPolP2gJ/oVXr/6Mj84xPGqC4/QqkB8zmXJuQQW8yQAB3iteFUvQeKEh0z3UW2ICCx6MoH0EBf8Aw9UqqnkpsULa1uYpT9TGN2Tid2jyl1fy+SBegq/STJ/OM/l/K/oVYP8Al5J+sfOgrpjNnLAaPGpqlHeCeL+f4nNqY/n/AHPoxf2gyf6HWf5WWfrGg+0CU/8A8NWD/k0H5GPnabWFScpY+l4jAx0AnuYYKDxPpY8fSf6PWf5ERzVx9T3Bk1Q86A/SPnGC9LxGqWhKMgOUMCTs7+/vHHLAeEZmkRWPiOJdlTxBT1KkJSmehSCCHpDLBdSUh3dw7A9ElR2jep4+pZbheZJByl6NQS+jBWh7HeK+4c4kKULnKQMkunXMtqFmb4cod3WAfIQI4axNdRUTMyiFqSwbTQgsD3IgIZwSxGP1m3rTAAOZaR4+peredHNH+mPD9oFHf7xHrTTB/oikET5/iGWFzSoEhgpWx6PDVhvDdctL+IpA15pyhrpoTG3uWvszNemNnUsBXH9F/wCrIHnLUP8ARHP+XFEf+NTerj5phVmcIVAC0qqzmSl2C1l7At8YS6qsqpKlIMxZNnUFFTX2Vs5tHkvD8Cds0pQZlu/ywozpOpf7wHzTHE8R0swpSJlM5UAGWlzcDRt9IqRGOzQplTFlteZ/nDDjWJCQaYiWklcqXMUTq5ZT+e1ukaZz1iZWkY3bo5qxum2NP/iS/wB0c5eMyHYiUfJaPziu63iDJNmJ/R5BZSk3QXsojrAqfipL/dykv0lpt7xGwxPlBmoDz/eWyvFJR/BLPkUfnEWpmoIDyxe4sn84qwVf9VH9xP5Rn6W59mX/AHAPlHcmZ2Y5jZjOXxBlGUBOndzGQHw9bpNgL7BhoIyF27h16gaClFNlpVTmanMgFWYa2znUbjtuIm0dVSJTdCSepJPzTBKZV05TKCZSSVg5LEvzqTZk9XgrYmFJH894C4jmLROD5QcrWAAZK1oSwAYDKkG3V944yeKZ6QwUlumUdX+kOGN1VOgD7tJABS5SbFCyksyTa3uKYgIx2k3TK9Eq/wDxxysBlBImrSyuRE1MzPMdTJc3YWDwySeEEq0m7A+z++Jpxylewl+QQpvdkjlh0xK1qRLWXb7sAM7kDJzMSQTbt5QPUbwMocQ2lNZO2wQfO4Vym0weob6mIk1hJqEhiAuUHBcEjxL+USDiQUshcwZQL2UX7Bru2/zh6wzjamTKWUS0BCMiWCNHcD/pMaq3hc2GcvKbsViIlQr7+YdMyQof2paVP8YjyuIJyCMpAKewh5OPyBPTNf2ZSSRkey0JL9gAfhBqm+1CjDA5S1v5s/8AdBNqnuLl2AwBKprMbnTglE1TpBcWFvhEpFJUJHiJBWgbi9vIFxaLTkfaRSmwF9WEkuP/ALoTavHZIql/o5PhzL5MuUIVukBzbcdHbaB3eFcoM+0Ppjufa2R7wNW46VITlIUHysRzBgkgOVF0O7A9O8Dp2F5UFbuHYBrk/u/jUPPq6mSlZWAkWNgNTD1wVxbR0EkFSiVTb5/D6WKR94GSC/nqdQBmk+2BCagbQQTk/tK6o8bqZUlUlBIQt3Tl6hukOa8XlzpKRfNyDQ+0pKyxt/UaH2X9t9GPxH/D/wD7R1mfa7TTQCkqIUfDH3R9olJ18XygjovcWR2lJYTg8tbFalAaFhppcvtBlXBMtip5mQA8zpu3QNpB/jLjalq58qolLZTeFMTkCXTchT+Io2NtLgi9omSqnxaPwwwAcWv3SerMdfKENQ9iPweJU0y12Vjw8+crrE+GFS5Rm50lIa34rmw6PAFot7D6r9GmSp+QKEs84IJBTlKXF7qAWTtoIZVfapRqHsMzEkyjoNfxw1pbd6ZYxLV1itxtEoCRNKFBQZx1uPdHviPq0XtM+1ihXZ5eo1lnXrcmOJ+0qhVqZZ2vLvDXhiYZh5SuaOdlop8kJ51UyF2Y2TVqWq/7KgfQxBqstPKp5smanxQ+ZiCz3ixzxFTLWViWjw5ckEgS1ZWVMTqyW1YtEWfxfRKsJcnTXwlHr/UgQUHswrOfSVWmvV4vikurM579Yt3grE1LQoqykFJAB2Lq1t5G93eFTijFqWbTmWkSxNQp0lKSk2sR7O/cx5wJiabpWohI/Cm5JsHb3+7zhfWV7kyPKMaSzDFT5x0xfFPCpssvKfEtlLu41UTq1gN9vWsMbrihexUVZiL7dvfD7UzUqStctL51AS3S9h7RAd8ovow06wJw+fQJziemXMmlRcqBsEhmAylgweAaRctz5RjU2Fa8DzMr2UoFV7PDJj8lUyloiVPMEpaWf/hpmESz5+0G6JEFMZn4fyZJUr2nOU3y+gHQxBrJsoIl5Wyh2Dh8viKLpJuSBbp8YoODwRJ9bDkN1B+MYWpdROUCkArUpi+5dtO8CJ1CpKcxHK7P3+cOeMzCCgkOgoTd2YZQQDYDUkOLa7Qu1lYVBlhKruGUCE9fZ183aBVs576jFy1KOO55gVUhAmlQSSEOkKGpB0He726RCVMKjmVr5N8BGglbkgdo8UpPmYOAM5ixYkAQrhanQf2voIyMwpToNm5voIyAN3NjqB7xOq1ES6d7ciin/FmfUGOdNSLmFkJKj2hqHB8yYmQkkAiWoqHnNmG228astRPqM1VS7/SIv1E96eUHfmmu9y5RJL/x0ghTYRTGjM9YW4GytVaMzdYZU8OUwR4axkI0UbglmcEWGgELPEGDKkS8iFZpWcqcEG5AAf3H3wvXqUsO0HHP94zbpXrG488f2gANHSWsgggkEXBFiD1EcDLMeXEO4k/M8SgqNgSYN0GHThTzkpQt1KlENqQPEf5iJXBeHKnqXKSgkqKSS1mvr2eLewfhyVKlS3ImKUXKhoQQWbt++FbtRsJGI1TRuG6VNTS152W7rpCGUC5KULT80j3CFJBLgDeL9xTgwTJmcIlsByEOFBIU6kltndv32rnF+DcmZcn8NzLYkhtWO/745XqFJ5m305xwYCp+H6s8yJaydHBv84g12HzpJ+8SpJ1vFn4Et5QIUzAetnb4wq8azsxPkI0l5JAxMPUADFEm0EqhL0kkj9eYlvcrT+1Aw6Q08K4IKgSwslKQt3+Xxgtritdx8oOmtrG2rM4c4GXPUkziZSFE7cxbo9gNbnppcRY2GcN0wH6LLQsGUoTc1xewCircnLpoW7QQpOHCiahZJCVZmSMoDsPPW42AeDUpRSyUpKwFE9kul2ca37a2iU9j3HOcD06/zKq111AADJ9ZXmI/Y4m5lT1hdyAtLg+oYwGwasmUE3wKgEP7JAzJUczJbs4I9YvOvp0pAvrfQ7C9/dFU/aVS/wDu65m6CkpL3BK9R7zHS77xVZzmYULtNlfEDzuJ2n+HyqCz7Ium4GpHfXWAlJT1WScZgnfzZy5ipgSRp3aAdDNUZyV3JzOSb3JuTFhf+JuGSCQxJ6OWHvvDRVaBgRbc15zE/hrhOZWLIBygEAk9SW9Ws/mItDAPsppEsZrzlWsSQnXoDpC3wLTLTNmg6qKiA9nGnTr8BFwYLTEJUfLuWH+4gFl1ll2xTx7Qy0rXXuYczicJlSjKlIQlCXIASAE6dBtALHOApK83tS1f1FEC73y+yeukGqqoImWGcg2G5vt8dY7zZhCMqlEkDU6gm/wjCkYY9TeOhPn/AIy4Lm0sxag0yW91J1S92UNvPS4gFhWKKkLKkgF0lJB0IMW9XlMmXNlklSpmZyrVQUOY3N7Fv7J0imquWErUElwDY/x7od09vxQUb/Iieoq+Fh1jEeL/ALtXIBMy5EkE2cEP6Wt5QFww8xPZv7ykpPwJiGkHYGCGCSs09CSSkKLFgTbViAQWJAEMCtawcQHxGsYAz2Thi5yhlFmdSjoMylG5+HoYd8L4QkDwvGJmZEqASbXz5gMuuqgLli+kTMMwyXLDoDIToS79H1Lh3Yd4MUq1KUlJStGS5zpAILdBtd7sbxKu1rNnZ0JUq0ap9XcKYNROpXiISAVEcrkEJDJJfQ3+ULPFXBklaFGWPCmAuD1e4Ch027Q3YZXKTlLgAkJIdyL6sdrn4aQP4lqHUZZTdSSRoBmdIf8AcRAVcgBl7hWXd4T1KKKQCytQWMbKmAaRIxqS05bdX1fW/viE0XlO4AyEy7WIhzC1Og+f0EZHmDpPh+aj9I8gLdwg6lr4HgSEoCAgADVtz3Opjjj8syqhIS7BAFtgXP5wcoGTrtvAmoJnT5hSN2HkLR89nw58zLtZO72kxWDy5qABYKDpNmcBz6/vhSxTB0jNLUL+f0h6w+nQqmUlZcpJYoLEKBJBB2MImIEpKyVKL6k6k/7QZ1CbSvZhKWJLAxIm4YtKjkGYdbRvJppxUEiW5JYOkbwXolOFftH5CDmEoYKX/ZBFyH1IEWns2Vhj3/zInwd95QdD9o28HYZ4TJABUAMxGnQs5sLQSrMSKpySnKUpWZZeynCXAHUXeBmEViUId25CGLkhgfaI7bvuLxoZkoeHUTSzMlCSFKIU+uRyczKsbm4MTdpZTnvMothSMdSxJNOFU7gB9T73+sVfx4VS1JyBKSfaVe7sASAb7j1iyKclEk2AAOnUEE5vXX0iu+PZWZIUC9yCL2APXzIDQS0ldpEHpwGYg9QDh9WkSlAOVJf2gx1cH9+kIGN4kZsw9Nu94K4nXKzLI5ClgblyVDmJvvfS0ApVMVrAHR4dqrx4jEL3ySo9YawThcTE+JNUAm5yj2mEN/D1MkLQ1g9wOg/Dto7d2iNMkGVIR4blYANj8O47bxI4VVnU6iGY6kak6XOp+MTNQ7WKTLWnqWrj2/vHGTIK1KBWsKSOVAPMEggEgvlZj53PlBTAqsJZiVAZiAQzutgXIBbUabQOwSQmeshXIogkkuCcoAbK7aXfsIMroZaZQK1KIJYtc3skDKLXbQfnHaxkAqOoKwjJDQnWTkrlFSVBQI68umx0vaKn+0MqXLMtgzhydRqzRZ8zB0ywCnlQBdJ9lxYNt1ip/tGqAkyyogFRzFg+gsPjGrAxvQwdZUVt6RRogUpElgEkjMsG4uNekNkimumUjQAEgbnb5PC3TAqLI5gxzE2F937AQ68LqIdWhUBcasBt5mPag5YZhdOoVSRIuFqUic4BDAvYi4UdAdHsNNtItXBKsqkgkEEbO38b+6Kqw+pBqFEqITMUbnWxI1BOr3fcRZ+GV6JCOdRFw+4NnHryq9HjFXFxHlicvINY9YOwWtKlrHhzCZeYBSgwUUqNs2nT4RLxfE0Xy5c6blL+62vrBGgxAz0LmqSUpzNLcuWb3abXHxZWxVaUlagEpKtS1ybgecavGxcL5wVZDtkjqKOPJVMUAUhBUA4HNYnKeZuqix/KK+4h4Wm0hdYAQpTJL+txDzWoTPGRSiVbrTsQymB21Fh3v1i8d1X6RRU6iwUmauWpv6qAxbZwoQ3o2A8PnFtaCfF5CV/SUillkn49NYZ+FsKCVLJuq2UswYu59YGYekBQfQXiVT4kZlSoJOVJ2BtyufXeN6ku25R1ic0iou127zLMpJaUozW2bqf1R5PHeopiJedWpLvu5290RcDlpSuUtTKdbFLcofftBviCYFDKGcu/YPEIINhMrlsOBF2bdKUywoTA5WczODdID6enTvEnFss4laSp1pSHc7AB0gmxd425FKTy5shbN2fS4yhQLX19Ij18gIkrUlOjc1w+7v6tbpvaGefhjEEfryZWHFFGEzQUlyoXG4Is584ChBg1jNpxfUgG/lt2jhR0xmTEoGpO+nW/aLdXhrGT5SJb4rTj1hOTJyy5YH6rnuSpReMifi5BMvKGAlgdAbqcjs+kZAVORmEsXaxEslU9kKfy9I4yKsSypaRmQ797C8R5VUNA76F9G6x2fVALZgx9Q0QAfEMSztxwYypkoXIEwJYqQFba7/CKy4kme2DYuW+DRZNFMaSAnYN9PnFf8QyAy8/Vxa7O2vSHryNy8QenON0SqyoMhBZi68vkwBf4/CGnhWoT4aVqIU6nKC4uwLOLnzDEP2hExec6ykaZgfekPDnw59zLQlkEKUXUL3yggmzBmIFw48ofuXNI/vEK2/EN75EcZYQtBCySnIWJLOxtzH8Qd3fZ2tG1Fw4tSsqipLoAUsgKSchARzbgJGjlve45eIS5HhFISQVhhqEjcqJDh2UWD7C0GMHr1T5yJSTkStJAWghK05gUhTbWDhw/whNM4jlmIyYdiqZtO6XBSAkhTvbMAo/tBi8KGJ0i0oXKEwLDJWArU3ZRLAW9dofMUo0lKBd2Ae4LC50a7gQkcUYctbAKIQlyWN1C3L2THb2w2G6g6PUSqZlIhVQUn2VIJsWuBZnffbWNpMoIUB0T9YM4fwymqrTJUvIEJD5bgvYgaAae94ZMR+ymUlCpiZ6/u0KUXGpSkkXdhptFJTlM+0nPhbf1gybWfcFSWKmLDWOHDKgtOVgXTYJYqzDQsOazt6jpGuF1CJkvw1hnNvIhtfOJmBUeVagEpZKyLbAOH94BiPkVqcy+ylmyIy0MxyZTkpmOwAUQCkgOFAPYHR/RhDDRFAnIp0y7S05jNDX9k2brmF9b2tC2tcyVNQZSQQU2OYAh2Nk7udetukHJuGzROl1AQc5Qyz4hCUsxy5HygFrtvBKTxnEXt54B4/8AJM4hnzZSuWZm8Qk5FCxDgMGBsBs27u8VD9ogKlouH5nTuLBifNlGLRkomHxkTCsJyp8Ny7anlCQ6tj/vdNo8HlVlTM8ZJAQE5SCQTYg6vYn5ecGry1yny5i1uFqYH2i9gMhBpdgrfR7ln+LQzYBJOUISHJDHdgCX08oXPBRSVU2nV7OZkvclFiAep/IQToMbMlKiOVwWV3PT16wtchFnPrHKnDVDHpOeHTE52WliF8pBNspUnXpysxv8IsOnkFSgpy5clrpDMGPQn6GK24VpCuYmZMJOZ1lT2BUSpO+4EPlFitrEBwS92Zip+lwCX/OM2sBZxniZAO2MtVVploTLF8xyi4BYMHuRYPr2MI3GuIZF+E5FiVHoNnLMzh/7MTMX4jWhLOFBQOVQSGYcwbXMdTrq0KKaZcxSlzA+YOrdRsNHJynQtpy+gOSrkEwSoyDqTMMki6QFEBySdHLZbtslhZ9VaQr8QziPuzoFlfqUhJ+AEMuCSvDlq5nStmSWcKGvlqLPAeqpUzJ6syCo2ADsGuSfhBKj+I49IC78k5i1SpK0rVsLfB4g0hImp84PqkJQtaUBhmTYl7kXv5iIGIjwalK0mxAJIuGIZTDyJhsNl2U+cDtxWrjyj7g9crKCElZcBkh2v/HvhjxGchKFMyCTzqIu5GpA2FrmFXAFgS0zC7JUhTh9AobPoAW7tBibjEqqSpKgGBdi2YXOr22AfW+m8SFrHIA85WZ+RmdZQzFKio5CltHSSFEnfcCzH8Q6W645i4XImFSVJCxysOgYAk+mkQqniFsqZMoE52GUhlEkBhozjV21jpW1Pj2UkJayhcpfqk6N6e+NFii9QYXLcyncRnlU1ROxb3Wgzw5ecm4Fw5OgBsTArH6fJUTAzczj1gxwTSCYtblmDvoxFwffFexgKc+0lUqf6jHuYZ4kDLl6fzSdNPaVpcxke8TS2mpu7oB26noIyA1/SMTt31mMyJPhrYKBBP0098HKSmBLncPA0SXSRluS+nq7+cEaeZsQXLDtrEKoZbmWbCcQlTyfDl6s9/j5wj8Xyiq4O/z+kWFVuUCzW30hB4oXZn39IduOHAEXpOcmVdiMrLMPm8MmFUC+VfhpSkJuQpQci4UrN5MwIgHjEp5qR+slP1htwyTORLyhS2HsgsofFJOveLKjdX+kkWnZaT7wrSU6piZb5QhJVdwAWAILdjsdiLQSokTES0KkgpnIBSVIZjLKll1OGzAgkKDkBWurAJeYyzlWys4sGcaXckbFi56QYOJTAgZk+IUpCZlho+WxGh0BJ0YttEwEjiWHAzmNs3GKhctExCpeRKMqszklbsDmtZk7bqiPVFSpPMQVtchmPl2gfSYuUSQlFOkIQWQVLFlFWUhY/Wuo6nS945VVVnUpTgN92WU9wC6Q7XcGBahSRM14yYlBjiMpGdSSc2YgnrYBjbTpD7xDQzJVJOUmdMUkIukgGxIBcm4DE3EVvXzCMQl+ESF9RfXTV7tr6Qy4pU1ypEwTZh8MpIICQLaAHkvtvFGtwKgD6SfYha4kY7gSSn71B9lK2I6a3+IMHcOwkTEIXmyDMpTvytmOp+sL0maVyxLKeZDkPoDooerD1EPGDP4KcodkFkNYvdvV4k3+HGPWXVY4nbDjMXOQZstsgJZ2HZgW3HX84YMMxdQQvOChSS5zHMOZVi4A/u7BoHYUhM0omNzptZ3YksC+7F2OkEZKyVLQSCAoMEe0Luynt0MFRsRVwDJVfULdYdwRZQGhfQ9YTcIqFTqmZlWAqUBLJZ8zXuT0zEC1/hBWskzUrmq8VS5SnupISZfdJfytbqdYD8L8MqmzKibJnzkMsJ5UImAuG3/Vs/q3WGdOc259orq1C1cRe+0ThyZLmJqicwmEJWR7KSAEp8nA10cd4WF5lBSchcOSQTlsH91n8ouXGeD6uZJmSv0lSgofipkvq4cg9QLtCDN4CrUpEgpSVF1IWMx5U6vyhiAbecOWLkggRSm4KCCZE4LKlSyVEkJF9LBJYDvbaHQYaJaApKzmtk5gGZjlSB2DHtCXgNKZCjKJWnmKVfrBibttsWc7wyVyEgpUtRVlHIRq7Op3OXUtd9OweVcubWGZWrYipSPSdeJCTLQtTPlASAn+zmcCwuOumsLGOPKRmNlKIDBWiQxdJH4iRrsL94YsaqUpWpRzqWMo0Ym9tA1iNukKdchdROCUuAhisK0sXCQDdh0L6PvG9P3kjqZtBCgDzjFQIQiQk3LjNzXU6rkknW+8AlVxExZAB01D6Avv3glXT2lXNwGux0+kCpGETikKTMIzX0G4B0Kb27wTSjdYXiuq4TbmDq6b9+CzCYnZ9Q979iIHY2rmQbaCDWIYJOLc5KkEq5gAGboA8A8YyslnCrhSDqkizQ8V+YGiq2fKKR4wTKqUoOACSA1gz2b4N6QZpaWXMm+GpKi6SpTEDNcFrXLqLNbU7QC4XpsstCVFiNutn/fEybPWJyQFmXkZ1gkJyqYZTsS7/DzEhR81hK7HNYMJfo4WpUxQKViyUzGfKDysw20HbzjvTLC1KlSwQU2VMJDJDAuB779YDyMwlZgokqBGcl1AC7WOgf3t5RLpahC8zDIVgOb5iABZyXOv8PHHAyT3PLnGJXvHEtqh2N0i+ymJDjp5RN4CSy1OLFNn0/2iDxesFaWDNmHmHBB17kabDWJnBU/mvtYabkm/XWKNn+l/SIVD8Wf1hfioNNQBoJY/6lR7GnEyWmpuTyb/ALS7eUex6r6BBXH5hjxSz9w/S8FZCCB8WgHhK3Sl7tfzhmoFAkbO/v8AOJFAyZTu4nlZVOGLggQi8USQUL7An3B4sOvS407Qk45TkghrEEfAiDX5VgSZigytKWg/SKlKCSA1iOwtrDjI4embTGbqP3wm1U9dPOOVnFrgH5+cdEcW1B0KP8NP5RaQ+EYkm9fmHMZqzC8i8ilPv2ZiAwGin3vqYbMNwhEykABKczOQ22w6DXveEHC8VmTS6sviJPs5Qhx3te4ZupHWLC4fWs04yhIUxskWJcu3Y/nEvVblP6ypQysgHn5zKjBUyCJjFRK2KiWCApzmBAscyhfvA/ibDHQMoLBYJIDksnmuz+174ecNowqVzpD5WazB9mFrQv8AEE0pJloHLkJv1cAM/YaaQOwlQGm1O5tsRMB4WVWVyy5R4aQoWubsGuOnWHkcBTCGM1RG4u2r7zDf8or/ABTiSbQrSZQQTMTfOjMwBGVrjYt6COCvtYrGZpDdPC//AGinSBZWCR5SXqMpacHzj1iXAglywpUxQJJAUAl3IJY8wB0brEminICJYSTcMNQxADpL+hHaK6/9qdUpIllEhiWbwrB+nNrFhYfKlLRLWgMcqQdb5UgORoD5N3hHW1BVBlDR2l87jCuDU6kqmFRUrMdjYW0G7jr3g1KDlmswuS5PV9IV0mYXCVEkAnMFEOASCCD0vYA/GDOD1mZIOYkOWcEaE6vf1gKEjgwzjPIkavpLqCVBfh5UmXm0Cg6SoE6NfuwaOfCHDXiKqQJmQhaHAKszAHK7TAG5S3mY5S6ybKWvMiXMXMv4ktPMtiQlLtlcBRubaeqHifHFVQzVJkplpzqLhaAvQ2IcuA+Z+4hrT7fi8RXUhhUf0lxVeCTEBI8YqJUlLl35iA5+8jhM4QmO5n9dz/3xUuHfalWTkzVTPBaVLMy0oDmCkhIPUOdIGzftcrSeUyb/APyUfURS/wB2JKKHbmMVfRiXPmSmLoUxLuSTcL9o3L6bN5xIwOSs55XhJWQSoTC3ISCXAIfrp7oXuGMVXOeZMYqzkKOjvzB9t29BDEpCfHloClJK0qcpIfKA9+23ctENyRqGWfRV86dfsJynFTqvmBBSVO6rPq3s30GsdMK4eWuXmUSkqUQzjMAklPMWuXzF41/RVy5Z8RQ5iTsHs49Qz/w5SMU4sqZMwy5c4ZU2HIgkeZKHN31hrSKpdgeYlq3YICvHMsGo4PEwZSoJS7e2kEj3Rong5CQT4hGXvLOg/YeK7peN6tSgDNDO1pcvr+xGVfFlWcrTbFL+yjcq/q9GimqInCiSWax+WMeJ3DQu82/X7v8A7PjCvxNw5Lly1TArMpwBzDU9gICLx+qILzTfsn8oh1GLzlghUxRB1FoJx6TAB9Y/cIz80tLsHfXqGtYNd/h6kpj9Ig5Cv+b0Jv6Bgbm5box7wA4FLy0gO7vca628rfCGusmpMsBTKPlYEdemsfO2eC8kCfR1DfUo9hIeByCtbJCJaCAFJYudwQWA027x3xWllpKig5QojMtIAItla4d/Lr1EbYZKyqzEKzZQlkgMWD3PQef5R3mJlLSrOkn+qQxcHU+7WMgjdkTbZ84k8VUMoqXlDhIOU3sbsH3s2sQ+EU3HKx+ff5RvxpNOWwYKU9th0boX+EbcGy5gKVZXABIG7A7XaHzzpomuF1RPtCnGAadLcN90n/qVGRtxnPC5stQBAMlJuGPtL2jIJUMIBFLTlzGLCZ1gQ5+ZhkpQ9iG84TMAnnKkdv3fMQ1YfNIL69usR6+GwZXtGRmFVEtAHG5nKw+IhhVLLQvY3KYEvb4+UMagYEXpxulQ8Wy8s9XU6xy8MJCVJAsPf5wa4gpgqclRDhS2Y9CLfIxxn4X4UzKs2GwuUtYPp74eqtHw1g7KM2MT0Z5SzeY5wUgkosWcH4tr1u1os3h6qBQApn0sLWD+TWeE+fhiVJTORYqGUtsVBtPg13eGfCZ2RPNyl7gMA9+jd9IU1bbtpjFNYUFRHFVWABexFmD99oW5yDNMybm5bAJ6MQMzvuSO0Tv/ABJksWKctiPaV5As/wAI50dUjwFKUkpK0mxuQ589e76xi3ngzyoV5lQ8bzD4stOwS/foX90Q6KjSoZlpcMW/MmJOPqEypYOWACjs99O2kcqFDrKCSRoNfzihWStSr7RZqwbSx5nWtwRHh5gyGAUGFyLHq0WPwylqdCgGPsq7s/x/I94RJ1F4hEsJIIZy9gNtf4vDDgU9KCuWMyrJc9NcxD+bj1hLUEsmCeo3SgBOB3HHCKZCSZktRUlWYhIZje9ixO+p+kFlzULzbFLOVJPKbEHZ/Qws0OMJQrLLOgbKA6ToSoDW1hY9QII09dlC0c4OoMxnP7Ia4t3gO7A5E8wyeIIxymPiAS1jItIcgBIPM7kegLjUWu8I+KUYVMAUpPKVABuYgpUAp/d7osWpnhWU8wUmwBGpYXLh7Qk1tMtawCwLnRLE3Pw21/dum4g8zT1KwwYqUQUmVNlgM6SpZ8uVKew5lHzPaIFLJKVoKg4J9/WLKp+E1C0xWUrSWSNb6P3gJxBwTNpZiVEZ5YL5k3YE7gaHqIopfnMntpgCMGSuC8pnTZBDBTK726Qxz6ZaFhIU4BspubQloS6Cry4hLUOUEgW0vYemkWoqlQACslKswLkW16aERMvXxhvUSijYBBiFjkxRGUB0upkFQzsQSp2BZhtex7NCRPwsJS/M7nVhbaLC4lp2zpVzF8xyvlCQSACQG0JLgG/lCjTYeuoWMoJG3U9SfpFCpwg4iT17zgiCaKiubh9vTm+kSqegUSGYMlFme+RJJ98M83DJckAC6jqrcOOn0iHjFKlJcF3Go7WI7ho0dQScTw0qjmA6vDVEKI1BAto57bRCqcJmITmUCPSDaDzDKQCkg2fXS/e7+kGsbSZlMcz5vfo8d+OVIEGdMrAmQfs5nMpafK3nDlU0BIXmJIJsMxGrWYWawhD4H5Z7H8QbtFjSqbw0DK5BVoouEggsz7W76whquLiQY3pvylBkWX91KHiFLpDjXlIJJWTmCSd79/KIsjEEgjnUEqSwJObUuWFx+LrffWJmKUqlJCVLyAm9gQp/wl7sw9IghKTLdIYA8qgE/hcHLozXGnrGV8Q+82eCYqcd5rHNyksU72FifjBr7O6dKJRmlxYDTXnJPowEAeNZ/iJQsAgAkB9VOHfS+h9/eNOEcc8NkLTmTmsbltHDP2eHyjHTgCIq6/1Bz5iGeKa3xZwVb2AGBduZVj3jI24syeLLKGIVKSXGhdSz+UZG16EBb9ZhHAl6sdDp5h/nDDQVRzJbRnAAGxvfyhXwj+dJTugHs4J/OGKnnc8t7d9bt29YjEYeWuxGennZgWBB90DcclZkEXHWCdOnlfUeTfWIGOL5CBvqe0Hu+jJilf18StOJ0+HLQoBylSS/l/tAnFagqQ4N5jZiepIf5wf4hQ8lSSHcoA/vm3xhYrZ/3SQzFJAI6FKmaD6blV+8JccFufKMKUnImW5OQHMRZyHyn01hj/SQlCVtdxruHZ+2ov3EAfESEqGvLmfzDkfX17QawhPiAo6AE6EAMl23BdtjqIC4LNz5QykKMzthizLJlhSlcpWE5XYqUSoFVhYv1f0gfjuKKEsFyglICT1BLuO1niTxBOTKQRLQQtPIoPyuosSAzbNbchmhOx6uWtZlrPMNE25XIGWxIsAL6nNBzULGEB8YqDOeEUCpgmTC7MQCTd2J91o44DLUpRUCpxslLu4vfaHGZQiRSIQTzMSr1vClwytQBUCpgXJSC79IItm7eftBMPpH3h7A6dOdRXsrQjudfdBeZVp/SkkWdOVtuVrNp3f90CcGqcypoYm4NwxGsTMWoimUakf8JQcDpoS3VoTbJYp6xkMBhjCNQpC5qEomZQc3IsakMwB9oHsO+keSsQIOXxX2USVMDfXruHLkneBdFUyVkFTOpQWCwbszt894OYljctEsK8MJQlXtXAJsyiRYnsTYxjGfDNMQDmazswzsp2GqWDf2nca6CBeAVKTVABiEpUw9U3+HwjbEuIJculmKCyUrSyGHtE2JBfKwLlhcNcQI4CQ6lzT+KwHQRtKiqFzMvaCdgjliKiolQ/CAT/eAjetrFLlDmJSna51v/BPaJdHWplm6c2ZJChrqxA94gPWTkl8tgQfSBk7R333PKMnGOpXvEkwCaVIOimt1YE/GLawTihFRSIUoKUAA5HtAgX8w8VTXUgmU6lB82ZSvifoI4cL8Yro8wy50Eg5c2ViO7Gx3DdIohC9eE7HEVssFdvj6MsLiNEtRUgrSQACSCbJVzDttl1LDpC3SYumUjLKl5jupVh7tbekcKXjBM/xDNCZalFISwJBAJOUkuXvbzMTsOo0HLmvmDkJ2v16QFg1XYjNbJaMgyLTqmr1SgpcPq+osD1tHnESgVkiWUMoApu3mT3g5VI5kISzAhgBb+LRviGGlcoFQ2PMLW6ny6wEWc9QjIPXuJygXT7IJWNN27NBPFqhSKck3dgez2gRidW5l65kqZ3sWs46eUFKl50hSXJJHyuB8IZYcqT1F1J2sB3BGDKaoQfIn4A/GLXXIWUBTgIByquQXazXYuesU5gs0makOzBr78wt9fSLepEL8IBLEHmL7EOQR5AwPVqFcZ9JyhtyZHrPV0MsgkrWVJvlSbX6/WAtbTOp8xAysEg8oOr+baWgkhBVKUoiyjfPcH0hZrJhBUVZQ19wd2ADtuNrQqpyMDiHxyc8xO4lWPFyJcJSHALve931LNdog0M4AkGz6G7gi4Zt3j3FJpVNUTc9etoix9Ai+ACQLG+YSPWM8uuVNGZdyLW9/1jIiYOp0En9b6CPICQAcQmd3MYcMqzLWm9gSPMGHGatJMrIWLg9iGMJtJLBVezEaB/hA/ibHZ6V5QpgU7JA87xMFRsbAliy4VjJlmTsekS7zJ8tB3Dh7dnhcx77SZTNIBmHqbJ95Dn0EVWTDFw/gAnIK1LYDYan8obfT11rucxCu57WwonGpxOfPWlTkqSeUAWDXFvzjti9WFe0jKvJzs2VSh+IediRDkiklSEMgAOnU3J63hNxZLlZGgCm9IxVartgDAEYaoqpYnmTqWaFhAJYWc9BoYcJS/DSpinM4bTfQPqRo4HUQg0p5R6RrOxxcpYYBhqlzlVcF22O3vMc+DvbiFe0InPRj3jyymSjM6RmBUoD2yWBv5Aa6N1ELPCtEmpqZk+Y+VJzer8oiHN4oeUpBKlBV2Uxylmt219DDNwVRhNI+6ySfTQRpwa0J8+oFWDsP59pL4vvKuGZKvMOmE7hyeUSlas+rtcAH8oY+KFFSFDVWQ2/jo0KVPXGXKWwJAUNT1A29IHR4kIHrNXYVlJ8gYY4crM01epdt3Nj++H6VKSqSUm4UCC+8VvwlUhU1PUhT/wB4H84sUK5PjArxssM6h31iV3ilDU0Sl+GSZJcBwFJD9joR1hZn4lNWkIWtSkp0SS4HkItatV4iFpbUH4/wIqiklpM0JVYEt29e0PaS34gJI5ES1Ve3GD3ClPUTF0okBQIVNSAk6gAKL/sus37GHbhmSJaCNwyfUAA/GEnwBLUlaWYEO35Q54HLISnvf6wDVvlRiNaavbnPcZJqAfMCBFdL5SnqGHrBScoZQoam3u7QInFhrYiJrR2uBqJjLCQNiD7zCni2DqlqJF09YaadXtZbAKIf1f6xHxBGcJSEu6vewJPyh+mxks484C+pbE5ibJHMPMfOLewnwkyEukuXJI9LNr39YrKtpkpVZs2Y2BOjRZeEokrlJVMUQQkafshi2/SD6pt23HvF9ImzcD7dTtJUhU1JPspL38o34pxhCpJSj8IiPKGYtY9zb4QLx4BMhbeTxPRj9PqZQZRnJ8oioWVTkgmwNhsIcadIa1oSJZac3docKOdy36Q/qhjER0fIb7wBw8gfpQClN7j+Idu23yeLFqeKkSkKAUDazXvFXooSuYQCAxZyeukTjwpNScpWlL3YE+mgjt9aOQWbExSzoCFTMa6XidDgLmKQC41s/ugRxJiUpKlALzHQJDm+R8yjazkDV9YHp4TLh15h+JtR5P8AOAValpihexa5c2trHKdPUWypzPX6i1V5GJwJjIyMeKckw3gv82f2j8hHseYL/Nn9o/IRkLP3GF6jLQuCpXfeNa/CxOWFK0Tt1jpKmJa28bmaQl+8SclTkSqwDHmKKcOSZ5QbAXaGXDJiZSlIADEAgDzuPg/vgDjdVkqMwvy3jpg1cVzMytiPKHbVayvcesQNLItm0d5jlPnJU4JAAB11Ztu8JGIP4ZP6x/1fuEMlZKCyACwLk/AfnC/j6nTyhkJU3utC+lGCBGNT9B+09pmf+NtoJYOpCZyfESCO4B/jYwJp5jeYuPIxLmL5kqe8Gcc4nkYFRGfFuBpU4Z5bSlAh29k6XbTfaD1FSpkSEygrNkAuWeIOF1DyWL3YdrdI7r3MKs7MuDPCoBjBeMVSUJJIcZTr5ExXkyoPhKDWUUv5gGHHiq8pXQd+94RqudmWWsDt5aQ3oV8JPvFta+MCG+CgPGUc2UgW73ix5kw6XvFbcJTQJqdQS4V5Fm+UWbONgddPjAtX+YZvTcVCQa6nKks7WuYqOahlEdCR7jFv1nMhQioqlBC1A6gn5wTQHloDWjwrCycQzZJRIZTFR9HCff8AOLDwyWMibXZ+m0VJIUyge4+cXHg8jNLBtdgDHNYmCuITS2lgczvMcpD9BaAmLVLWAgzUVBS4JfoIVsRqyCVGzOYQ25OI4pg/DqvmWgjRT6a2/MRIn0iphTl1GZWraDX4wp0+KqRMK9ddfhHVXEEwhuxBPrb3RT/pm3ZES/q124M74nJAmoT+Lcv7T6H6Q6SpTS0+1oPLTSEXBHmVCSoudX8tId5DpLWI87Dv6QDWcYX0EZ0R3Bn95LqKgpACSxI+DaQJxtR8K5GoDPe51+HxiaVuu7G3TRydIhYqxlm18wPoL/x5QnX9Yjj8IYjVCmmvpcfSGylXyh9IUa0us/xtBfDK0ZA6rixHyixqK9yAiRtLYFdgfObSspWspNlH6tDEJwPMBdr/ALoWKdDTF5dGCvi8MBmOekJ6gciP0HKzsa8pSpjrqenYdzCNOJUSWubk9YYMSqyJZPmPU2hfRPIFoa0ibQTENc2SBOJEeR2Lq2eOSkEaw9J0NYL/ADZ/aPyEZGYL/Nn9o/IRkLP3GF6h9BcE949mzX5RaPYyJmOZVizjstlAkvt8o78OSsxPm8eRkPMfw+Yog/E/z0jf+jBLKJzcrgNYX6PCnjU4+GRsZh87R5GQrpeXjmqPyzB1JVEKD3e1/dBEzsqpY1d/kYyMh+xRmTqHbafuP3jhgEq0wA6KDdNP3QbqfYzdT+X5xkZEpupXPcWeJh90rvFfZYyMh7QfQfvJmv8AqEL8N/zhPRoshyqWJn6ocg7hw47axkZAdVzYftGtN+Sv3kqtljK4sCBFb8XUSQoTU2zEgjyDv5tGRkB0pIuGJy8A0nMXhFp8L1h8EJP4Szx5GQ5rvpEW0QyGkurnkX3hF4lqSzX5jHkZCulGbBmM3kis4i7GNGRkWpFhfhcDxnIdg+rdvrDfMk5NbknX+POMjIja382X9B+WPvNJZfMf4tGmIyHCeYgnMzfsKN/dGRkL1fmCM6g4rMQpqsxJjnpGRkfQz5eTcIqsq21e38e+GlQD2DDpGRkTdWPEDK+gJ2EQHj80slOzv7oCgtGRkN6cfLES1R+aZ2lTGuPOPFzs2wjIyDRaFsG9g/tH5CMjIyF37h16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346" name="AutoShape 26" descr="data:image/jpeg;base64,/9j/4AAQSkZJRgABAQAAAQABAAD/2wCEAAkGBhQSERUTExQWFRUWGBsYGBgYGBwaFxocGxcXGBsYHBsfHCYeHxwlHhgaHy8gIygpLSwsGh4xNTAqNSYrLCkBCQoKDgwOGg8PGiwkHyUqMDAtLCwsLCwsKSwsLCwsLCwsLCwsLCwsLCwsLCwsLCwsLCwsLCwsKSwsLCwsLCwsLP/AABEIALYBFAMBIgACEQEDEQH/xAAcAAACAgMBAQAAAAAAAAAAAAAFBgQHAAIDAQj/xABNEAABAgQEBAMFBAUKBAMJAAABAhEAAwQhBRIxQQYiUWETcYEykaGxwQcjQtEUUnLh8BYzVGKCkpOUwvFDhLLSFURTFyQ0Y4Oi0+Lj/8QAGgEAAwEBAQEAAAAAAAAAAAAAAwQFAgEABv/EADERAAICAQQABAQFAwUAAAAAAAECAAMRBBIhMSJBUWETIzJxJDOBsfAUkfE0QsHR4f/aAAwDAQACEQMRAD8ADyeKaUAArk+e/ryx1nY9TckwzZQSCctjchn26H4xVsiuUkvq+rwXqcTdEleh53yk7KHreAODDIo7zLCTxlSi3iym/YP5PHWVxvRgXUg//SUf9MV3LxBWZ8yrpQQ5NnTdujkPBxUszKZXMrMlIYgkH4Hq0YJwZr4ZxGz+W1D0Sf8Al1/9rxujjqjSGSknypln5xTJrphf7xf94/nGGqX+ur+8fzgmyDBl2I47pt5cz/KLjf8AljTKDhExRSxITTcznMACl30BLdGMUjKr5iVZgok9yT84NUWLq8GapYBZUvsSDncRh1Pl+8LWFPZx+ktyXx5J2pqk+VGY6J4/lD/ylV/lB9YqPG6kHEFLQxSVaJSUhIHKzX0YF94Z8Hq2llDA6G24DA/nGHYLjP7zwTOcR6H2iyf6JVf5RP5xun7R5X9Eq/8AKy/ziqeP6UBUqaPxJyttYuPmXgLL4aWsO6AzWKti19NI0HXaCTieFLNkLLzR9oks/wDk6v8Ay8n8xHT+X8v+h1n+BI/OKDxHh2bJUQUhQAclNwxDv6RAkTyguG90EGCMqczJQqcNxPolP2gJ/oVXr/6Mj84xPGqC4/QqkB8zmXJuQQW8yQAB3iteFUvQeKEh0z3UW2ICCx6MoH0EBf8Aw9UqqnkpsULa1uYpT9TGN2Tid2jyl1fy+SBegq/STJ/OM/l/K/oVYP8Al5J+sfOgrpjNnLAaPGpqlHeCeL+f4nNqY/n/AHPoxf2gyf6HWf5WWfrGg+0CU/8A8NWD/k0H5GPnabWFScpY+l4jAx0AnuYYKDxPpY8fSf6PWf5ERzVx9T3Bk1Q86A/SPnGC9LxGqWhKMgOUMCTs7+/vHHLAeEZmkRWPiOJdlTxBT1KkJSmehSCCHpDLBdSUh3dw7A9ElR2jep4+pZbheZJByl6NQS+jBWh7HeK+4c4kKULnKQMkunXMtqFmb4cod3WAfIQI4axNdRUTMyiFqSwbTQgsD3IgIZwSxGP1m3rTAAOZaR4+peredHNH+mPD9oFHf7xHrTTB/oikET5/iGWFzSoEhgpWx6PDVhvDdctL+IpA15pyhrpoTG3uWvszNemNnUsBXH9F/wCrIHnLUP8ARHP+XFEf+NTerj5phVmcIVAC0qqzmSl2C1l7At8YS6qsqpKlIMxZNnUFFTX2Vs5tHkvD8Cds0pQZlu/ywozpOpf7wHzTHE8R0swpSJlM5UAGWlzcDRt9IqRGOzQplTFlteZ/nDDjWJCQaYiWklcqXMUTq5ZT+e1ukaZz1iZWkY3bo5qxum2NP/iS/wB0c5eMyHYiUfJaPziu63iDJNmJ/R5BZSk3QXsojrAqfipL/dykv0lpt7xGwxPlBmoDz/eWyvFJR/BLPkUfnEWpmoIDyxe4sn84qwVf9VH9xP5Rn6W59mX/AHAPlHcmZ2Y5jZjOXxBlGUBOndzGQHw9bpNgL7BhoIyF27h16gaClFNlpVTmanMgFWYa2znUbjtuIm0dVSJTdCSepJPzTBKZV05TKCZSSVg5LEvzqTZk9XgrYmFJH894C4jmLROD5QcrWAAZK1oSwAYDKkG3V944yeKZ6QwUlumUdX+kOGN1VOgD7tJABS5SbFCyksyTa3uKYgIx2k3TK9Eq/wDxxysBlBImrSyuRE1MzPMdTJc3YWDwySeEEq0m7A+z++Jpxylewl+QQpvdkjlh0xK1qRLWXb7sAM7kDJzMSQTbt5QPUbwMocQ2lNZO2wQfO4Vym0weob6mIk1hJqEhiAuUHBcEjxL+USDiQUshcwZQL2UX7Bru2/zh6wzjamTKWUS0BCMiWCNHcD/pMaq3hc2GcvKbsViIlQr7+YdMyQof2paVP8YjyuIJyCMpAKewh5OPyBPTNf2ZSSRkey0JL9gAfhBqm+1CjDA5S1v5s/8AdBNqnuLl2AwBKprMbnTglE1TpBcWFvhEpFJUJHiJBWgbi9vIFxaLTkfaRSmwF9WEkuP/ALoTavHZIql/o5PhzL5MuUIVukBzbcdHbaB3eFcoM+0Ppjufa2R7wNW46VITlIUHysRzBgkgOVF0O7A9O8Dp2F5UFbuHYBrk/u/jUPPq6mSlZWAkWNgNTD1wVxbR0EkFSiVTb5/D6WKR94GSC/nqdQBmk+2BCagbQQTk/tK6o8bqZUlUlBIQt3Tl6hukOa8XlzpKRfNyDQ+0pKyxt/UaH2X9t9GPxH/D/wD7R1mfa7TTQCkqIUfDH3R9olJ18XygjovcWR2lJYTg8tbFalAaFhppcvtBlXBMtip5mQA8zpu3QNpB/jLjalq58qolLZTeFMTkCXTchT+Io2NtLgi9omSqnxaPwwwAcWv3SerMdfKENQ9iPweJU0y12Vjw8+crrE+GFS5Rm50lIa34rmw6PAFot7D6r9GmSp+QKEs84IJBTlKXF7qAWTtoIZVfapRqHsMzEkyjoNfxw1pbd6ZYxLV1itxtEoCRNKFBQZx1uPdHviPq0XtM+1ihXZ5eo1lnXrcmOJ+0qhVqZZ2vLvDXhiYZh5SuaOdlop8kJ51UyF2Y2TVqWq/7KgfQxBqstPKp5smanxQ+ZiCz3ixzxFTLWViWjw5ckEgS1ZWVMTqyW1YtEWfxfRKsJcnTXwlHr/UgQUHswrOfSVWmvV4vikurM579Yt3grE1LQoqykFJAB2Lq1t5G93eFTijFqWbTmWkSxNQp0lKSk2sR7O/cx5wJiabpWohI/Cm5JsHb3+7zhfWV7kyPKMaSzDFT5x0xfFPCpssvKfEtlLu41UTq1gN9vWsMbrihexUVZiL7dvfD7UzUqStctL51AS3S9h7RAd8ovow06wJw+fQJziemXMmlRcqBsEhmAylgweAaRctz5RjU2Fa8DzMr2UoFV7PDJj8lUyloiVPMEpaWf/hpmESz5+0G6JEFMZn4fyZJUr2nOU3y+gHQxBrJsoIl5Wyh2Dh8viKLpJuSBbp8YoODwRJ9bDkN1B+MYWpdROUCkArUpi+5dtO8CJ1CpKcxHK7P3+cOeMzCCgkOgoTd2YZQQDYDUkOLa7Qu1lYVBlhKruGUCE9fZ183aBVs576jFy1KOO55gVUhAmlQSSEOkKGpB0He726RCVMKjmVr5N8BGglbkgdo8UpPmYOAM5ixYkAQrhanQf2voIyMwpToNm5voIyAN3NjqB7xOq1ES6d7ciin/FmfUGOdNSLmFkJKj2hqHB8yYmQkkAiWoqHnNmG228astRPqM1VS7/SIv1E96eUHfmmu9y5RJL/x0ghTYRTGjM9YW4GytVaMzdYZU8OUwR4axkI0UbglmcEWGgELPEGDKkS8iFZpWcqcEG5AAf3H3wvXqUsO0HHP94zbpXrG488f2gANHSWsgggkEXBFiD1EcDLMeXEO4k/M8SgqNgSYN0GHThTzkpQt1KlENqQPEf5iJXBeHKnqXKSgkqKSS1mvr2eLewfhyVKlS3ImKUXKhoQQWbt++FbtRsJGI1TRuG6VNTS152W7rpCGUC5KULT80j3CFJBLgDeL9xTgwTJmcIlsByEOFBIU6kltndv32rnF+DcmZcn8NzLYkhtWO/745XqFJ5m305xwYCp+H6s8yJaydHBv84g12HzpJ+8SpJ1vFn4Et5QIUzAetnb4wq8azsxPkI0l5JAxMPUADFEm0EqhL0kkj9eYlvcrT+1Aw6Q08K4IKgSwslKQt3+Xxgtritdx8oOmtrG2rM4c4GXPUkziZSFE7cxbo9gNbnppcRY2GcN0wH6LLQsGUoTc1xewCircnLpoW7QQpOHCiahZJCVZmSMoDsPPW42AeDUpRSyUpKwFE9kul2ca37a2iU9j3HOcD06/zKq111AADJ9ZXmI/Y4m5lT1hdyAtLg+oYwGwasmUE3wKgEP7JAzJUczJbs4I9YvOvp0pAvrfQ7C9/dFU/aVS/wDu65m6CkpL3BK9R7zHS77xVZzmYULtNlfEDzuJ2n+HyqCz7Ium4GpHfXWAlJT1WScZgnfzZy5ipgSRp3aAdDNUZyV3JzOSb3JuTFhf+JuGSCQxJ6OWHvvDRVaBgRbc15zE/hrhOZWLIBygEAk9SW9Ws/mItDAPsppEsZrzlWsSQnXoDpC3wLTLTNmg6qKiA9nGnTr8BFwYLTEJUfLuWH+4gFl1ll2xTx7Qy0rXXuYczicJlSjKlIQlCXIASAE6dBtALHOApK83tS1f1FEC73y+yeukGqqoImWGcg2G5vt8dY7zZhCMqlEkDU6gm/wjCkYY9TeOhPn/AIy4Lm0sxag0yW91J1S92UNvPS4gFhWKKkLKkgF0lJB0IMW9XlMmXNlklSpmZyrVQUOY3N7Fv7J0imquWErUElwDY/x7od09vxQUb/Iieoq+Fh1jEeL/ALtXIBMy5EkE2cEP6Wt5QFww8xPZv7ykpPwJiGkHYGCGCSs09CSSkKLFgTbViAQWJAEMCtawcQHxGsYAz2Thi5yhlFmdSjoMylG5+HoYd8L4QkDwvGJmZEqASbXz5gMuuqgLli+kTMMwyXLDoDIToS79H1Lh3Yd4MUq1KUlJStGS5zpAILdBtd7sbxKu1rNnZ0JUq0ap9XcKYNROpXiISAVEcrkEJDJJfQ3+ULPFXBklaFGWPCmAuD1e4Ch027Q3YZXKTlLgAkJIdyL6sdrn4aQP4lqHUZZTdSSRoBmdIf8AcRAVcgBl7hWXd4T1KKKQCytQWMbKmAaRIxqS05bdX1fW/viE0XlO4AyEy7WIhzC1Og+f0EZHmDpPh+aj9I8gLdwg6lr4HgSEoCAgADVtz3Opjjj8syqhIS7BAFtgXP5wcoGTrtvAmoJnT5hSN2HkLR89nw58zLtZO72kxWDy5qABYKDpNmcBz6/vhSxTB0jNLUL+f0h6w+nQqmUlZcpJYoLEKBJBB2MImIEpKyVKL6k6k/7QZ1CbSvZhKWJLAxIm4YtKjkGYdbRvJppxUEiW5JYOkbwXolOFftH5CDmEoYKX/ZBFyH1IEWns2Vhj3/zInwd95QdD9o28HYZ4TJABUAMxGnQs5sLQSrMSKpySnKUpWZZeynCXAHUXeBmEViUId25CGLkhgfaI7bvuLxoZkoeHUTSzMlCSFKIU+uRyczKsbm4MTdpZTnvMothSMdSxJNOFU7gB9T73+sVfx4VS1JyBKSfaVe7sASAb7j1iyKclEk2AAOnUEE5vXX0iu+PZWZIUC9yCL2APXzIDQS0ldpEHpwGYg9QDh9WkSlAOVJf2gx1cH9+kIGN4kZsw9Nu94K4nXKzLI5ClgblyVDmJvvfS0ApVMVrAHR4dqrx4jEL3ySo9YawThcTE+JNUAm5yj2mEN/D1MkLQ1g9wOg/Dto7d2iNMkGVIR4blYANj8O47bxI4VVnU6iGY6kak6XOp+MTNQ7WKTLWnqWrj2/vHGTIK1KBWsKSOVAPMEggEgvlZj53PlBTAqsJZiVAZiAQzutgXIBbUabQOwSQmeshXIogkkuCcoAbK7aXfsIMroZaZQK1KIJYtc3skDKLXbQfnHaxkAqOoKwjJDQnWTkrlFSVBQI68umx0vaKn+0MqXLMtgzhydRqzRZ8zB0ywCnlQBdJ9lxYNt1ip/tGqAkyyogFRzFg+gsPjGrAxvQwdZUVt6RRogUpElgEkjMsG4uNekNkimumUjQAEgbnb5PC3TAqLI5gxzE2F937AQ68LqIdWhUBcasBt5mPag5YZhdOoVSRIuFqUic4BDAvYi4UdAdHsNNtItXBKsqkgkEEbO38b+6Kqw+pBqFEqITMUbnWxI1BOr3fcRZ+GV6JCOdRFw+4NnHryq9HjFXFxHlicvINY9YOwWtKlrHhzCZeYBSgwUUqNs2nT4RLxfE0Xy5c6blL+62vrBGgxAz0LmqSUpzNLcuWb3abXHxZWxVaUlagEpKtS1ybgecavGxcL5wVZDtkjqKOPJVMUAUhBUA4HNYnKeZuqix/KK+4h4Wm0hdYAQpTJL+txDzWoTPGRSiVbrTsQymB21Fh3v1i8d1X6RRU6iwUmauWpv6qAxbZwoQ3o2A8PnFtaCfF5CV/SUillkn49NYZ+FsKCVLJuq2UswYu59YGYekBQfQXiVT4kZlSoJOVJ2BtyufXeN6ku25R1ic0iou127zLMpJaUozW2bqf1R5PHeopiJedWpLvu5290RcDlpSuUtTKdbFLcofftBviCYFDKGcu/YPEIINhMrlsOBF2bdKUywoTA5WczODdID6enTvEnFss4laSp1pSHc7AB0gmxd425FKTy5shbN2fS4yhQLX19Ij18gIkrUlOjc1w+7v6tbpvaGefhjEEfryZWHFFGEzQUlyoXG4Is584ChBg1jNpxfUgG/lt2jhR0xmTEoGpO+nW/aLdXhrGT5SJb4rTj1hOTJyy5YH6rnuSpReMifi5BMvKGAlgdAbqcjs+kZAVORmEsXaxEslU9kKfy9I4yKsSypaRmQ797C8R5VUNA76F9G6x2fVALZgx9Q0QAfEMSztxwYypkoXIEwJYqQFba7/CKy4kme2DYuW+DRZNFMaSAnYN9PnFf8QyAy8/Vxa7O2vSHryNy8QenON0SqyoMhBZi68vkwBf4/CGnhWoT4aVqIU6nKC4uwLOLnzDEP2hExec6ykaZgfekPDnw59zLQlkEKUXUL3yggmzBmIFw48ofuXNI/vEK2/EN75EcZYQtBCySnIWJLOxtzH8Qd3fZ2tG1Fw4tSsqipLoAUsgKSchARzbgJGjlve45eIS5HhFISQVhhqEjcqJDh2UWD7C0GMHr1T5yJSTkStJAWghK05gUhTbWDhw/whNM4jlmIyYdiqZtO6XBSAkhTvbMAo/tBi8KGJ0i0oXKEwLDJWArU3ZRLAW9dofMUo0lKBd2Ae4LC50a7gQkcUYctbAKIQlyWN1C3L2THb2w2G6g6PUSqZlIhVQUn2VIJsWuBZnffbWNpMoIUB0T9YM4fwymqrTJUvIEJD5bgvYgaAae94ZMR+ymUlCpiZ6/u0KUXGpSkkXdhptFJTlM+0nPhbf1gybWfcFSWKmLDWOHDKgtOVgXTYJYqzDQsOazt6jpGuF1CJkvw1hnNvIhtfOJmBUeVagEpZKyLbAOH94BiPkVqcy+ylmyIy0MxyZTkpmOwAUQCkgOFAPYHR/RhDDRFAnIp0y7S05jNDX9k2brmF9b2tC2tcyVNQZSQQU2OYAh2Nk7udetukHJuGzROl1AQc5Qyz4hCUsxy5HygFrtvBKTxnEXt54B4/8AJM4hnzZSuWZm8Qk5FCxDgMGBsBs27u8VD9ogKlouH5nTuLBifNlGLRkomHxkTCsJyp8Ny7anlCQ6tj/vdNo8HlVlTM8ZJAQE5SCQTYg6vYn5ecGry1yny5i1uFqYH2i9gMhBpdgrfR7ln+LQzYBJOUISHJDHdgCX08oXPBRSVU2nV7OZkvclFiAep/IQToMbMlKiOVwWV3PT16wtchFnPrHKnDVDHpOeHTE52WliF8pBNspUnXpysxv8IsOnkFSgpy5clrpDMGPQn6GK24VpCuYmZMJOZ1lT2BUSpO+4EPlFitrEBwS92Zip+lwCX/OM2sBZxniZAO2MtVVploTLF8xyi4BYMHuRYPr2MI3GuIZF+E5FiVHoNnLMzh/7MTMX4jWhLOFBQOVQSGYcwbXMdTrq0KKaZcxSlzA+YOrdRsNHJynQtpy+gOSrkEwSoyDqTMMki6QFEBySdHLZbtslhZ9VaQr8QziPuzoFlfqUhJ+AEMuCSvDlq5nStmSWcKGvlqLPAeqpUzJ6syCo2ADsGuSfhBKj+I49IC78k5i1SpK0rVsLfB4g0hImp84PqkJQtaUBhmTYl7kXv5iIGIjwalK0mxAJIuGIZTDyJhsNl2U+cDtxWrjyj7g9crKCElZcBkh2v/HvhjxGchKFMyCTzqIu5GpA2FrmFXAFgS0zC7JUhTh9AobPoAW7tBibjEqqSpKgGBdi2YXOr22AfW+m8SFrHIA85WZ+RmdZQzFKio5CltHSSFEnfcCzH8Q6W645i4XImFSVJCxysOgYAk+mkQqniFsqZMoE52GUhlEkBhozjV21jpW1Pj2UkJayhcpfqk6N6e+NFii9QYXLcyncRnlU1ROxb3Wgzw5ecm4Fw5OgBsTArH6fJUTAzczj1gxwTSCYtblmDvoxFwffFexgKc+0lUqf6jHuYZ4kDLl6fzSdNPaVpcxke8TS2mpu7oB26noIyA1/SMTt31mMyJPhrYKBBP0098HKSmBLncPA0SXSRluS+nq7+cEaeZsQXLDtrEKoZbmWbCcQlTyfDl6s9/j5wj8Xyiq4O/z+kWFVuUCzW30hB4oXZn39IduOHAEXpOcmVdiMrLMPm8MmFUC+VfhpSkJuQpQci4UrN5MwIgHjEp5qR+slP1htwyTORLyhS2HsgsofFJOveLKjdX+kkWnZaT7wrSU6piZb5QhJVdwAWAILdjsdiLQSokTES0KkgpnIBSVIZjLKll1OGzAgkKDkBWurAJeYyzlWys4sGcaXckbFi56QYOJTAgZk+IUpCZlho+WxGh0BJ0YttEwEjiWHAzmNs3GKhctExCpeRKMqszklbsDmtZk7bqiPVFSpPMQVtchmPl2gfSYuUSQlFOkIQWQVLFlFWUhY/Wuo6nS945VVVnUpTgN92WU9wC6Q7XcGBahSRM14yYlBjiMpGdSSc2YgnrYBjbTpD7xDQzJVJOUmdMUkIukgGxIBcm4DE3EVvXzCMQl+ESF9RfXTV7tr6Qy4pU1ypEwTZh8MpIICQLaAHkvtvFGtwKgD6SfYha4kY7gSSn71B9lK2I6a3+IMHcOwkTEIXmyDMpTvytmOp+sL0maVyxLKeZDkPoDooerD1EPGDP4KcodkFkNYvdvV4k3+HGPWXVY4nbDjMXOQZstsgJZ2HZgW3HX84YMMxdQQvOChSS5zHMOZVi4A/u7BoHYUhM0omNzptZ3YksC+7F2OkEZKyVLQSCAoMEe0Luynt0MFRsRVwDJVfULdYdwRZQGhfQ9YTcIqFTqmZlWAqUBLJZ8zXuT0zEC1/hBWskzUrmq8VS5SnupISZfdJfytbqdYD8L8MqmzKibJnzkMsJ5UImAuG3/Vs/q3WGdOc259orq1C1cRe+0ThyZLmJqicwmEJWR7KSAEp8nA10cd4WF5lBSchcOSQTlsH91n8ouXGeD6uZJmSv0lSgofipkvq4cg9QLtCDN4CrUpEgpSVF1IWMx5U6vyhiAbecOWLkggRSm4KCCZE4LKlSyVEkJF9LBJYDvbaHQYaJaApKzmtk5gGZjlSB2DHtCXgNKZCjKJWnmKVfrBibttsWc7wyVyEgpUtRVlHIRq7Op3OXUtd9OweVcubWGZWrYipSPSdeJCTLQtTPlASAn+zmcCwuOumsLGOPKRmNlKIDBWiQxdJH4iRrsL94YsaqUpWpRzqWMo0Ym9tA1iNukKdchdROCUuAhisK0sXCQDdh0L6PvG9P3kjqZtBCgDzjFQIQiQk3LjNzXU6rkknW+8AlVxExZAB01D6Avv3glXT2lXNwGux0+kCpGETikKTMIzX0G4B0Kb27wTSjdYXiuq4TbmDq6b9+CzCYnZ9Q979iIHY2rmQbaCDWIYJOLc5KkEq5gAGboA8A8YyslnCrhSDqkizQ8V+YGiq2fKKR4wTKqUoOACSA1gz2b4N6QZpaWXMm+GpKi6SpTEDNcFrXLqLNbU7QC4XpsstCVFiNutn/fEybPWJyQFmXkZ1gkJyqYZTsS7/DzEhR81hK7HNYMJfo4WpUxQKViyUzGfKDysw20HbzjvTLC1KlSwQU2VMJDJDAuB779YDyMwlZgokqBGcl1AC7WOgf3t5RLpahC8zDIVgOb5iABZyXOv8PHHAyT3PLnGJXvHEtqh2N0i+ymJDjp5RN4CSy1OLFNn0/2iDxesFaWDNmHmHBB17kabDWJnBU/mvtYabkm/XWKNn+l/SIVD8Wf1hfioNNQBoJY/6lR7GnEyWmpuTyb/ALS7eUex6r6BBXH5hjxSz9w/S8FZCCB8WgHhK3Sl7tfzhmoFAkbO/v8AOJFAyZTu4nlZVOGLggQi8USQUL7An3B4sOvS407Qk45TkghrEEfAiDX5VgSZigytKWg/SKlKCSA1iOwtrDjI4embTGbqP3wm1U9dPOOVnFrgH5+cdEcW1B0KP8NP5RaQ+EYkm9fmHMZqzC8i8ilPv2ZiAwGin3vqYbMNwhEykABKczOQ22w6DXveEHC8VmTS6sviJPs5Qhx3te4ZupHWLC4fWs04yhIUxskWJcu3Y/nEvVblP6ypQysgHn5zKjBUyCJjFRK2KiWCApzmBAscyhfvA/ibDHQMoLBYJIDksnmuz+174ecNowqVzpD5WazB9mFrQv8AEE0pJloHLkJv1cAM/YaaQOwlQGm1O5tsRMB4WVWVyy5R4aQoWubsGuOnWHkcBTCGM1RG4u2r7zDf8or/ABTiSbQrSZQQTMTfOjMwBGVrjYt6COCvtYrGZpDdPC//AGinSBZWCR5SXqMpacHzj1iXAglywpUxQJJAUAl3IJY8wB0brEminICJYSTcMNQxADpL+hHaK6/9qdUpIllEhiWbwrB+nNrFhYfKlLRLWgMcqQdb5UgORoD5N3hHW1BVBlDR2l87jCuDU6kqmFRUrMdjYW0G7jr3g1KDlmswuS5PV9IV0mYXCVEkAnMFEOASCCD0vYA/GDOD1mZIOYkOWcEaE6vf1gKEjgwzjPIkavpLqCVBfh5UmXm0Cg6SoE6NfuwaOfCHDXiKqQJmQhaHAKszAHK7TAG5S3mY5S6ybKWvMiXMXMv4ktPMtiQlLtlcBRubaeqHifHFVQzVJkplpzqLhaAvQ2IcuA+Z+4hrT7fi8RXUhhUf0lxVeCTEBI8YqJUlLl35iA5+8jhM4QmO5n9dz/3xUuHfalWTkzVTPBaVLMy0oDmCkhIPUOdIGzftcrSeUyb/APyUfURS/wB2JKKHbmMVfRiXPmSmLoUxLuSTcL9o3L6bN5xIwOSs55XhJWQSoTC3ISCXAIfrp7oXuGMVXOeZMYqzkKOjvzB9t29BDEpCfHloClJK0qcpIfKA9+23ctENyRqGWfRV86dfsJynFTqvmBBSVO6rPq3s30GsdMK4eWuXmUSkqUQzjMAklPMWuXzF41/RVy5Z8RQ5iTsHs49Qz/w5SMU4sqZMwy5c4ZU2HIgkeZKHN31hrSKpdgeYlq3YICvHMsGo4PEwZSoJS7e2kEj3Rong5CQT4hGXvLOg/YeK7peN6tSgDNDO1pcvr+xGVfFlWcrTbFL+yjcq/q9GimqInCiSWax+WMeJ3DQu82/X7v8A7PjCvxNw5Lly1TArMpwBzDU9gICLx+qILzTfsn8oh1GLzlghUxRB1FoJx6TAB9Y/cIz80tLsHfXqGtYNd/h6kpj9Ig5Cv+b0Jv6Bgbm5box7wA4FLy0gO7vca628rfCGusmpMsBTKPlYEdemsfO2eC8kCfR1DfUo9hIeByCtbJCJaCAFJYudwQWA027x3xWllpKig5QojMtIAItla4d/Lr1EbYZKyqzEKzZQlkgMWD3PQef5R3mJlLSrOkn+qQxcHU+7WMgjdkTbZ84k8VUMoqXlDhIOU3sbsH3s2sQ+EU3HKx+ff5RvxpNOWwYKU9th0boX+EbcGy5gKVZXABIG7A7XaHzzpomuF1RPtCnGAadLcN90n/qVGRtxnPC5stQBAMlJuGPtL2jIJUMIBFLTlzGLCZ1gQ5+ZhkpQ9iG84TMAnnKkdv3fMQ1YfNIL69usR6+GwZXtGRmFVEtAHG5nKw+IhhVLLQvY3KYEvb4+UMagYEXpxulQ8Wy8s9XU6xy8MJCVJAsPf5wa4gpgqclRDhS2Y9CLfIxxn4X4UzKs2GwuUtYPp74eqtHw1g7KM2MT0Z5SzeY5wUgkosWcH4tr1u1os3h6qBQApn0sLWD+TWeE+fhiVJTORYqGUtsVBtPg13eGfCZ2RPNyl7gMA9+jd9IU1bbtpjFNYUFRHFVWABexFmD99oW5yDNMybm5bAJ6MQMzvuSO0Tv/ABJksWKctiPaV5As/wAI50dUjwFKUkpK0mxuQ589e76xi3ngzyoV5lQ8bzD4stOwS/foX90Q6KjSoZlpcMW/MmJOPqEypYOWACjs99O2kcqFDrKCSRoNfzihWStSr7RZqwbSx5nWtwRHh5gyGAUGFyLHq0WPwylqdCgGPsq7s/x/I94RJ1F4hEsJIIZy9gNtf4vDDgU9KCuWMyrJc9NcxD+bj1hLUEsmCeo3SgBOB3HHCKZCSZktRUlWYhIZje9ixO+p+kFlzULzbFLOVJPKbEHZ/Qws0OMJQrLLOgbKA6ToSoDW1hY9QII09dlC0c4OoMxnP7Ia4t3gO7A5E8wyeIIxymPiAS1jItIcgBIPM7kegLjUWu8I+KUYVMAUpPKVABuYgpUAp/d7osWpnhWU8wUmwBGpYXLh7Qk1tMtawCwLnRLE3Pw21/dum4g8zT1KwwYqUQUmVNlgM6SpZ8uVKew5lHzPaIFLJKVoKg4J9/WLKp+E1C0xWUrSWSNb6P3gJxBwTNpZiVEZ5YL5k3YE7gaHqIopfnMntpgCMGSuC8pnTZBDBTK726Qxz6ZaFhIU4BspubQloS6Cry4hLUOUEgW0vYemkWoqlQACslKswLkW16aERMvXxhvUSijYBBiFjkxRGUB0upkFQzsQSp2BZhtex7NCRPwsJS/M7nVhbaLC4lp2zpVzF8xyvlCQSACQG0JLgG/lCjTYeuoWMoJG3U9SfpFCpwg4iT17zgiCaKiubh9vTm+kSqegUSGYMlFme+RJJ98M83DJckAC6jqrcOOn0iHjFKlJcF3Go7WI7ho0dQScTw0qjmA6vDVEKI1BAto57bRCqcJmITmUCPSDaDzDKQCkg2fXS/e7+kGsbSZlMcz5vfo8d+OVIEGdMrAmQfs5nMpafK3nDlU0BIXmJIJsMxGrWYWawhD4H5Z7H8QbtFjSqbw0DK5BVoouEggsz7W76whquLiQY3pvylBkWX91KHiFLpDjXlIJJWTmCSd79/KIsjEEgjnUEqSwJObUuWFx+LrffWJmKUqlJCVLyAm9gQp/wl7sw9IghKTLdIYA8qgE/hcHLozXGnrGV8Q+82eCYqcd5rHNyksU72FifjBr7O6dKJRmlxYDTXnJPowEAeNZ/iJQsAgAkB9VOHfS+h9/eNOEcc8NkLTmTmsbltHDP2eHyjHTgCIq6/1Bz5iGeKa3xZwVb2AGBduZVj3jI24syeLLKGIVKSXGhdSz+UZG16EBb9ZhHAl6sdDp5h/nDDQVRzJbRnAAGxvfyhXwj+dJTugHs4J/OGKnnc8t7d9bt29YjEYeWuxGennZgWBB90DcclZkEXHWCdOnlfUeTfWIGOL5CBvqe0Hu+jJilf18StOJ0+HLQoBylSS/l/tAnFagqQ4N5jZiepIf5wf4hQ8lSSHcoA/vm3xhYrZ/3SQzFJAI6FKmaD6blV+8JccFufKMKUnImW5OQHMRZyHyn01hj/SQlCVtdxruHZ+2ov3EAfESEqGvLmfzDkfX17QawhPiAo6AE6EAMl23BdtjqIC4LNz5QykKMzthizLJlhSlcpWE5XYqUSoFVhYv1f0gfjuKKEsFyglICT1BLuO1niTxBOTKQRLQQtPIoPyuosSAzbNbchmhOx6uWtZlrPMNE25XIGWxIsAL6nNBzULGEB8YqDOeEUCpgmTC7MQCTd2J91o44DLUpRUCpxslLu4vfaHGZQiRSIQTzMSr1vClwytQBUCpgXJSC79IItm7eftBMPpH3h7A6dOdRXsrQjudfdBeZVp/SkkWdOVtuVrNp3f90CcGqcypoYm4NwxGsTMWoimUakf8JQcDpoS3VoTbJYp6xkMBhjCNQpC5qEomZQc3IsakMwB9oHsO+keSsQIOXxX2USVMDfXruHLkneBdFUyVkFTOpQWCwbszt894OYljctEsK8MJQlXtXAJsyiRYnsTYxjGfDNMQDmazswzsp2GqWDf2nca6CBeAVKTVABiEpUw9U3+HwjbEuIJculmKCyUrSyGHtE2JBfKwLlhcNcQI4CQ6lzT+KwHQRtKiqFzMvaCdgjliKiolQ/CAT/eAjetrFLlDmJSna51v/BPaJdHWplm6c2ZJChrqxA94gPWTkl8tgQfSBk7R333PKMnGOpXvEkwCaVIOimt1YE/GLawTihFRSIUoKUAA5HtAgX8w8VTXUgmU6lB82ZSvifoI4cL8Yro8wy50Eg5c2ViO7Gx3DdIohC9eE7HEVssFdvj6MsLiNEtRUgrSQACSCbJVzDttl1LDpC3SYumUjLKl5jupVh7tbekcKXjBM/xDNCZalFISwJBAJOUkuXvbzMTsOo0HLmvmDkJ2v16QFg1XYjNbJaMgyLTqmr1SgpcPq+osD1tHnESgVkiWUMoApu3mT3g5VI5kISzAhgBb+LRviGGlcoFQ2PMLW6ny6wEWc9QjIPXuJygXT7IJWNN27NBPFqhSKck3dgez2gRidW5l65kqZ3sWs46eUFKl50hSXJJHyuB8IZYcqT1F1J2sB3BGDKaoQfIn4A/GLXXIWUBTgIByquQXazXYuesU5gs0makOzBr78wt9fSLepEL8IBLEHmL7EOQR5AwPVqFcZ9JyhtyZHrPV0MsgkrWVJvlSbX6/WAtbTOp8xAysEg8oOr+baWgkhBVKUoiyjfPcH0hZrJhBUVZQ19wd2ADtuNrQqpyMDiHxyc8xO4lWPFyJcJSHALve931LNdog0M4AkGz6G7gi4Zt3j3FJpVNUTc9etoix9Ai+ACQLG+YSPWM8uuVNGZdyLW9/1jIiYOp0En9b6CPICQAcQmd3MYcMqzLWm9gSPMGHGatJMrIWLg9iGMJtJLBVezEaB/hA/ibHZ6V5QpgU7JA87xMFRsbAliy4VjJlmTsekS7zJ8tB3Dh7dnhcx77SZTNIBmHqbJ95Dn0EVWTDFw/gAnIK1LYDYan8obfT11rucxCu57WwonGpxOfPWlTkqSeUAWDXFvzjti9WFe0jKvJzs2VSh+IediRDkiklSEMgAOnU3J63hNxZLlZGgCm9IxVartgDAEYaoqpYnmTqWaFhAJYWc9BoYcJS/DSpinM4bTfQPqRo4HUQg0p5R6RrOxxcpYYBhqlzlVcF22O3vMc+DvbiFe0InPRj3jyymSjM6RmBUoD2yWBv5Aa6N1ELPCtEmpqZk+Y+VJzer8oiHN4oeUpBKlBV2Uxylmt219DDNwVRhNI+6ySfTQRpwa0J8+oFWDsP59pL4vvKuGZKvMOmE7hyeUSlas+rtcAH8oY+KFFSFDVWQ2/jo0KVPXGXKWwJAUNT1A29IHR4kIHrNXYVlJ8gYY4crM01epdt3Nj++H6VKSqSUm4UCC+8VvwlUhU1PUhT/wB4H84sUK5PjArxssM6h31iV3ilDU0Sl+GSZJcBwFJD9joR1hZn4lNWkIWtSkp0SS4HkItatV4iFpbUH4/wIqiklpM0JVYEt29e0PaS34gJI5ES1Ve3GD3ClPUTF0okBQIVNSAk6gAKL/sus37GHbhmSJaCNwyfUAA/GEnwBLUlaWYEO35Q54HLISnvf6wDVvlRiNaavbnPcZJqAfMCBFdL5SnqGHrBScoZQoam3u7QInFhrYiJrR2uBqJjLCQNiD7zCni2DqlqJF09YaadXtZbAKIf1f6xHxBGcJSEu6vewJPyh+mxks484C+pbE5ibJHMPMfOLewnwkyEukuXJI9LNr39YrKtpkpVZs2Y2BOjRZeEokrlJVMUQQkafshi2/SD6pt23HvF9ImzcD7dTtJUhU1JPspL38o34pxhCpJSj8IiPKGYtY9zb4QLx4BMhbeTxPRj9PqZQZRnJ8oioWVTkgmwNhsIcadIa1oSJZac3docKOdy36Q/qhjER0fIb7wBw8gfpQClN7j+Idu23yeLFqeKkSkKAUDazXvFXooSuYQCAxZyeukTjwpNScpWlL3YE+mgjt9aOQWbExSzoCFTMa6XidDgLmKQC41s/ugRxJiUpKlALzHQJDm+R8yjazkDV9YHp4TLh15h+JtR5P8AOAValpihexa5c2trHKdPUWypzPX6i1V5GJwJjIyMeKckw3gv82f2j8hHseYL/Nn9o/IRkLP3GF6jLQuCpXfeNa/CxOWFK0Tt1jpKmJa28bmaQl+8SclTkSqwDHmKKcOSZ5QbAXaGXDJiZSlIADEAgDzuPg/vgDjdVkqMwvy3jpg1cVzMytiPKHbVayvcesQNLItm0d5jlPnJU4JAAB11Ztu8JGIP4ZP6x/1fuEMlZKCyACwLk/AfnC/j6nTyhkJU3utC+lGCBGNT9B+09pmf+NtoJYOpCZyfESCO4B/jYwJp5jeYuPIxLmL5kqe8Gcc4nkYFRGfFuBpU4Z5bSlAh29k6XbTfaD1FSpkSEygrNkAuWeIOF1DyWL3YdrdI7r3MKs7MuDPCoBjBeMVSUJJIcZTr5ExXkyoPhKDWUUv5gGHHiq8pXQd+94RqudmWWsDt5aQ3oV8JPvFta+MCG+CgPGUc2UgW73ix5kw6XvFbcJTQJqdQS4V5Fm+UWbONgddPjAtX+YZvTcVCQa6nKks7WuYqOahlEdCR7jFv1nMhQioqlBC1A6gn5wTQHloDWjwrCycQzZJRIZTFR9HCff8AOLDwyWMibXZ+m0VJIUyge4+cXHg8jNLBtdgDHNYmCuITS2lgczvMcpD9BaAmLVLWAgzUVBS4JfoIVsRqyCVGzOYQ25OI4pg/DqvmWgjRT6a2/MRIn0iphTl1GZWraDX4wp0+KqRMK9ddfhHVXEEwhuxBPrb3RT/pm3ZES/q124M74nJAmoT+Lcv7T6H6Q6SpTS0+1oPLTSEXBHmVCSoudX8tId5DpLWI87Dv6QDWcYX0EZ0R3Bn95LqKgpACSxI+DaQJxtR8K5GoDPe51+HxiaVuu7G3TRydIhYqxlm18wPoL/x5QnX9Yjj8IYjVCmmvpcfSGylXyh9IUa0us/xtBfDK0ZA6rixHyixqK9yAiRtLYFdgfObSspWspNlH6tDEJwPMBdr/ALoWKdDTF5dGCvi8MBmOekJ6gciP0HKzsa8pSpjrqenYdzCNOJUSWubk9YYMSqyJZPmPU2hfRPIFoa0ibQTENc2SBOJEeR2Lq2eOSkEaw9J0NYL/ADZ/aPyEZGYL/Nn9o/IRkLP3GF6h9BcE949mzX5RaPYyJmOZVizjstlAkvt8o78OSsxPm8eRkPMfw+Yog/E/z0jf+jBLKJzcrgNYX6PCnjU4+GRsZh87R5GQrpeXjmqPyzB1JVEKD3e1/dBEzsqpY1d/kYyMh+xRmTqHbafuP3jhgEq0wA6KDdNP3QbqfYzdT+X5xkZEpupXPcWeJh90rvFfZYyMh7QfQfvJmv8AqEL8N/zhPRoshyqWJn6ocg7hw47axkZAdVzYftGtN+Sv3kqtljK4sCBFb8XUSQoTU2zEgjyDv5tGRkB0pIuGJy8A0nMXhFp8L1h8EJP4Szx5GQ5rvpEW0QyGkurnkX3hF4lqSzX5jHkZCulGbBmM3kis4i7GNGRkWpFhfhcDxnIdg+rdvrDfMk5NbknX+POMjIja382X9B+WPvNJZfMf4tGmIyHCeYgnMzfsKN/dGRkL1fmCM6g4rMQpqsxJjnpGRkfQz5eTcIqsq21e38e+GlQD2DDpGRkTdWPEDK+gJ2EQHj80slOzv7oCgtGRkN6cfLES1R+aZ2lTGuPOPFzs2wjIyDRaFsG9g/tH5CMjIyF37h16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6328" name="Picture 8" descr="http://t2.gstatic.com/images?q=tbn:ANd9GcTEtzGir4-pm72jXiCxqmW3K1Rcd15-D5fR48VaMbasO_qFE0nkt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10149"/>
            <a:ext cx="2466975" cy="1847851"/>
          </a:xfrm>
          <a:prstGeom prst="rect">
            <a:avLst/>
          </a:prstGeom>
          <a:noFill/>
        </p:spPr>
      </p:pic>
      <p:pic>
        <p:nvPicPr>
          <p:cNvPr id="56350" name="Picture 30" descr="http://t2.gstatic.com/images?q=tbn:ANd9GcQg4TeKfcjiPOJrZaiLtiniUzRV83zHL2T1ZXUQx__Yr0kRR0P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3643314"/>
            <a:ext cx="2428860" cy="1981201"/>
          </a:xfrm>
          <a:prstGeom prst="rect">
            <a:avLst/>
          </a:prstGeom>
          <a:noFill/>
        </p:spPr>
      </p:pic>
      <p:pic>
        <p:nvPicPr>
          <p:cNvPr id="56348" name="Picture 28" descr="http://t2.gstatic.com/images?q=tbn:ANd9GcSXJ45ZyN2OssVEP9itJIdZbyeeZ-MrARiSggb7gjzECwmzZ-E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15140" y="5241703"/>
            <a:ext cx="2428860" cy="1616297"/>
          </a:xfrm>
          <a:prstGeom prst="rect">
            <a:avLst/>
          </a:prstGeom>
          <a:noFill/>
        </p:spPr>
      </p:pic>
      <p:pic>
        <p:nvPicPr>
          <p:cNvPr id="56354" name="Picture 34" descr="http://t3.gstatic.com/images?q=tbn:ANd9GcSIDEyPlFFvNoWARV7cUcSU7_87GNqvWOn2xrusyn_t79DyCif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8860" y="5000636"/>
            <a:ext cx="2619375" cy="1857364"/>
          </a:xfrm>
          <a:prstGeom prst="rect">
            <a:avLst/>
          </a:prstGeom>
          <a:noFill/>
        </p:spPr>
      </p:pic>
      <p:pic>
        <p:nvPicPr>
          <p:cNvPr id="56352" name="Picture 32" descr="http://t0.gstatic.com/images?q=tbn:ANd9GcT7dmfIP6fh8WEdlFzo1i91hbuhPLjsZVSoPCGqchKE4pVlMyp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14810" y="5000636"/>
            <a:ext cx="2514600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4143404" cy="3214686"/>
          </a:xfrm>
        </p:spPr>
        <p:txBody>
          <a:bodyPr>
            <a:normAutofit/>
          </a:bodyPr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№5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Запрещают:</a:t>
            </a:r>
            <a:b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spc="600" dirty="0" smtClean="0"/>
              <a:t>редьку, редис, щавель, грибы, бобовые, лук</a:t>
            </a:r>
            <a:endParaRPr lang="ru-RU" dirty="0"/>
          </a:p>
        </p:txBody>
      </p:sp>
      <p:pic>
        <p:nvPicPr>
          <p:cNvPr id="1028" name="Picture 4" descr="http://t0.gstatic.com/images?q=tbn:ANd9GcRIzq5IrcI6jPk4ERvhtRLOLx4j4izVWQKojFS199WMqzpbBR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66975" cy="1857376"/>
          </a:xfrm>
          <a:prstGeom prst="rect">
            <a:avLst/>
          </a:prstGeom>
          <a:noFill/>
        </p:spPr>
      </p:pic>
      <p:pic>
        <p:nvPicPr>
          <p:cNvPr id="1030" name="Picture 6" descr="http://t3.gstatic.com/images?q=tbn:ANd9GcR3EyfKQfQ-7PUg_ZMMkJGiCsEoaQQG0QyNHVBSPnT3wfxt3a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2500298" cy="2057401"/>
          </a:xfrm>
          <a:prstGeom prst="rect">
            <a:avLst/>
          </a:prstGeom>
          <a:noFill/>
        </p:spPr>
      </p:pic>
      <p:pic>
        <p:nvPicPr>
          <p:cNvPr id="1032" name="Picture 8" descr="http://t0.gstatic.com/images?q=tbn:ANd9GcTZkzggJd5i9ws4Z3ptx74Mowb4DUqDaoPdXkGGw2_IXwfAtyp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7025" y="0"/>
            <a:ext cx="2466975" cy="1847851"/>
          </a:xfrm>
          <a:prstGeom prst="rect">
            <a:avLst/>
          </a:prstGeom>
          <a:noFill/>
        </p:spPr>
      </p:pic>
      <p:pic>
        <p:nvPicPr>
          <p:cNvPr id="1034" name="Picture 10" descr="http://t1.gstatic.com/images?q=tbn:ANd9GcStpITwo72WJ-iylHfLSYngF1nGbP3sKYlhhlwHXupnDXsgSzP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7025" y="1785926"/>
            <a:ext cx="2466975" cy="1847851"/>
          </a:xfrm>
          <a:prstGeom prst="rect">
            <a:avLst/>
          </a:prstGeom>
          <a:noFill/>
        </p:spPr>
      </p:pic>
      <p:pic>
        <p:nvPicPr>
          <p:cNvPr id="1038" name="Picture 14" descr="http://t2.gstatic.com/images?q=tbn:ANd9GcTUqGLd8iJJzdk-7d5-E-Ryd4Hh1w8JFEeahfcNiVkwO4ANP92WV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643314"/>
            <a:ext cx="4929222" cy="3214686"/>
          </a:xfrm>
          <a:prstGeom prst="rect">
            <a:avLst/>
          </a:prstGeom>
          <a:noFill/>
        </p:spPr>
      </p:pic>
      <p:pic>
        <p:nvPicPr>
          <p:cNvPr id="1026" name="Picture 2" descr="http://t3.gstatic.com/images?q=tbn:ANd9GcQ8Kc75V0qxs-i5PM1rOlvgdwTu13DI-YaOP6pUf8drv58H7i92k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643314"/>
            <a:ext cx="4071934" cy="3214686"/>
          </a:xfrm>
          <a:prstGeom prst="rect">
            <a:avLst/>
          </a:prstGeom>
          <a:noFill/>
        </p:spPr>
      </p:pic>
      <p:pic>
        <p:nvPicPr>
          <p:cNvPr id="1036" name="Picture 12" descr="http://t1.gstatic.com/images?q=tbn:ANd9GcRX2fp2ur3O3_lQtjUWclbykc87jOwomCWQh6th5j64OqhRvDCyE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3625771"/>
            <a:ext cx="2500299" cy="323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pPr algn="l"/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ДИЕТА №</a:t>
            </a:r>
            <a:r>
              <a:rPr lang="en-US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Рекомендуют:</a:t>
            </a:r>
            <a:r>
              <a:rPr lang="en-US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/>
              <a:t>хлеб пшеничный вчерашней выпечки; несдобное печенье;</a:t>
            </a:r>
            <a:br>
              <a:rPr lang="ru-RU" sz="2800" dirty="0" smtClean="0"/>
            </a:br>
            <a:r>
              <a:rPr lang="ru-RU" sz="2800" dirty="0" smtClean="0"/>
              <a:t>молоко, простоквашу, неострый сыр; обезжиренный творог и блюда из него;</a:t>
            </a:r>
            <a:br>
              <a:rPr lang="ru-RU" sz="2800" dirty="0" smtClean="0"/>
            </a:br>
            <a:r>
              <a:rPr lang="ru-RU" sz="2800" dirty="0" smtClean="0"/>
              <a:t>нежирные мясо, птицу, рыбу  отварные или на пару;</a:t>
            </a:r>
            <a:br>
              <a:rPr lang="ru-RU" sz="2800" dirty="0" smtClean="0"/>
            </a:br>
            <a:r>
              <a:rPr lang="ru-RU" sz="2800" dirty="0" smtClean="0"/>
              <a:t>яйца в виде омлетов;</a:t>
            </a:r>
            <a:br>
              <a:rPr lang="ru-RU" sz="2800" dirty="0" smtClean="0"/>
            </a:br>
            <a:r>
              <a:rPr lang="ru-RU" sz="2800" dirty="0" smtClean="0"/>
              <a:t>овощи в виде отварных или запечённых блюд;</a:t>
            </a:r>
            <a:br>
              <a:rPr lang="ru-RU" sz="2800" dirty="0" smtClean="0"/>
            </a:br>
            <a:r>
              <a:rPr lang="ru-RU" sz="2800" dirty="0" smtClean="0"/>
              <a:t>плоды, ягоды - сладкие сорта в виде компотов, киселей, желе, муссов;</a:t>
            </a:r>
            <a:br>
              <a:rPr lang="ru-RU" sz="2800" dirty="0" smtClean="0"/>
            </a:br>
            <a:r>
              <a:rPr lang="ru-RU" sz="2800" dirty="0" smtClean="0"/>
              <a:t>крупы в виде молочных каш и пудингов;</a:t>
            </a:r>
            <a:br>
              <a:rPr lang="ru-RU" sz="2800" dirty="0" smtClean="0"/>
            </a:br>
            <a:r>
              <a:rPr lang="ru-RU" sz="2800" dirty="0" smtClean="0"/>
              <a:t>масло: сливочное и растительное;</a:t>
            </a:r>
            <a:br>
              <a:rPr lang="ru-RU" sz="2800" dirty="0" smtClean="0"/>
            </a:br>
            <a:r>
              <a:rPr lang="ru-RU" sz="2800" dirty="0" smtClean="0"/>
              <a:t>супы овощные, фруктовые, молочные;</a:t>
            </a:r>
            <a:br>
              <a:rPr lang="ru-RU" sz="2800" dirty="0" smtClean="0"/>
            </a:br>
            <a:r>
              <a:rPr lang="ru-RU" sz="2800" dirty="0" smtClean="0"/>
              <a:t>напитки сладкие – чай и кофе с молоком, соки, отвар шиповника.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t1.gstatic.com/images?q=tbn:ANd9GcTWRJLYmjF44Z_6dsfODFaGDFYVEqD7ezKSHvfBWAF6SK_B8bcI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42072" cy="2786058"/>
          </a:xfrm>
          <a:prstGeom prst="rect">
            <a:avLst/>
          </a:prstGeom>
          <a:noFill/>
        </p:spPr>
      </p:pic>
      <p:pic>
        <p:nvPicPr>
          <p:cNvPr id="59398" name="Picture 6" descr="http://t0.gstatic.com/images?q=tbn:ANd9GcQ0XKuQijXCbs7dL9QO0Q_Rz3_GvD0jsnhR5bAZy0m6oLdfDX1Ch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2057400" cy="2228850"/>
          </a:xfrm>
          <a:prstGeom prst="rect">
            <a:avLst/>
          </a:prstGeom>
          <a:noFill/>
        </p:spPr>
      </p:pic>
      <p:pic>
        <p:nvPicPr>
          <p:cNvPr id="59400" name="Picture 8" descr="http://t2.gstatic.com/images?q=tbn:ANd9GcTFU8mnPzMmnOFVfrdGt45Z8nHYbZJ94tPnxsbCCCAxAaLwTGD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786058"/>
            <a:ext cx="2162175" cy="2185988"/>
          </a:xfrm>
          <a:prstGeom prst="rect">
            <a:avLst/>
          </a:prstGeom>
          <a:noFill/>
        </p:spPr>
      </p:pic>
      <p:pic>
        <p:nvPicPr>
          <p:cNvPr id="59402" name="Picture 10" descr="http://t2.gstatic.com/images?q=tbn:ANd9GcRGVb0iN54aBxzk2t4x-ZYiWSbzBSbyYJ5dsUMtJ7Y_97L9zp0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786058"/>
            <a:ext cx="2609850" cy="2252666"/>
          </a:xfrm>
          <a:prstGeom prst="rect">
            <a:avLst/>
          </a:prstGeom>
          <a:noFill/>
        </p:spPr>
      </p:pic>
      <p:pic>
        <p:nvPicPr>
          <p:cNvPr id="59404" name="Picture 12" descr="http://t3.gstatic.com/images?q=tbn:ANd9GcQ8LrwWi_IWmH_-A1CBcINNMhr-3o4eOlMvnVUOigaG3ETrajo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786058"/>
            <a:ext cx="2428860" cy="2224091"/>
          </a:xfrm>
          <a:prstGeom prst="rect">
            <a:avLst/>
          </a:prstGeom>
          <a:noFill/>
        </p:spPr>
      </p:pic>
      <p:pic>
        <p:nvPicPr>
          <p:cNvPr id="59406" name="Picture 14" descr="http://t0.gstatic.com/images?q=tbn:ANd9GcTdTWQwOib16YhBclpG41wK0qYZ3y-DUZ5ryUmngGRoJIl2K5RZX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000637"/>
            <a:ext cx="2552700" cy="1857364"/>
          </a:xfrm>
          <a:prstGeom prst="rect">
            <a:avLst/>
          </a:prstGeom>
          <a:noFill/>
        </p:spPr>
      </p:pic>
      <p:pic>
        <p:nvPicPr>
          <p:cNvPr id="59410" name="Picture 18" descr="http://t1.gstatic.com/images?q=tbn:ANd9GcQWJx4NJg_PNEDPUnhcTDw7zAkSRvL4AbCF4vQSCci4yQd-hhS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5010149"/>
            <a:ext cx="2466975" cy="1847851"/>
          </a:xfrm>
          <a:prstGeom prst="rect">
            <a:avLst/>
          </a:prstGeom>
          <a:noFill/>
        </p:spPr>
      </p:pic>
      <p:pic>
        <p:nvPicPr>
          <p:cNvPr id="59412" name="Picture 20" descr="http://t3.gstatic.com/images?q=tbn:ANd9GcT1SLbJmu3nZNmekDKrOJ-B9H8m5AcrrNIZImdR89h0fKgxvyA_b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10350" y="5000637"/>
            <a:ext cx="2533650" cy="1857364"/>
          </a:xfrm>
          <a:prstGeom prst="rect">
            <a:avLst/>
          </a:prstGeom>
          <a:noFill/>
        </p:spPr>
      </p:pic>
      <p:pic>
        <p:nvPicPr>
          <p:cNvPr id="59408" name="Picture 16" descr="http://t1.gstatic.com/images?q=tbn:ANd9GcRAAbb2lpc5nCXPMt7XSWz4Qw4lMk_ryIL3ywtLtmPhC2nnxE9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298" y="5000636"/>
            <a:ext cx="2052638" cy="1857364"/>
          </a:xfrm>
          <a:prstGeom prst="rect">
            <a:avLst/>
          </a:prstGeom>
          <a:noFill/>
        </p:spPr>
      </p:pic>
      <p:pic>
        <p:nvPicPr>
          <p:cNvPr id="59416" name="Picture 24" descr="http://t2.gstatic.com/images?q=tbn:ANd9GcQr3eKnrA0C3Un49MRY0-fTbUAq7CfCThClUPhWjf_W4ecA3Y7CCQ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96959" y="0"/>
            <a:ext cx="2147041" cy="2786057"/>
          </a:xfrm>
          <a:prstGeom prst="rect">
            <a:avLst/>
          </a:prstGeom>
          <a:noFill/>
        </p:spPr>
      </p:pic>
      <p:pic>
        <p:nvPicPr>
          <p:cNvPr id="59396" name="Picture 4" descr="http://t1.gstatic.com/images?q=tbn:ANd9GcSBRWHnCFwtJo2nx18LjzXTCRq1w85wvh5Q9PZK_Z90Nryg6i5XZw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868" y="0"/>
            <a:ext cx="3733890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t0.gstatic.com/images?q=tbn:ANd9GcRuytet0H-YK7ytfz7bTD36eRNNF5W9PmwfBS1F2zuLKVLmMF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1714500"/>
          </a:xfrm>
          <a:prstGeom prst="rect">
            <a:avLst/>
          </a:prstGeom>
          <a:noFill/>
        </p:spPr>
      </p:pic>
      <p:pic>
        <p:nvPicPr>
          <p:cNvPr id="60422" name="Picture 6" descr="http://t0.gstatic.com/images?q=tbn:ANd9GcSgCR4osvHIuXvONiGMHxbPJoBJFqWoLsULWaf7jPBoKVbfqVRU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2466975" cy="1847851"/>
          </a:xfrm>
          <a:prstGeom prst="rect">
            <a:avLst/>
          </a:prstGeom>
          <a:noFill/>
        </p:spPr>
      </p:pic>
      <p:pic>
        <p:nvPicPr>
          <p:cNvPr id="60426" name="Picture 10" descr="http://t2.gstatic.com/images?q=tbn:ANd9GcRU_cG_HvkUwnN9ae7-WT8o_L9yvwLqOMG4cvuJytfLcZTL3VLwR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488"/>
            <a:ext cx="2428875" cy="1885950"/>
          </a:xfrm>
          <a:prstGeom prst="rect">
            <a:avLst/>
          </a:prstGeom>
          <a:noFill/>
        </p:spPr>
      </p:pic>
      <p:pic>
        <p:nvPicPr>
          <p:cNvPr id="60430" name="Picture 14" descr="http://t0.gstatic.com/images?q=tbn:ANd9GcTe8OCZ_F2b81Yl79sjO_pgU59iGZuXayLoRreU7PUVjQ5L3SKA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1714488"/>
            <a:ext cx="2457450" cy="1857376"/>
          </a:xfrm>
          <a:prstGeom prst="rect">
            <a:avLst/>
          </a:prstGeom>
          <a:noFill/>
        </p:spPr>
      </p:pic>
      <p:pic>
        <p:nvPicPr>
          <p:cNvPr id="60434" name="Picture 18" descr="http://t2.gstatic.com/images?q=tbn:ANd9GcTDnMk0g0DWMVnINiJSg9Upl9rEvKJIXTH6zKuh7Aw-9fuNc2L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857232"/>
            <a:ext cx="2285984" cy="3571900"/>
          </a:xfrm>
          <a:prstGeom prst="rect">
            <a:avLst/>
          </a:prstGeom>
          <a:noFill/>
        </p:spPr>
      </p:pic>
      <p:pic>
        <p:nvPicPr>
          <p:cNvPr id="60436" name="Picture 20" descr="http://t1.gstatic.com/images?q=tbn:ANd9GcRixjjtG9p3rtyhjhu6gwwwGjRJkG8tJbqvMQY9h28WMknSmAEyM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71876"/>
            <a:ext cx="2143125" cy="2143125"/>
          </a:xfrm>
          <a:prstGeom prst="rect">
            <a:avLst/>
          </a:prstGeom>
          <a:noFill/>
        </p:spPr>
      </p:pic>
      <p:pic>
        <p:nvPicPr>
          <p:cNvPr id="60420" name="Picture 4" descr="http://t2.gstatic.com/images?q=tbn:ANd9GcRHY9jwb2iWZA8lPDv-eY3NQNinyjvGmaYJu9FltiuXLrVlAffn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0"/>
            <a:ext cx="2619375" cy="1743076"/>
          </a:xfrm>
          <a:prstGeom prst="rect">
            <a:avLst/>
          </a:prstGeom>
          <a:noFill/>
        </p:spPr>
      </p:pic>
      <p:pic>
        <p:nvPicPr>
          <p:cNvPr id="60424" name="Picture 8" descr="http://t3.gstatic.com/images?q=tbn:ANd9GcQYFp3c_5BltYKcNYkrXehSGy1UBB1mCLZ04NfcwWB599TX40r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77025" y="1"/>
            <a:ext cx="2466975" cy="1714488"/>
          </a:xfrm>
          <a:prstGeom prst="rect">
            <a:avLst/>
          </a:prstGeom>
          <a:noFill/>
        </p:spPr>
      </p:pic>
      <p:pic>
        <p:nvPicPr>
          <p:cNvPr id="60432" name="Picture 16" descr="http://t2.gstatic.com/images?q=tbn:ANd9GcQdGma0cJPvOIH2GdhzIno1didiF1lfNIcDRLabbgqJRoITDIjqdw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6314" y="1714488"/>
            <a:ext cx="2286000" cy="1819276"/>
          </a:xfrm>
          <a:prstGeom prst="rect">
            <a:avLst/>
          </a:prstGeom>
          <a:noFill/>
        </p:spPr>
      </p:pic>
      <p:pic>
        <p:nvPicPr>
          <p:cNvPr id="60438" name="Picture 22" descr="http://t0.gstatic.com/images?q=tbn:ANd9GcRlO6KptBrYUNRnrkJZ1PBijEhXCrFcvuLGR_rLHw2a2JiIZAx28Q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1670" y="3571876"/>
            <a:ext cx="2657475" cy="2143140"/>
          </a:xfrm>
          <a:prstGeom prst="rect">
            <a:avLst/>
          </a:prstGeom>
          <a:noFill/>
        </p:spPr>
      </p:pic>
      <p:pic>
        <p:nvPicPr>
          <p:cNvPr id="60446" name="Picture 30" descr="http://t3.gstatic.com/images?q=tbn:ANd9GcR1C9uMFRmrh89lI_5ksYmqqcaJ2nLVKpJaonRp1qwEiYKDzxWM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00298" y="4657725"/>
            <a:ext cx="2214578" cy="2200275"/>
          </a:xfrm>
          <a:prstGeom prst="rect">
            <a:avLst/>
          </a:prstGeom>
          <a:noFill/>
        </p:spPr>
      </p:pic>
      <p:pic>
        <p:nvPicPr>
          <p:cNvPr id="60444" name="Picture 28" descr="http://t1.gstatic.com/images?q=tbn:ANd9GcR7OLH0Xp2OZW9kMAEL_9Gaj1PjTp_MtDlH2tFVNLyODIifE1e0M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643446"/>
            <a:ext cx="2600325" cy="2214554"/>
          </a:xfrm>
          <a:prstGeom prst="rect">
            <a:avLst/>
          </a:prstGeom>
          <a:noFill/>
        </p:spPr>
      </p:pic>
      <p:pic>
        <p:nvPicPr>
          <p:cNvPr id="60448" name="Picture 32" descr="http://t0.gstatic.com/images?q=tbn:ANd9GcQJdQitlGkpYiEUg5r67_gbZr1jW2HBFVbfwS16Rvs7RmOWAXgv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14876" y="4786322"/>
            <a:ext cx="4429124" cy="2071678"/>
          </a:xfrm>
          <a:prstGeom prst="rect">
            <a:avLst/>
          </a:prstGeom>
          <a:noFill/>
        </p:spPr>
      </p:pic>
      <p:pic>
        <p:nvPicPr>
          <p:cNvPr id="60440" name="Picture 24" descr="http://t2.gstatic.com/images?q=tbn:ANd9GcTb-u4fZCNJg4ML-te92O-aeRlWxi3TK_mQhXDk9Bth137lM_pSeA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14876" y="3500438"/>
            <a:ext cx="2214578" cy="2219326"/>
          </a:xfrm>
          <a:prstGeom prst="rect">
            <a:avLst/>
          </a:prstGeom>
          <a:noFill/>
        </p:spPr>
      </p:pic>
      <p:pic>
        <p:nvPicPr>
          <p:cNvPr id="60442" name="Picture 26" descr="http://t1.gstatic.com/images?q=tbn:ANd9GcR-_Esb7GvU5Vuo3zLk_SFfjv_48-4W7MVRAsh-lQN86665Bc_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58016" y="3500438"/>
            <a:ext cx="228598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86913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</a:rPr>
              <a:t>       Примерное меню диеты № 5.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i="1" dirty="0" smtClean="0"/>
              <a:t> </a:t>
            </a:r>
            <a:r>
              <a:rPr lang="ru-RU" sz="3600" b="1" i="1" dirty="0" smtClean="0"/>
              <a:t>1-й завтрак</a:t>
            </a:r>
            <a:r>
              <a:rPr lang="ru-RU" sz="3600" dirty="0" smtClean="0"/>
              <a:t>: творог с сахаром и сметаной, каша овсяная молочная, чай.</a:t>
            </a:r>
            <a:br>
              <a:rPr lang="ru-RU" sz="3600" dirty="0" smtClean="0"/>
            </a:br>
            <a:r>
              <a:rPr lang="ru-RU" sz="3600" b="1" i="1" dirty="0" smtClean="0"/>
              <a:t>2-й завтрак</a:t>
            </a:r>
            <a:r>
              <a:rPr lang="ru-RU" sz="3600" dirty="0" smtClean="0"/>
              <a:t>: яблоко печеное.</a:t>
            </a:r>
            <a:br>
              <a:rPr lang="ru-RU" sz="3600" dirty="0" smtClean="0"/>
            </a:br>
            <a:r>
              <a:rPr lang="ru-RU" sz="3600" b="1" i="1" dirty="0" smtClean="0"/>
              <a:t>Обед</a:t>
            </a:r>
            <a:r>
              <a:rPr lang="ru-RU" sz="3600" dirty="0" smtClean="0"/>
              <a:t>: суп из сборных овощей вегетарианский на растительном масле, кура отварная в молочном соусе, рис отварной, компот из сухофруктов.</a:t>
            </a:r>
            <a:br>
              <a:rPr lang="ru-RU" sz="3600" dirty="0" smtClean="0"/>
            </a:br>
            <a:r>
              <a:rPr lang="ru-RU" sz="3600" b="1" i="1" dirty="0" smtClean="0"/>
              <a:t>Полдник</a:t>
            </a:r>
            <a:r>
              <a:rPr lang="ru-RU" sz="3600" dirty="0" smtClean="0"/>
              <a:t>: отвар шиповника.</a:t>
            </a:r>
            <a:br>
              <a:rPr lang="ru-RU" sz="3600" dirty="0" smtClean="0"/>
            </a:br>
            <a:r>
              <a:rPr lang="ru-RU" sz="3600" b="1" i="1" dirty="0" smtClean="0"/>
              <a:t>Ужин</a:t>
            </a:r>
            <a:r>
              <a:rPr lang="ru-RU" sz="3600" dirty="0" smtClean="0"/>
              <a:t>: рыба отварная с соусом белым на овощном отваре, картофельное пюре, ватрушка с творогом, чай.</a:t>
            </a:r>
            <a:br>
              <a:rPr lang="ru-RU" sz="3600" dirty="0" smtClean="0"/>
            </a:br>
            <a:r>
              <a:rPr lang="ru-RU" sz="3600" b="1" i="1" dirty="0" smtClean="0"/>
              <a:t>На ночь</a:t>
            </a:r>
            <a:r>
              <a:rPr lang="ru-RU" sz="3600" dirty="0" smtClean="0"/>
              <a:t>: кефир.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pPr algn="l"/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ДИЕТА №6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Назначение:</a:t>
            </a:r>
            <a:r>
              <a:rPr lang="ru-RU" sz="3200" dirty="0" smtClean="0"/>
              <a:t> </a:t>
            </a:r>
            <a:r>
              <a:rPr lang="ru-RU" sz="3200" b="1" dirty="0" smtClean="0"/>
              <a:t>мочекаменная болезнь</a:t>
            </a:r>
            <a:r>
              <a:rPr lang="ru-RU" sz="3200" dirty="0" smtClean="0"/>
              <a:t> с образованием камней из солей мочевой кислоты</a:t>
            </a:r>
            <a:br>
              <a:rPr lang="ru-RU" sz="3200" dirty="0" smtClean="0"/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Цель:</a:t>
            </a:r>
            <a:r>
              <a:rPr lang="ru-RU" dirty="0" smtClean="0"/>
              <a:t> </a:t>
            </a:r>
            <a:r>
              <a:rPr lang="ru-RU" sz="3100" dirty="0" smtClean="0"/>
              <a:t>уменьшение образования в организме мочевой кислоты и ее солей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Общая характеристика диеты.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dirty="0" smtClean="0"/>
              <a:t> </a:t>
            </a:r>
            <a:r>
              <a:rPr lang="ru-RU" sz="3100" dirty="0" smtClean="0"/>
              <a:t>Диета предусматривает исключение продуктов, содержащих много щавелевой кислоты; умеренное ограничение соли, увеличение количества молочного, овощей и плодов. Режим питания: </a:t>
            </a:r>
            <a:br>
              <a:rPr lang="ru-RU" sz="3100" dirty="0" smtClean="0"/>
            </a:br>
            <a:r>
              <a:rPr lang="ru-RU" sz="3100" dirty="0" smtClean="0"/>
              <a:t>4 раза в день, в промежутках и натощак - питье.</a:t>
            </a:r>
            <a:endParaRPr lang="ru-RU" sz="3600" dirty="0"/>
          </a:p>
        </p:txBody>
      </p:sp>
      <p:pic>
        <p:nvPicPr>
          <p:cNvPr id="61442" name="Picture 2" descr="http://t0.gstatic.com/images?q=tbn:ANd9GcTrlCKaB9Hv1-CX6cOKsK6_SY6s5KQQV1fXVJu63JvidTNlhLA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0"/>
            <a:ext cx="1857356" cy="1428736"/>
          </a:xfrm>
          <a:prstGeom prst="rect">
            <a:avLst/>
          </a:prstGeom>
          <a:noFill/>
        </p:spPr>
      </p:pic>
      <p:pic>
        <p:nvPicPr>
          <p:cNvPr id="61444" name="Picture 4" descr="http://t2.gstatic.com/images?q=tbn:ANd9GcTX7IOUOHKGYnwAAD4eMqwhmtk-oEDhEJ_jJaypQ91ETSPAuL0t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5132401"/>
            <a:ext cx="1357289" cy="1725599"/>
          </a:xfrm>
          <a:prstGeom prst="rect">
            <a:avLst/>
          </a:prstGeom>
          <a:noFill/>
        </p:spPr>
      </p:pic>
      <p:pic>
        <p:nvPicPr>
          <p:cNvPr id="61446" name="Picture 6" descr="http://t0.gstatic.com/images?q=tbn:ANd9GcQNpCd028TdjmPu6H_NQxkupEv1v_yncNMm9lC6Y2bn6gZxqZNve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905000" cy="1500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Примерное меню диеты № 6.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3600" b="1" i="1" dirty="0" smtClean="0"/>
              <a:t>1-й завтрак</a:t>
            </a:r>
            <a:r>
              <a:rPr lang="ru-RU" sz="3600" dirty="0" smtClean="0"/>
              <a:t>: салат овощной с растительным маслом, яйцо всмятку, пудинг из моркови с яблоками и пшеном, чай.</a:t>
            </a:r>
            <a:br>
              <a:rPr lang="ru-RU" sz="3600" dirty="0" smtClean="0"/>
            </a:br>
            <a:r>
              <a:rPr lang="ru-RU" sz="3600" b="1" i="1" dirty="0" smtClean="0"/>
              <a:t>2-й завтрак</a:t>
            </a:r>
            <a:r>
              <a:rPr lang="ru-RU" sz="3600" dirty="0" smtClean="0"/>
              <a:t>: отвар шиповника.</a:t>
            </a:r>
            <a:br>
              <a:rPr lang="ru-RU" sz="3600" dirty="0" smtClean="0"/>
            </a:br>
            <a:r>
              <a:rPr lang="ru-RU" sz="3600" b="1" i="1" dirty="0" smtClean="0"/>
              <a:t>Обед</a:t>
            </a:r>
            <a:r>
              <a:rPr lang="ru-RU" sz="3600" dirty="0" smtClean="0"/>
              <a:t>: суп-лапша молочный, котлеты картофельные жареные, кисель.</a:t>
            </a:r>
            <a:br>
              <a:rPr lang="ru-RU" sz="3600" dirty="0" smtClean="0"/>
            </a:br>
            <a:r>
              <a:rPr lang="ru-RU" sz="3600" b="1" i="1" dirty="0" smtClean="0"/>
              <a:t>Полдник</a:t>
            </a:r>
            <a:r>
              <a:rPr lang="ru-RU" sz="3600" dirty="0" smtClean="0"/>
              <a:t>: яблоки свежие.</a:t>
            </a:r>
            <a:br>
              <a:rPr lang="ru-RU" sz="3600" dirty="0" smtClean="0"/>
            </a:br>
            <a:r>
              <a:rPr lang="ru-RU" sz="3600" b="1" i="1" dirty="0" smtClean="0"/>
              <a:t>Ужин</a:t>
            </a:r>
            <a:r>
              <a:rPr lang="ru-RU" sz="3600" dirty="0" smtClean="0"/>
              <a:t>: сырники запеченные, голубцы, фаршированные овощами с рисом, чай.</a:t>
            </a:r>
            <a:br>
              <a:rPr lang="ru-RU" sz="3600" dirty="0" smtClean="0"/>
            </a:br>
            <a:r>
              <a:rPr lang="ru-RU" sz="3600" b="1" i="1" dirty="0" smtClean="0"/>
              <a:t>На ночь</a:t>
            </a:r>
            <a:r>
              <a:rPr lang="ru-RU" sz="3600" dirty="0" smtClean="0"/>
              <a:t>: отвар пшеничных отрубей.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Лечебное питание </a:t>
            </a:r>
            <a:r>
              <a:rPr lang="ru-RU" sz="3200" i="1" dirty="0" smtClean="0">
                <a:solidFill>
                  <a:schemeClr val="accent2"/>
                </a:solidFill>
              </a:rPr>
              <a:t>может быть единственным средством лечения</a:t>
            </a:r>
            <a:r>
              <a:rPr lang="ru-RU" sz="3200" dirty="0" smtClean="0"/>
              <a:t> при нарушении обмены веществ, некоторых желудочно –кишечных заболеваниях, болезни почек и т.д.</a:t>
            </a:r>
            <a:endParaRPr lang="ru-RU" sz="3200" dirty="0"/>
          </a:p>
        </p:txBody>
      </p:sp>
      <p:pic>
        <p:nvPicPr>
          <p:cNvPr id="18436" name="Picture 4" descr="http://t3.gstatic.com/images?q=tbn:ANd9GcTFiSBQz09noGDeIZjWaGl6WdohAFyXWnXjVIqwNrM08EmbCe6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4450456" cy="3929066"/>
          </a:xfrm>
          <a:prstGeom prst="rect">
            <a:avLst/>
          </a:prstGeom>
          <a:noFill/>
        </p:spPr>
      </p:pic>
      <p:pic>
        <p:nvPicPr>
          <p:cNvPr id="18438" name="Picture 6" descr="http://t2.gstatic.com/images?q=tbn:ANd9GcQ4c4WxPXpn36iL32ifq42ugYZrPUmRzpeP3S7G37QKl_rVk_q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90822"/>
            <a:ext cx="3967176" cy="3967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4797436"/>
          </a:xfrm>
        </p:spPr>
        <p:txBody>
          <a:bodyPr>
            <a:normAutofit fontScale="90000"/>
          </a:bodyPr>
          <a:lstStyle/>
          <a:p>
            <a:pPr algn="l"/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ДИЕТА №7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Назначение: </a:t>
            </a:r>
            <a:r>
              <a:rPr lang="ru-RU" sz="3200" dirty="0" smtClean="0"/>
              <a:t>заболевание почек.</a:t>
            </a:r>
            <a:br>
              <a:rPr lang="ru-RU" sz="3200" dirty="0" smtClean="0"/>
            </a:br>
            <a:r>
              <a:rPr lang="ru-RU" sz="3200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3200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/>
              <a:t>щажение почек и выделение из организма азотистых шлаков и лишней жидкости.</a:t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64514" name="Picture 2" descr="http://t2.gstatic.com/images?q=tbn:ANd9GcTBtneROGfMXcm9h-lxxF0tWJ3BQ9ZfxAeiUUHNCmVVgAnPQEL3b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513174"/>
            <a:ext cx="3428992" cy="2344826"/>
          </a:xfrm>
          <a:prstGeom prst="rect">
            <a:avLst/>
          </a:prstGeom>
          <a:noFill/>
        </p:spPr>
      </p:pic>
      <p:pic>
        <p:nvPicPr>
          <p:cNvPr id="64516" name="Picture 4" descr="http://t3.gstatic.com/images?q=tbn:ANd9GcS5vi5iRoFO4y2-oE_x5NlS9oxdCAv3yiU3Tk-r6LPEZCoAFCNt7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70"/>
            <a:ext cx="2357422" cy="2357430"/>
          </a:xfrm>
          <a:prstGeom prst="rect">
            <a:avLst/>
          </a:prstGeom>
          <a:noFill/>
        </p:spPr>
      </p:pic>
      <p:pic>
        <p:nvPicPr>
          <p:cNvPr id="64518" name="Picture 6" descr="http://t2.gstatic.com/images?q=tbn:ANd9GcSPEkzz0PBhkhbuBEaT_1Sd3vq84nXF60Sxr4-J1R1VCluMlzlGv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6944" y="0"/>
            <a:ext cx="49170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>
            <a:normAutofit/>
          </a:bodyPr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№7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Запрещают:</a:t>
            </a:r>
            <a:b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/>
              <a:t>бульоны, жареные блюда, солёные продукты, острые закуски, копчёности, консервы.</a:t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65542" name="Picture 6" descr="http://t3.gstatic.com/images?q=tbn:ANd9GcTVrYZl9ytWX96knorCj7ZhVrP9A3eGvd7Obn-ZsllnndyGXmo6f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114924"/>
            <a:ext cx="2628900" cy="1743076"/>
          </a:xfrm>
          <a:prstGeom prst="rect">
            <a:avLst/>
          </a:prstGeom>
          <a:noFill/>
        </p:spPr>
      </p:pic>
      <p:pic>
        <p:nvPicPr>
          <p:cNvPr id="65544" name="Picture 8" descr="http://t2.gstatic.com/images?q=tbn:ANd9GcT0yQibvRp13WuEcWerl_xm89KXauwKgVzjEuA22jAr80wJx7m-q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45048"/>
            <a:ext cx="2500298" cy="2412952"/>
          </a:xfrm>
          <a:prstGeom prst="rect">
            <a:avLst/>
          </a:prstGeom>
          <a:noFill/>
        </p:spPr>
      </p:pic>
      <p:pic>
        <p:nvPicPr>
          <p:cNvPr id="65538" name="Picture 2" descr="http://t1.gstatic.com/images?q=tbn:ANd9GcTpBH03Lsltw-J3nuRgthZDXvaccuMEJXtLH7Lyy0z63Qvql2sWj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6058"/>
            <a:ext cx="2466975" cy="1847851"/>
          </a:xfrm>
          <a:prstGeom prst="rect">
            <a:avLst/>
          </a:prstGeom>
          <a:noFill/>
        </p:spPr>
      </p:pic>
      <p:pic>
        <p:nvPicPr>
          <p:cNvPr id="65540" name="Picture 4" descr="http://t0.gstatic.com/images?q=tbn:ANd9GcQJ5dZZYpswXXmOYgozZ-AuFQJVaSh2TSYIAcvHb7iIAG1Jj0-6Q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429000"/>
            <a:ext cx="2643206" cy="1937006"/>
          </a:xfrm>
          <a:prstGeom prst="rect">
            <a:avLst/>
          </a:prstGeom>
          <a:noFill/>
        </p:spPr>
      </p:pic>
      <p:pic>
        <p:nvPicPr>
          <p:cNvPr id="1030" name="Picture 6" descr="http://t1.gstatic.com/images?q=tbn:ANd9GcS7rFximJDAI2x549HZCmI8iq2gis_0eu7Ivv66NkCpvEV2K6D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429000"/>
            <a:ext cx="1847850" cy="2466975"/>
          </a:xfrm>
          <a:prstGeom prst="rect">
            <a:avLst/>
          </a:prstGeom>
          <a:noFill/>
        </p:spPr>
      </p:pic>
      <p:pic>
        <p:nvPicPr>
          <p:cNvPr id="1032" name="Picture 8" descr="http://t0.gstatic.com/images?q=tbn:ANd9GcSlKzgyh-txsaT51OFOpI9SN7mzO-ompMOV7OsvPENnvbhu_nN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4391025"/>
            <a:ext cx="1847850" cy="2466975"/>
          </a:xfrm>
          <a:prstGeom prst="rect">
            <a:avLst/>
          </a:prstGeom>
          <a:noFill/>
        </p:spPr>
      </p:pic>
      <p:pic>
        <p:nvPicPr>
          <p:cNvPr id="1026" name="Picture 2" descr="http://t3.gstatic.com/images?q=tbn:ANd9GcQD5ZrAI5fxmOMe1feKAQjNIE9fA7nxSbNuhicDCGL29GVZPEgB8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77025" y="2857496"/>
            <a:ext cx="2466975" cy="1847851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RAGZVrl8zajKFh4LkBY0qwYc8qHojOrs7qBpP966h1TFvlIJfkA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4714884"/>
            <a:ext cx="2500298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643734"/>
          </a:xfrm>
        </p:spPr>
        <p:txBody>
          <a:bodyPr>
            <a:normAutofit fontScale="90000"/>
          </a:bodyPr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</a:t>
            </a:r>
            <a:r>
              <a:rPr lang="en-US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Рекомендуют:</a:t>
            </a:r>
            <a:r>
              <a:rPr lang="en-US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/>
              <a:t>хлеб безбелковый бессолевой;</a:t>
            </a:r>
            <a:br>
              <a:rPr lang="ru-RU" sz="2700" dirty="0" smtClean="0"/>
            </a:br>
            <a:r>
              <a:rPr lang="ru-RU" sz="2700" dirty="0" smtClean="0"/>
              <a:t>кефир, простоквашу, сметану;</a:t>
            </a:r>
            <a:br>
              <a:rPr lang="ru-RU" sz="2700" dirty="0" smtClean="0"/>
            </a:br>
            <a:r>
              <a:rPr lang="ru-RU" sz="2700" dirty="0" smtClean="0"/>
              <a:t>нежирные отварные мясо, птицу, рыбу или с последующим обжариванием;</a:t>
            </a:r>
            <a:br>
              <a:rPr lang="ru-RU" sz="2700" dirty="0" smtClean="0"/>
            </a:br>
            <a:r>
              <a:rPr lang="ru-RU" sz="2700" dirty="0" smtClean="0"/>
              <a:t>не более 1 яйца в день, омлеты;</a:t>
            </a:r>
            <a:br>
              <a:rPr lang="ru-RU" sz="2700" dirty="0" smtClean="0"/>
            </a:br>
            <a:r>
              <a:rPr lang="ru-RU" sz="2700" dirty="0" smtClean="0"/>
              <a:t>отварные и сырые овощи(кроме редьки и редиса);</a:t>
            </a:r>
            <a:br>
              <a:rPr lang="ru-RU" sz="2700" dirty="0" smtClean="0"/>
            </a:br>
            <a:r>
              <a:rPr lang="ru-RU" sz="2700" dirty="0" smtClean="0"/>
              <a:t>арбузы, дыни, блюда из тыквы;</a:t>
            </a:r>
            <a:br>
              <a:rPr lang="ru-RU" sz="2700" dirty="0" smtClean="0"/>
            </a:br>
            <a:r>
              <a:rPr lang="ru-RU" sz="2700" dirty="0" smtClean="0"/>
              <a:t>плоды и ягоды – свежие, соки, пюре, кисели, компоты;</a:t>
            </a:r>
            <a:br>
              <a:rPr lang="ru-RU" sz="2700" dirty="0" smtClean="0"/>
            </a:br>
            <a:r>
              <a:rPr lang="ru-RU" sz="2700" dirty="0" smtClean="0"/>
              <a:t>блюда из саго;</a:t>
            </a:r>
            <a:br>
              <a:rPr lang="ru-RU" sz="2700" dirty="0" smtClean="0"/>
            </a:br>
            <a:r>
              <a:rPr lang="ru-RU" sz="2700" dirty="0" smtClean="0"/>
              <a:t>масло: сливочное и растительное;</a:t>
            </a:r>
            <a:br>
              <a:rPr lang="ru-RU" sz="2700" dirty="0" smtClean="0"/>
            </a:br>
            <a:r>
              <a:rPr lang="ru-RU" sz="2700" dirty="0" smtClean="0"/>
              <a:t>винегреты со свежими огурцами, салаты из свежих овощей;</a:t>
            </a:r>
            <a:br>
              <a:rPr lang="ru-RU" sz="2700" dirty="0" smtClean="0"/>
            </a:br>
            <a:r>
              <a:rPr lang="ru-RU" sz="2700" dirty="0" smtClean="0"/>
              <a:t>супы вегетарианские, фруктовые, с саго;</a:t>
            </a:r>
            <a:br>
              <a:rPr lang="ru-RU" sz="2700" dirty="0" smtClean="0"/>
            </a:br>
            <a:r>
              <a:rPr lang="ru-RU" sz="2700" dirty="0" smtClean="0"/>
              <a:t>соусы – молочный, томатный, фруктовый;</a:t>
            </a:r>
            <a:br>
              <a:rPr lang="ru-RU" sz="2700" dirty="0" smtClean="0"/>
            </a:br>
            <a:r>
              <a:rPr lang="ru-RU" sz="2700" dirty="0" smtClean="0"/>
              <a:t>отвар шиповника, некрепкий чай, овощной сок.</a:t>
            </a:r>
            <a:br>
              <a:rPr lang="ru-RU" sz="2700" dirty="0" smtClean="0"/>
            </a:br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3200" spc="600" dirty="0" smtClean="0"/>
              <a:t/>
            </a:r>
            <a:br>
              <a:rPr lang="ru-RU" sz="3200" spc="6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Qn_LTKpsmtTasZ920aE7j37z4pljR0t-62aQ-2ERVfetZKtlu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2314575"/>
          </a:xfrm>
          <a:prstGeom prst="rect">
            <a:avLst/>
          </a:prstGeom>
          <a:noFill/>
        </p:spPr>
      </p:pic>
      <p:pic>
        <p:nvPicPr>
          <p:cNvPr id="1028" name="Picture 4" descr="http://img.artlebedev.ru/everything/telka-dala/telkadala2.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457" y="0"/>
            <a:ext cx="2032267" cy="2357430"/>
          </a:xfrm>
          <a:prstGeom prst="rect">
            <a:avLst/>
          </a:prstGeom>
          <a:noFill/>
        </p:spPr>
      </p:pic>
      <p:pic>
        <p:nvPicPr>
          <p:cNvPr id="1030" name="Picture 6" descr="http://t3.gstatic.com/images?q=tbn:ANd9GcTTdTIgLUoIXKVblhxkk3rzwnmftmOa_P11sY_OSUshOYA90X9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0"/>
            <a:ext cx="2143125" cy="2285992"/>
          </a:xfrm>
          <a:prstGeom prst="rect">
            <a:avLst/>
          </a:prstGeom>
          <a:noFill/>
        </p:spPr>
      </p:pic>
      <p:pic>
        <p:nvPicPr>
          <p:cNvPr id="1032" name="Picture 8" descr="http://t0.gstatic.com/images?q=tbn:ANd9GcQsK8xXJ2uH7ogEOuvARMu857zBNcnViPbzVl9MwcsI_OcJPMy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0"/>
            <a:ext cx="1714500" cy="2285992"/>
          </a:xfrm>
          <a:prstGeom prst="rect">
            <a:avLst/>
          </a:prstGeom>
          <a:noFill/>
        </p:spPr>
      </p:pic>
      <p:pic>
        <p:nvPicPr>
          <p:cNvPr id="1034" name="Picture 10" descr="http://t2.gstatic.com/images?q=tbn:ANd9GcTymLPXuqVLBZEqxvg5XqCE6X5510wMffbv_2bhpICR3PBfIah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24725" y="0"/>
            <a:ext cx="1819275" cy="2514600"/>
          </a:xfrm>
          <a:prstGeom prst="rect">
            <a:avLst/>
          </a:prstGeom>
          <a:noFill/>
        </p:spPr>
      </p:pic>
      <p:pic>
        <p:nvPicPr>
          <p:cNvPr id="1036" name="Picture 12" descr="http://t3.gstatic.com/images?q=tbn:ANd9GcRakCqUsMh-NmPGYF0TGvMLykGXQLVfPzJ4bSpgfqr58NO1j5xtq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85992"/>
            <a:ext cx="2066925" cy="2209801"/>
          </a:xfrm>
          <a:prstGeom prst="rect">
            <a:avLst/>
          </a:prstGeom>
          <a:noFill/>
        </p:spPr>
      </p:pic>
      <p:pic>
        <p:nvPicPr>
          <p:cNvPr id="1038" name="Picture 14" descr="http://t3.gstatic.com/images?q=tbn:ANd9GcTBG9c5QsnIK98s3IgBPMvuMfL4e1-JKQZxDYEW4zDGg-Q460d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2285992"/>
            <a:ext cx="2286000" cy="2000251"/>
          </a:xfrm>
          <a:prstGeom prst="rect">
            <a:avLst/>
          </a:prstGeom>
          <a:noFill/>
        </p:spPr>
      </p:pic>
      <p:pic>
        <p:nvPicPr>
          <p:cNvPr id="1040" name="Picture 16" descr="http://t2.gstatic.com/images?q=tbn:ANd9GcQQQnQInAfAW7PmPgrrmvXRjtFgnyAQkjrUyGlfnp2j0FDidjsdYQ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0" y="2285992"/>
            <a:ext cx="2466975" cy="1919289"/>
          </a:xfrm>
          <a:prstGeom prst="rect">
            <a:avLst/>
          </a:prstGeom>
          <a:noFill/>
        </p:spPr>
      </p:pic>
      <p:pic>
        <p:nvPicPr>
          <p:cNvPr id="1042" name="Picture 18" descr="http://t3.gstatic.com/images?q=tbn:ANd9GcQkmA4vG_J8BgZAU85OaAyJjuSzUPp1hIMOn2-wJX0tgqclVFYX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43675" y="2285992"/>
            <a:ext cx="2600325" cy="1976440"/>
          </a:xfrm>
          <a:prstGeom prst="rect">
            <a:avLst/>
          </a:prstGeom>
          <a:noFill/>
        </p:spPr>
      </p:pic>
      <p:pic>
        <p:nvPicPr>
          <p:cNvPr id="1044" name="Picture 20" descr="http://t0.gstatic.com/images?q=tbn:ANd9GcSR8rVOUVoNyHNh7bNBRujikyBK9rJroUAX-ZYmsIQbpJBQs8pJ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214818"/>
            <a:ext cx="2457450" cy="2643182"/>
          </a:xfrm>
          <a:prstGeom prst="rect">
            <a:avLst/>
          </a:prstGeom>
          <a:noFill/>
        </p:spPr>
      </p:pic>
      <p:pic>
        <p:nvPicPr>
          <p:cNvPr id="1046" name="Picture 22" descr="http://t1.gstatic.com/images?q=tbn:ANd9GcTENVXM3A2Fan2Ay0Cp9TDkPReUthpZReEr5Jd0iQD8J3ndo0ev1w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60" y="4214818"/>
            <a:ext cx="2609850" cy="2643182"/>
          </a:xfrm>
          <a:prstGeom prst="rect">
            <a:avLst/>
          </a:prstGeom>
          <a:noFill/>
        </p:spPr>
      </p:pic>
      <p:pic>
        <p:nvPicPr>
          <p:cNvPr id="1048" name="Picture 24" descr="http://t3.gstatic.com/images?q=tbn:ANd9GcTGQ7vMxr2FUA7spihslmKpwOMX0AT2AtM5ZQkhGPx3GX13dLVW4w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29190" y="4214818"/>
            <a:ext cx="1828800" cy="2643182"/>
          </a:xfrm>
          <a:prstGeom prst="rect">
            <a:avLst/>
          </a:prstGeom>
          <a:noFill/>
        </p:spPr>
      </p:pic>
      <p:pic>
        <p:nvPicPr>
          <p:cNvPr id="1050" name="Picture 26" descr="http://t2.gstatic.com/images?q=tbn:ANd9GcTGLM6VN1rrfIII_PTojhkHV39iu9rQ3bM5VwySwziqQCjwIlPQ0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24650" y="4214818"/>
            <a:ext cx="2419350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t1.gstatic.com/images?q=tbn:ANd9GcTxKoIrEZm18hs2fOVxKJN3jZn3DNHywkAiYRIHjwxegwran1y6H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24125" cy="1809751"/>
          </a:xfrm>
          <a:prstGeom prst="rect">
            <a:avLst/>
          </a:prstGeom>
          <a:noFill/>
        </p:spPr>
      </p:pic>
      <p:pic>
        <p:nvPicPr>
          <p:cNvPr id="68612" name="Picture 4" descr="http://t1.gstatic.com/images?q=tbn:ANd9GcQzKltFGcGxiICXptOpYTCpKlkDNCqoFTfeb4Q0lC6cttHp7X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0"/>
            <a:ext cx="2466975" cy="1928802"/>
          </a:xfrm>
          <a:prstGeom prst="rect">
            <a:avLst/>
          </a:prstGeom>
          <a:noFill/>
        </p:spPr>
      </p:pic>
      <p:pic>
        <p:nvPicPr>
          <p:cNvPr id="68622" name="Picture 14" descr="http://t3.gstatic.com/images?q=tbn:ANd9GcRhwLG5eldFMXo7UBZkA8V5B-YqI3L3cQu9ftyt8myKc_yzjeK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22550"/>
            <a:ext cx="2714612" cy="1806452"/>
          </a:xfrm>
          <a:prstGeom prst="rect">
            <a:avLst/>
          </a:prstGeom>
          <a:noFill/>
        </p:spPr>
      </p:pic>
      <p:pic>
        <p:nvPicPr>
          <p:cNvPr id="68624" name="Picture 16" descr="http://t3.gstatic.com/images?q=tbn:ANd9GcSuxCj79W2n9MgmrqwOKcJIMeuGevYd30bYXyJjP1xoP_Nsp-L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714488"/>
            <a:ext cx="2590800" cy="1762126"/>
          </a:xfrm>
          <a:prstGeom prst="rect">
            <a:avLst/>
          </a:prstGeom>
          <a:noFill/>
        </p:spPr>
      </p:pic>
      <p:pic>
        <p:nvPicPr>
          <p:cNvPr id="68626" name="Picture 18" descr="http://t3.gstatic.com/images?q=tbn:ANd9GcRMtV2YV4-mPWw2ZxlORRMLUAHEb2dL8XvuAKameGacmkor6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690212"/>
            <a:ext cx="2500298" cy="2010240"/>
          </a:xfrm>
          <a:prstGeom prst="rect">
            <a:avLst/>
          </a:prstGeom>
          <a:noFill/>
        </p:spPr>
      </p:pic>
      <p:sp>
        <p:nvSpPr>
          <p:cNvPr id="68628" name="AutoShape 20" descr="data:image/jpeg;base64,/9j/4AAQSkZJRgABAQAAAQABAAD/2wCEAAkGBhQSERUUExQUFRUVFRYXFxcYGBUYFBgXFhcVFBQUFRcXHSYeFxkjHBcWHy8gIycpLCwsFR4xNTAqNSYrLCkBCQoKDgwOGg8PGikkHyQsLSwsLCwsLCwsLCwsLCwsLCwsLCwpLCksLCwsLCwpLCwsKSksLCwsLCwpLCksKSwsKf/AABEIALsBDQMBIgACEQEDEQH/xAAcAAABBQEBAQAAAAAAAAAAAAAEAQIDBQYHAAj/xAA8EAABAwIFAgQEBAUDAwUAAAABAAIRAyEEBRIxQVFhBhMicTKBkaFCscHRByNS4fAUYvEVcpIkM2Oiwv/EABoBAAIDAQEAAAAAAAAAAAAAAAAEAgMFAQb/xAArEQACAgICAQQBAwQDAAAAAAAAAQIDBBESITETIkFRMgUUYSNCofAVcYH/2gAMAwEAAhEDEQA/AOtQnAJV5SIiJV5eQAi8lKHOPph2gvaHbQTF+gndRckvIBCVzpA6i37KNlQESCCO33TnFdA8UrEk2U2HAJXQInGTdMIU2JaAendUmM8SU2WB1zPwkRPAJUJTjDuTB9FmkVDR8WNvqY7cRpg9ZkkgTtZEZf4mpVqnlt1NcRIDgBMcC+8XUI3Ql4YbRalIllIrgGkJpCeU0oAaUhSpCgBhCQhOSFADCExwUhCaQgCNzVEWKZwTSg4DuaoH0kW5qY5qAKjHZY2oIe0Eff5FZHNvDLqcuZLm/cfuugOYoKlBDSfk6cnqU1A5i3Wd+GQ+X0xDuRwf2Kx9fDlpIIgi0Kpx0dTK97FEWoxzFEWLh0+j0q8vK4iKkleJQGZZ3RoCaj2t7cn2G642l5JRi5PUUSZjjfLYXb9AsXWeS7UbyZPzvKCzDxx/qcUylSBFP1y4j4iGkgATbY3/AOQUL/59lj5s3KaXxorujKEtSCsFmDqTtTZIm44I5RWK/iJRptAcHGppEgNgSehPG6rHNj52H+f5sq3O8jFZrdAAedIDthuZk9LuPyChj5Hpvi30Tx5wUv6i2iwq/wAVW/hpH5n6InK/4h1ajobQHPqJIbYTE9drd1zLJabq2IbS0kAO/mb+lrD65jY20+5C3+FwgpM0sBu4nrEn9BYewTd+Rw6T7HMi2mC1CC3/AOlrm+dveSdUAjSQPhiZ56kfdUdOoXG53n6W/wAnsn1myQP1gdJ/NEUcM1oM+omL+1/mf2WdKbfl9mXtsg1ACw/zokweILXhwDdQJg7xxMGb3t7p2LxtNjCXaQwDUSSIA5v0WNzPxm1zA2gx5Lg717Q0WMB/xbHcAWVtUJTftJpM2R/icB+AxybAAbS47AT1I35RjP4l0tN2uBNxy2DsQRM/JcX/ANW+oCHPa8CHfzSQ5+zWloL94ImL/ESTCmwuLHr0tqFgc5zQwOIYHODST6wYnSAJ5uZK2OL+zQVtTfuh1/Hk7lgfGlB8DzGydgbfUkq2pZkHf2IK+fXYotJj1CYBM7wDAPO6OwWcPbs8sM8GEbaGPRomtxejvIxbese6klcewPjPEAgavMnrvbutPg/HLDd4eDzo9Q/S3tKmm2LW0KH9yN0mlUuV5+yrJY/W36EdiDcfNW1OuHbFd2LuDQ5MT3JCukBhCaU8psIAYU0hSJCgCEtUTmohwTC1BwEfSVFnmQiqJFnjnr2K0jgoKjF0DlWIwxaSHCCOEM5i6Bn+Riq3U34x9+yxFSlBgqiS0SR38IXMMzp0Wl1RwaO/PsOVlfE38RadEFtGKj+v4R+65dmmfV8S/wBRe9zjYCTc8Acfkpct9RH6sN652vS/ybXxD/E57pbhxob/AFGNR9uiwmLzYvMveXH3J37qwoeHWhuqu5znROlroaJsBO5+UfNCVsupOsxrqbuoc5zR3cHXibW6rvpPyyz95VD2VrS/35K1+auY5r2FwLCSNonqYufaYW98IZz/AKnDh7rPadFQxYuABDoHUEH31bQud4iiWEh1o+kdQtv4NzPD06LKVNtTzanqL9EU6j9y1tQnSdPwwTx1KQzI7hvXYjlJP3I19I+uP9p/McymcR0c77TH5z80ynXcCBUY5pNtxB9oMA9lO8CSQZmD+h/RYzQl8FbhsnbRqVqjZLqx1GbxEyBH4ZM/upnAGNufbayKxJuPb/hA1nQDf257Dt0CvjuXbDtkbfjHZvN/UYg79J/8lBnOdtoNlxJc4eljAS4xyALAX3MbqVjyJdEmP/teNuNh7BVtPLnVKh8weq4JB5gljgIsBYRfnlWVwU5d+DRw8P1+5PSRjPEGdPq/HEwdNMg6WCI1RHrqRFz3iNjTeZVo1DpdBbrbqY70mdTXhrm2LTJFrXK6FjcmDmkEBwPDrxudQnkX24PcqiPhosJNF5olwLbkOaA9rmuvuGkSDubrXruhrS6Hbf0ua7qe1/ky+BNM1B5rntYT6nMEuDY2aDAkWHRSYOk2pWh1RtIEfG4EiwJ4BJJIgW+gVlT8OaA/zWuPoPluowQXiCNQIB0xvG0yqylQDnMpmKZ2Ln6gBJMTDS4CIGx/NXp7M6dU6/zTRNRrN2BLHEx/8DgRsWD4DqvIkA8DdPpNJAImCdI2mRHHzCFpio7W2mH6YD3tF48sElztIAhoLrxafmrHKKbXSXAlrLgXuTMF0HgN69EMso25cUXWWYTRSB/FUbLiNw0xDdttp6/RMxjSwmGuiDAAjeADraes79kQ50gAAiBENkiwH9IcCBAuI2M9UczMW6XNN/TILh6gDs4HkcfoFYmvBC7Htg9yRXeG8zqMqS0mRE7kESBpPa/2W2wHi+lUIDj5bpjt03WObUbTBqkQJgW+ImbDr1+6rG128kSbm/JudlCa14LcXT3yXR2ahmM/C4O/b5I+liAex6LjOW55UomWPMdOCtx4f8VU63pd6XRyfiPUFQUvsutxuuUezZQkjhCUq5YYcZHXoj6e3v8Al1UxCUeJHCUUpupG05ThVjhBAFKaQiXtBuN1AQugRuCjcxTwmFqDgHUprOZx4b8x+ptp391rHMULmLoHDa+KN455/ZX2R4f+TqcT6jcCAdMkBpJ4MGYiyz+Cy6pWJFJhcQJMQAB3JsFvMkycU6TQ86zFxAAH+0iTMbTKWd9dX5GjnW762MwtF9UEnTEgCB8LTseJcR0sFJUyi/Hfh3Mxx9equJEWEDoAAPsoQ0Sb9heQkZ59kn7ekZGyrwORU2kF41vB1h7txeWiAYAFrQrimItEA3IFgSREH3svU3zPUn5EBeI3HF479bpKc5Te5A22Ttc4AgQ9u2lx+cA6T7QegUJxLWx8YnhzSdMgmdVwWyOpuQnsP0/y3/KFfVDnOuPSYI6HS15+zgopAmT1azn7iNvSNtutpG695Q5ife/14XgYEdpukdWAHHy7XXN/QbJqVKSAJHBjY9IjYKNxDKwcdiYJG4vY/wCdeyscjoeZUAMCeP8Aj5rTnw3RAhwB97/mmsetzW0/DNPEyY1RaaMq/Bir2cJB9jvCArZLa4iAT06z9f1W5/6RTBkAT2TKuUzxI7/2TDx39jcc/X2c3rZJI+k9bTB779fyVTnGSsqtd5giAdD7WI4OkCW3me3K6VmGWkNsJA3t9CVi88xDGiXHfa1jE2B4+XVRh6lb0aVV0chcZdo5nWwYY5wIEgwdot0gAfZWmDpaGA77yN7kCbREC3eR2tJXwofWcbuaYuJOo2BBO45JMe3VJTqjcXMm1o/paR3ud+3y0kLU1wjN6CX0oJHpc46bgzu24BBjkT7JalBwJbEFl3eqNgNjO56DokbShxb6Z6kxGm5gkgTxB9t0lKLapIBJcJDQRaA08GNX2XdmhpNDMVg5B3aSJBJsQInppPcfrKpy0gkGxFiOZ5CvCPxAPAM6REgiYgkxIgx7wq7NaQDyZ5gje4A2P1+hQJXVRh7kDeYZnb7InC4rTBkg7qFjDAOgFhc5odJDiWgE8xIkW08qTDbuio5gawmNMyeLNncwJO3sjQgsxRe0jpHhXxR55FN/xbSeVscHXh2ng7Lh1LFmm9rmkSInSQW6uoLbfTuulZHnra4beHNFx1PVRT10TtqjbH1ILr5/g3rGqKtSk23QWWY7Zjjf3+ysGOvKmmZcouL0yB9CFEUXiH2Qzl0gRwvEJyVdAhc1McxEQmlq6cON+FM8OGc6jVhgqaXtLoEO+GHE7AiIJ2j/AHLVvqNd1+w+aytfS4XsCLCQ5p4sLtbBjjhB4JzsO55pt1U4sx73NAMk+hsFsWG422WZdjcnzj5NDLwpJ80bIEcEe1/vGykDz/f9iqbLM0NRoIYNUTDSYj8MyLyOwhafLcAah9Wls+5KRlBp8WL/ALG3jya6IGVIuZT34lp+vA/uj8X4fi4cY7Bv7JlbAMYwkmwFybfXhCre9B+zettoFOMZ/S6fp+iCp0tdao8MiKdMGJknVUALrdLfTsqZ1J+LqaKOoUp1QDEkR6nEcWtK7D4fySnQwrKQuNI1E7uJuZPPQeyajiPXkrso4dbMJWpnv9vvKEdQ09fkui1cioap0jeYm3t7JW5HSLtXlt//AD9Niq1jT0Uemyk8J5KXfzXSP6foQStY3BhS0KYaIAAHQKQlaNVKhHRalpEbaXslNH2SmoPdeLuytOg9TBTsVTeLMp/1ODq0NIL9M09gNbbtgmzensStBfqoKlNc8dolF6e0fMmNwLqdRzHtLXNMEEXBHX80ON12/wAb+DGYtpeAGVmgw4bOgWa/t33C5vkfgp9arUZUJpmnE+mSZnYkxx90NrWzVrvjNb+ShbjTHql3eTPt+vzRFPGtk3cGuI6TAMiY+Wy21P8Ah/QafUXu9z+0K6yzw1QY61JnzEn6lUPIinoY9RpbOais59g1zxBa0wWjsbRHBv2+cJyfEOJ/lkAxMkCTMiQXdb3C65i8A0bAD5KjxtMC0D/PdVTyXHwjqir1qW9HPMZ4fqBoJcJgmDNoBNiBtA7bJKVF1Sl5mtrms00yw/H5UmDAvpA54t2V34ifppu4cQA3kGSAQPkSs1j8kqUmtLhAcCRcxYAmeNkzRNzjtiGfTXTKMYfQuFrsuAXkOA+IAAOI5AceeReLwNgXSrvpOsSL9f1CHyzM6bWFlRkyQQ78QIEQJMRuvVKw4M6oJERFoI3v78q1rYvj3Srlr4Oh5Rm4e0Hm0nmffqtrl2N1tF7wJXHvDmP01ADsf8sug5Zi/KcNRsT9Z2UY9dD2VSpLcTVpCF5pkJytMYYEsJSEhQAsJITgEsIOHGjTMGDFzNMRAEXJE3vaI4F0LisPrDgeCImxkH4SPaRPTdW2ExTKjWhmixs8Fo6n1H58ofF1ZDjAcQ8Oc7VebiABAgk8fuqj2c9SiU+Bxmg2kWHy7d7z9lqMtz8N3IB68LI1ME+C+JGoify/zsoDI6peymNj2UxnqHFo6HifH4aCBf8ANVGHxeIxz4M6Js0WaTMfNZQBdF/ho6m53+5jDY9ev3KnXTGInkahFyijWZJlIotFMQTu89+GhacUztx2Vfl1C595V1Sapr3MxJdvbIm0I2aVI0Hopl5WcSA0NPVIKQ5unry7oD0Ly8vLoHkx7U9eK4ABiKVlRZlRcGl7GyW3I5I5jutLVagmUZ1f57qlrvRZCXF7Mxhqra7Q9hnr1B6I3DYfTcrBYjPHYbHVdFqZefTx0JHuQtbgs/ZVZIMdRz2Sc61GXZrzrlpOPhjsdiACf3us1mmIiee/7qxzPGz7j7rL5pjQY0mCDfr1nuEsk7JaQ7j167Zn87a6rLaYc4U2ebU7CdIjt6um7gqXEZhVePU5xDbXJi0fcWv7K+qZY0ucX6nGZILQ1oJtLmtNt9hsn08K2l8ILWvFyWlwI1EHRJmJ79VrwXGKQhkY1t9jl8FUwaqTQ2m0OZLNTZlwcSSXg+mwsCI78Jv+mfpktcGstcG0nb8yrljgf6JF4OsTJBIt1knfhSiu2zSOQdQMmCI0ngtU22W1/p/Hv5KGk8tP0P1uF0DJMyFWm3VctIHX5wsRjKIbMzJkAcCDGo9eg+atvCWKLamkfisov7LXDcWn8HVcoxOpkdLfsrFUGSuIe4GBI4V6HKxGBdHjNjkmlKE8BdKRNKWErU6EHDieIfTa9xbADh6m6miSyGyANib+9kTgcIx8SPvP1lZXCQXt4v8AuR+S22VCAJ/ISs/Kk0keuxn/AE2y3wPh5pHY9R+fVDY3wtR2mD2BKvMNiGhsAwfp+Sa3DyZLwllLj4FnObbbZgc38MOotDwdTPaHCdpCK8I5VX1itTgBkzczpMgmB+vRbXHUWlmkmZGx5Wfr5iMIwig0tLvjBPN/UD07J2q5PqRFOc48UjonhzHeYLm4gfYXWlprmPhvxW1zmOs0us9v+4cjsV0rD1JEjlXrpmVlVOuXjyTLy8vKwUPLy8vIA8vLy8gDy8vLyAIMQ6Aq3FZxTw7NdRwaFH4gzptAeq54aNysXhqwxFcVK1yI0tvob7A/qlrLIwfY7TjOceT8DvFmGfj9D6dIsptuHPhrnTyBvCyeMwr6J9MyN11bFVfR8lmczwQdOoW4cBce/ZL22bejQxLOPTXRgauePPxJmHqBzRLm+o3mS0Rckxf6fqis5yKLj5f2VdgKcGDxMiYjiTI2mFbVw17Uau96+gykZJBLhIJABmZ6n91FUAhxk6tW1tGj6zMqWm0DU3eSHNdBDtiBHYzf2RtZrwKbXtDhTFgAJ0m8Ei5+aY2WdAopO8waSyo4tkEw4RpMtdrG4A+UCFCx8NtOmWFzZgyNQEDte/fuiXBpeYJZHqZ2NvyQVXMGMcHD1GJgi2sHmZ1N5vyVIg5JA+cFoBDZjUCNRGrkONuCR9kmR1CKrOuoIDE4o1HSY52AAvc2R2Ss/mM/7goy8C/lnUMifNR3ZaEBUWRXcYEW36q/DVNHnMn8x9JqeQmscnqQqK0J0LzQn6V04fMdV4AMzY3jg7j2Nvsr3KPEnqbr9QsNRJ9QbA0nkdJVJ5EObSimCXkea6QQHO0y4baBGqYmHHfYexDNEsHlOALmh7ZIdpsHsduW72sLdZVFlamuzRpzJ1y38fRvsFmQc68ix0gXM/hG1+nCmpY15BgOJF3CJgDcnpdY3K8SabqZL2uDodDS6RDiCwkj0utNpEELTYbFgEzuSZJ3nmT1WZdRwPQU2wyI8oIO/wBeXNMnb5uj25VZjMY4tuJBBtBJG4B7fVabA5gGC4Vvh8Ux+4CqhKKeyEreH9py/Al7HSGugb2K7D4U8StLWscTsPUdvY9D7oenhxu1efVGxaPom1kpeUJXzV8eLRuGvBEgylWVyrFlm23ThTP8eYdtQsfraRzEj7GU5XapoyZY896itmkXlVUPFWFftWb85H5hGtzGkRIqM/8AJv7q4qcJLymELyF/6rSmBUYT0BBP2UdXMwP2UJTjHycUX9ByZXrNY0ucQANybBYrOf4kCi5zBThw21XnvZYvPvG1XEgtLiRHwgQ0Rckjc9Uc18DtWBZPt9Ivs9zptSo6pTuXuLWm1g0CbJuTgTfhYGjjnC02nV89lp8mzYOsTB6fqs7KT5cvg3JY/GvUTdCsHCOFCcN8wqdmYRsVK3Nee6X5p+RD0pLwQZjgLEEfuO6xec5WWmR9eF0LzxUsftv/AHQOLyoPEWUoTcXtDNNvHqRz5uOHplxJFriNI6Ac35VhmOaARpqNd2ibbQQZ94UfiDw+6mT6fYrMucQYNlpwkpdjDetP4LPF5nJNheDNxBm8AGINvpwq6tWLiSeT8vkOE2EobZW7K29jNKuvDVOazZ4/ZVLGdVpfCuHJc53QQPcqMg8Js6PkTIabReFaEoLAUy2m0H4oE+/KLa1WI81bLlNskZuiAoqbUQAulJ5oT9KVrE+EAfN9R2GbhHT6sQ+rZwNtIuI7k2Vf4ezFmHqh9WiKrG6ppuJgzYTFxBv8kzNcpdg6jWvDHS1j/TezpPOx4I9kTmefsdhqNBtNo8vUdVg5xcY9XyELh1Ctrsq+a4aKZaC9oJMOkwGU7H1X5IsCrjA5kNLJDg8Am5ETI0uDSNiNxyqV7aLcPT06zWJfr2LNHp0aTvq3n3T6mHNJxYXNdEiWkOZax0uFiJ6KucFJGhhXOEzZ4fFepzqhfMEuaGRDvwg8Naeo+is8HjpAWJw2OMm5AIixcR2adz9bbK5yrHgDULtmJ4mJuDdZt1GvB6FShaun39G6wWKcInbhWBxjYlZWjj5vKNq4oBg6kJPbXgSnR2WtTMunOy5xnOLd57yDyrzMcyLWyDcfqsniMRqcSdyU/jbfkZqpUFsMo5y4b377K3y7NfM3i1thzeyy6ucjwt52TNsuEdok6YyN7lGJ0j0i536/NH4msbKsywADt+f9la627FZrk5eTNsSUujNeL8q81oe34m/fssDtO4P9+V1vE4SQQDbosB4kynQ4vA/7v3TNNvfFjmNZtcSg1XUrcTB3goZ7riAb2TKbXl7YYD6uT6diZJ/psfonOKa7JW5Mavns0OCzogQen+e6MfnjGtlxgSsoa9FjQ9wqVa4qeo28nTEDTadWo82TatVtOlTq+ZTqve5+uk9pIGm7A68OB39PzVDw4t7M+X6ntfitm/wGcsqAOpu1WMm0T25+qNpZoQuY4YeZTfW85jHUy0Np+qXTb0RYAcz1Vi3PqrCJY7TqDC4/Dq3IBCpnhyj+DJVZdU+p9GvzjG65JWLzGkyxHxSZEbdIKsH522pAnSL3gm4BgQL32+aqKzy65VmPXOL3I1VxUNIiIShqVrU4NThVoYxt10LwVlUCTc2McDm/dZTIsu8yoLWFz+y6jleD8tnc3P7IXbEs21V18V5ZYAKVqiYURSYrDAJqTVMxq8xqnYxdIihqXSnBq9CAPljGsqPFOrUY7Q/UNdyHFtiL8tnbuiM3OHcykKNNzXhgFQ6i5rjeXAH4fbZNY0baed7/AGTXsA5j5FR2aTweK22PrYamBTNN1SNBL9QgNeS6zYcREab99l6KDadJwe51Ul4ewthg2DCHTeZP0UAr6WlrpuZsJkdOyNzPF0a9UeXSFINpw9o1aXOaLmDcEn8kCL1voLo0KTcJ5jao89tVoNIi5bBJcD0EbKDA13vc5tIDSXayAGzZpkNMT8M22T2ZE6nSbVqsHlv6EhwnYzuvZLk7qnn1GPos8n1aHHSXtuYYDM24RrZOu2UHtMuMLnYcLgGLSBod2Nt+sFHjEVKgcacODAJMgW0lxIBuYDXbDhZCq+DqDS1kwTeJ30jgQOEULmBe8cfJLOiLe2elxslWR/lFtWc6voDWmSDLj8JAMSPyKMpZBTa2XuJPWbDsAJ+6GyuWh95sAQPmRcXPN1ZVXEBoLmg6QPRexuQY/EO6moKPSLe59/AFiMgYB6XEGLhwO/BMCQi8pp6TpO9vaOvsp3VgHQKrgDEOcAXHe1jcKLUYB6EtkbE7j07weoVN9blHolFNLTNDQxAHNh90lTHyd9z9lnDmsHSbR9FHUzS5i8dFnenLwQWM9muw2aXvyUPnVJrhPyKzuGzQEo12Nkbrnuj0yDx3CW0ZHMsE1rjMgTb57H7fdV2YY0tc0iTAb6p9LRdsFumJV5nRYZ1SR2Ox4PeDeOVncVm9SoylTddlMuLRAtNyevdbFL5RTZkfqG1YFVM1of6PyxTeKwfJqAwCyJ0lqEyXK/Pc2m19NheSS+oSxoi4aTcdduqsnVaDsE7UZr+ZPqE2P4g7cG0RyqrK8nr1p8mm92lmpwZwOHHp7dlcZYldopuIb8Q1AmxGk7aT1PXuiMUaTQxtE1DqZ6w+AA8XcWEcfdJkWIZTrNFf4Q/U4AAuuIm/5J/ifEUzWPlhwZqkA79zHuu6O7IKDnTuYHBAHzR4qAgW9zMg9D2UWa5z5+hwawEU2UzoAb8MgSIF+p+6jwsixm3Xf5qLRq4FzcuDYWApKNAucABKaxkmy2vhbw/HreFX56RrW2RqhykWfhbJfKbqO54/VaNt1DTajaFFWJaR5i62VsnKRJQpI2lSSUKCMYxSKRtOmpgxOanI2A2F6E6EHiMTBQDPm8bGJvv+d0HiHWNjsSfYbo8CEJiqP5KtHqbo+16CsmwlCqWCq5zWAX0xqPWJsq1+A/mHyiXDUWtIuXfLiyMyzJHVadZ9I/8AssDjeNzDvndR5bijQc1wklhDjbbUSBPurDy4RjcwxDKXlVJ0gCxs4gbRxAQFLCVGt1HU0P2dB0OjcA/qrfxVnJrua6AHFoIAg22MgbHsUJUzsvw7KZk6JABiw3MAfqhnUhWseGhz2EA+pvDXfh1e9t+yvcryova1zvcAaWx8rSdlWNzB+JFNtZ7tFJmkX2aNgJWmw4GloaDYW7CJnuos1sSM4+V5G4RsHS4Aw+TAiQOSi8NWOtz2wA3rffogtDg4FuqTI3iQe/RD0gRLXA6pEdO8qBuRrXEsHEwaha3Q4uZJANzEwOIshi9np9RkOhxN26f+0XJTalcWideozy2NhHKJxDC0se4MIqUyGAREMlnqDRMkjfmF061or8XQDrtLZ56cAHqFU+aSQ0Xgnb4jPXr/AMq7fSGkDQQWTrMHVFhBG0A8917KMG2XVC2zSYJ5J3242RCO3oTyLlRHkeOQ6XGKjngfC6Cye8G43RGDylwd6iSLW47AlHYbEN1eq437I+rmBsBAAmbemN2x32V7rgmujEeVfLzIz2e+HhUaXNcWmLiZE9YPCyGalwZTpOpsb5er1MADn6jILzu7tPFl0XFuNT1doj9SsznGD103HSQacm97fijtyrJV6XQpXN2WKM2UWAymjUo1dVRzHtANNumWvPIcZ9NvdMyfOH4Z5DHaSAWn/cOltwvCgbQbHfqpGUYa5oNnEE2Bu24Mm434KX2acv0+T8NA+GwhxDnEVGUy1jnDUYBi+hpANypPD2Fw5qf+p8zRpPwadeuPSZcD6Z3T6WCAKdUpg/ojaOf8bL5Y/J8RTo1SXUm1abmPYQ7cah6XjjUDeU3DUC52xvwp8HgXOMNEz0C3GR+GWshzxLlFvfSLlTVie+T7BvDnhrZ7x7BbKjSSYeirTD4NdS0Zt+RK6XJjMPhlZUKCfRwyMZTUhYYympWsTmtTwEbAbC9CdCjrVQAuHSPE1oCr9ae98lNlTI7ONZz4VfSJc31s6jce4WcrUCTB2XYHrIeK8BTbDmtAJ3j9tku1x7PQ4uU7nwmu/sw4YWTBIneCb+/VSZZiGMrNNVnmUnEaxe7dQcdrzLVJimBNawQppnbsSM3pdEObYWm+s80GubSLiWh13AEmB/ylNGWtaQ0aZuB6nT/Vf8lPTCVov80Nna8KqOt9sSizSrLB5m5tjOniNwOncIMLyjyH1BI0lJzXNlsGDNjf2SV8PYPGsDckggSeh5WcBuin5hUMN8x8ACBqMdNl3/omk14LWmx3q0uaZa6SYiDBJbOzhChdXa0i95NzsBG/vKqiUwlGybD8fmNzDtUkyQDzvE7orLMyaaTad5BMyNxchUbwlw5h7SOv6qyEtMzsun1YNfRq8ppa6sdYVpiKYBItvA+sBAZW2KghWBpjzwOJFrxwmkeVk2GVMLogNg2uffcKhzTC6KbiSSC0g/OVelsRFlm/FldwYADYugjqBdWv8SWND1Lox/kydNvCkaxeYpmBZkj20YjGsmwVtl3hp9QybBH+HcGwiS0StZhqY6Li7M3Ky3X7YrsFy3KG0wNIv1V3hcGSpcLTHRXOFpjorPBgzm5vcmQ4XAQrGlh4UlNqkQQEaxSBqVqcugIAlXkjigCOtWDQgHPLjdNxDyXJjnLpFseQmEJrSnLpw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8630" name="Picture 22" descr="http://t2.gstatic.com/images?q=tbn:ANd9GcRRKebTmjZNsqkStHeYHjn6hEoZVmfadBb1UM2njrEhprHg84NQ7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3500438"/>
            <a:ext cx="2143125" cy="2143125"/>
          </a:xfrm>
          <a:prstGeom prst="rect">
            <a:avLst/>
          </a:prstGeom>
          <a:noFill/>
        </p:spPr>
      </p:pic>
      <p:pic>
        <p:nvPicPr>
          <p:cNvPr id="68632" name="Picture 24" descr="http://t2.gstatic.com/images?q=tbn:ANd9GcSwIR098A0w_zu0ONYB5Pv5l55tb732e54sJS2X38NBvnFFMjAQB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500438"/>
            <a:ext cx="2162175" cy="2114550"/>
          </a:xfrm>
          <a:prstGeom prst="rect">
            <a:avLst/>
          </a:prstGeom>
          <a:noFill/>
        </p:spPr>
      </p:pic>
      <p:pic>
        <p:nvPicPr>
          <p:cNvPr id="68636" name="Picture 28" descr="http://t2.gstatic.com/images?q=tbn:ANd9GcTiKAEksriPI_e8m_i2M31CnR-be0-9_075PnOA_2a_b_YJRw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50" y="3571876"/>
            <a:ext cx="2571750" cy="1781176"/>
          </a:xfrm>
          <a:prstGeom prst="rect">
            <a:avLst/>
          </a:prstGeom>
          <a:noFill/>
        </p:spPr>
      </p:pic>
      <p:pic>
        <p:nvPicPr>
          <p:cNvPr id="68638" name="Picture 30" descr="http://t2.gstatic.com/images?q=tbn:ANd9GcRHZv3nfa3ZBYE3UXVVGkwoo6-6IFbPyE-26hHfeEqAVX4NKukn0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114924"/>
            <a:ext cx="2619375" cy="1743076"/>
          </a:xfrm>
          <a:prstGeom prst="rect">
            <a:avLst/>
          </a:prstGeom>
          <a:noFill/>
        </p:spPr>
      </p:pic>
      <p:pic>
        <p:nvPicPr>
          <p:cNvPr id="68640" name="Picture 32" descr="http://t3.gstatic.com/images?q=tbn:ANd9GcSGf98Rxbt74Rz1IK8D6Z5zYOYAMP4-O9RVVQsdS_HjyuCuhajoLQ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0298" y="5057775"/>
            <a:ext cx="2543175" cy="1800225"/>
          </a:xfrm>
          <a:prstGeom prst="rect">
            <a:avLst/>
          </a:prstGeom>
          <a:noFill/>
        </p:spPr>
      </p:pic>
      <p:sp>
        <p:nvSpPr>
          <p:cNvPr id="68642" name="AutoShape 34" descr="data:image/jpeg;base64,/9j/4AAQSkZJRgABAQAAAQABAAD/2wCEAAkGBhAQEBQUEhQUFBQWFBYUFRYUFBUUFBQUFxQVFBUVFBQXGyYfFxkjGRQUHy8gIycpLCwsFR4xNTAqNSYrLCkBCQoKDgwOGg8PGC8cHiQsLCwsLCwtLCosKSwsKSksKSksLCktLCwpLCwsKSkpLCksLDApLCwpKSwpLCksLCwsLP/AABEIAO0A1QMBIgACEQEDEQH/xAAcAAABBAMBAAAAAAAAAAAAAAAAAQQFBgIDBwj/xABGEAABAwIEAwQHBQUFBwUAAAABAAIRAwQFEiExBkFRYXGBkQcTIjKhscEjQlJy0RQkYpLhM0Oi8PEVY4KDssLSFzQ1c5P/xAAaAQACAwEBAAAAAAAAAAAAAAAAAgMEBQEG/8QALxEAAgIBAwMDAgQHAQAAAAAAAAECAxEEEiEFMUETFFEicTJhgaEVI0KRweHw0f/aAAwDAQACEQMRAD8A7ihCEACEJEACEJEACEiEACEiEALKJSLGpUDRJMDqdkAZIWLarSJBBHUEQtQv6R/vGfzD9Uu5fIG9KkBQmAWUJEIAyQsUsoAVKsUqAFSrFKgBUJJSoAEIQgAQhIgASIQgASIWt7zy1KANiRR1W5f60NzBoyyRE69idtLo3afCPqlTO4NyE3pF/OHeI+gWRqP/AAf4gu5DBuVU45xsUmimJBMPJ7JIEeKsvrnfgPm39VS+McIq1qoqH2WtyhofEQJkeyebjOvRUNfKXotR8nUiltxR/rHN9omdBPj4SNVvdcwC4b7947O5RePM9TUpkOaHDfLJzQSW7c4MLT/tAECG1DO4gwe6V55qbw0NyWehxLXtxLHnsaXAjxbtCu/CfF7b3MxwDKjBJHIjYkT0MeYXHjeZyJa8gcmxJg6HVZ4XiD6NfOx9Wm+CQcoLo2LTrERCuaW+yp/U8r4EZ3PEsao2/vu1OwAJKia/HFJoBDXFp6kA/wCqoNDFX1R9q99Qkzmc0SezV20qVZZUDDnVI6AMLsoPTt7Ul3UtQ5tQxFfp/kbaTNXj1wdAazXb3pHSevwTY8bXDtso7gmZw+3eSQ6s4k65aUmOgnZSlrw00j2aNwB/E6mye/VRxt1lq4nn7f6O4Q6wvjKq8ZX0Hvqf7uII69hU3bYs58g03MdE5HFoeR1idlH4Zhb7djmsb6sE5jL8579G6JpgjQb55IJd6snO5xcYkDToCtyiVyjFWPL+wYRaaVQndpb3x9CtiQJVfRGKlWKVdAVCEIARCEiABIUJEAYvPxMJRosXe83xVa9JPEFWxw6pWokCpLGNJEwXvayY6wSuZAksReG16c8xCe24hzh1g/QquYfZObb27qlR1R8F5c8yS4iSB2Kw0ifWDoWnzlRRfI77CMsGiqX68uZjpEf53TxCFKkICwq0WuEOAcOhAPzWaENZA4V6cqVKlUptozTdALmt0bzIJ5z9FRMJxNxMOJM7Gdj+ivHpbtvW375+6xo66cvhC5/QtHseI1Enbb/VZctkk4pfIr7lqAdtzPdHaVlSYGgnd0TqPODKaWdx7OpnSe1ZMuBmGbkdOmvVZbi8tDYJa1qe8eUAgneYnqrJwjX9fXbQc6MzSRziBJ5qn1LqTr00P6qNrYi4EQYLemhg76qKNEbJfWsok7HpTD7FlFgazbeeZJ5ynKheDLh1TD7ZziCTSbqDOkQPGAppeqrjFQSisIjGt0Tqo7B7IC4qVBu5ob5TspG5RYMgFcazIbwOkqRClFMkoWKVACoQkQAFIlSIAEiEIAwJ9sdx+YVT9K9iauFVwN2mm/wZVY4nyBVqJ+0H5T8wobjqhnw64H+7J8iHfRJLszqNdJv7nakySBTEjkS2JPZqpCjWg0t9cwPlzTam6LGkejKfOOnNOMPvGxDpB7YOne0lRrhjeCRFQLCpXDRLoaBzcQBr2rKmG8te2ZXPvSzhxNKm95ruoteBkoxOc7PqE6QIgCNymnJxjnucSy8F0vMaoUQTUqNECSB7To6ho1I8FyzjP0tvzOpWxqMA0nKBUeT0P3B4Sq5Z4J6+rlcK2Q6Frda8DoYgEqe/2Phtq9pba1Q5uxrvJkxzbELLs1y2tsuLSTbSRU3/ALZcMe8jO+M/2lQZjPTMZcqm8XGeXBzeUQYGq7iziKmQIZTEDT2W6Jje8RMqAhzGPHa0FZNfUpRb/l5yWX07JzChfQYAg/VZesObx+m6OI3MFUua3Jm+7yEcx2Jrh9RzniZ+U+a1VFSjvSKFlEoSwSjq5idtEwJJ181KPpGDA8tVvw/Ay57czXGXDYROu0qCM4x7h6Un4Oweia5z4ZTAM5H1Gwfu+1IHkVcwU1w3DqNCmG0ababYGjQBy59T2lOKrgBqQB1Jj4rdgtsUQMa3Tt1vtZgz/nRR97iNOYaS4yAYGg73HT4p/ZVA5kiN+XVci05HWsI3oQhSiioSJUAKhEpEAKUiEiABCEIA0O/tW/ld8wo3jKqG2Ncn8BHnp9VJP/tG/ld9FB+kJs4dW5wGnyc1Ry7MZdxvj7S7BXZSQf2dpBBg6AHcLj2H8dX1I6PD2g/eGYaCNDyXaLunmwhw62sf4F5pfcOkNB06KndFuSx8FzT45TOsWXpfIBz0Tp7sPEzzmRrrGqn7L0nU6oE0q3aAM/fB/oqNwXgzTTL6jQST7MjYDsVzpUgBoAO4QsLUdXlTJwjzg1o6CtrLHrPSBQzHQ03wPfGVzgYgARJInVOKvGtrUaRUyOAIH2jCJmfdEajtUcGiZgT1jXzWwwqv8cs7bRXoK8+SvY3bW9wQ6k6nRkScrSdeQMugf0VUu8Ce6f3qWyQAxhbMbyZJ6Qukljeg8hz3SwOg8gof4rh5UCwqWljc8HKn4QykCW66CXkTv1JUTTw5pfPrNZ120+K6nxRcMp2lUwNW5dABqdAuN4Xb+srtbsC7UnYDmStjQXy1FcpvjH6kd1S4RYqdsyJ9Z8PBSNjcNpkH1jzlIIjrodZ3gqxYVw1aVGjK15bHvl3vHsEbJ9S4cs2ugu16FwHyVGzX1p4eX+hz2yiObP0g3lzUFOnGonNo0AQCZIE9fNPHftrvfrsAmSWMJdz2c8mN+nJOLKxpUh9m0NB6c+881tes+/q983iDaQsdPWv6SBr20vGZ9R+v33E+Q2XR+H2xbs8Vz65dDpXQ8A/9vT7lvdDnKblKTyU+opJJJD9CEL0pkAlSIQAqEIQAJEqRAAhCEAaanvs/4vkFGcY0s1jXH8B+Gqk63vM7z8k2x1ma2qjqx3/SUkuzGXdDK0bnw0DrRj4QuCYfws4u9obH6rveDf8Ax7f/AKyPJc3t6YD3fmPzKxOp3yqjHb5Rr9OrjOUs+CQwygGMAAgBSDQm9sE6AXibJZeTckwhBCVBUZGYwtdWoGgkkADUkrC7vWUmlz3BoHVc9xziGtfv9Tbg5Z5c+1x5BXtLpJXv4j5Y6Q1444rFc+rpE5B8T17lC4RasaZdqTy10V1w30fU2U5qHNUPMbN7AOaisbwQWz2wZnXZeio1FCj6FT/2K623vf8AYfWnEVSlTyNMN5aDTuWr9qadQ7UqKY8RqtjXjQFJ6MU20itKxlhw/H6tHmHDodj+hVuw3GKdw0lm43adx+oXOWkR8v0WWDYwbetnOo1BExII2VK/RRti3FfUJ6nyX9zZcQugYIIt6f5VzfDcRp13E03TB1G0GB1XTMK/sWdy0uhRcd0WsGf1Fp4wOkIQvTGSCEIQAqEBCAApEpSIAEIQgDTcbs/N9CkvWTTcOoIWnGKuSln/AAOY4/lDgHfAlOqrZaQl+TpCYE79xI6esb5Fc+A+0f8AmPzXQMOllK4YREFzh4j+ioD/AO1d+YrzfWfww/U2umfikSluNE5CYG6ZTEvcGjq4gfNQGMekS3ogin9o7s0b5815iGmtuliEcmvNpdyyYhitKg3NUeGj4nuHNUvFfSO4EiiwR+J8z5Kj4hj7q7y95Liev06BRt5eucenYvSaXo0IYdn1P9ilZqlHsS+NcR1bh01HT0A0A7gp3hzj60tmBhouafvPaQ7MepnXwXPpRC2J6GqcPTkuPy4KnvbFyjvWFcQW920mi/PABIggidpnuVZ4ofUc8ZmwBtz071zvBMer2by6i6C4Q4EAgjfUFWRnpIq1G5K1Om8HQubLT3gaiVj/AMKnRbuq+qP35L1OvhKOJ8MyrOgCVopvJ7OfenF9c29SPVOJEa5hlcD0hMqdWSJ2Hy5K1GLxysEFrWeHkmc0DugqPurgZyPHzTin7QnyH1URVBNR3LXdLVDLZXnPgsfC+IGm90Ddw320I/z4L0FgtTNb0z1aCvN/DNUGsdZ1G+q9G8Pn91pflCvaSKVkije8pEghCFplQEIQgBQkQhACpEqRAAhCEAY1qQe0tdqCCCOwiD81psmFrA0mS32Z6gbHyhOEkLgEbitoAx7xpDHT5c+q8/8AFvHbqNepToN9oHV51gx90c+9ehcbP7vV/IVxV/DlAXdSsW5nOjRwBa3SCQOpWRr5Uwmnas8cL8zT0Sskmq3g5/aXj7l816rySdt3H+YhrVPXOBNZTJaGAER7VRtSp5N0CtNfA7QNc91JugJMafJVa7ynVgyjkP6lUo6tXP8Alral/wB4Nb03XH6nkrVbC3BN34e4lTtV72nUbpA4ZtW+MStCN8kik602QrcIfGg8UlaxcNwQPNT7m0ndP+kprWsXaxJBTR1Db5O+kkuCCqUxOmvzWmYIlPLygREjKfn0TWprHZAVyLyinZHHYc5z3JzZ3QB1JPT+qZ5VnTCilFNEO5p5LBRvIBM8oCjrjqZ1Gw70rKvsg6dNunYmtasfaceYAEwPIKvXXhvBLKfBL8L1w2vERJEGZ+C9M8Mum0pfl+q8wcO63TGwJJjbXZeneGD+7MHSR8VLVhXP7Fea+jJKoQhXyuCEIQAoSJQhAAkWRWKABCEiAEdVAMc0ocm7dXuHSB9R81vDEp0jeJamW1qdoA+K5hXb7fkulcWCbcjqQuX1cL+0kPe3u2XnOsNb0m8cGx03hMc1rYvpub1aR5hUypbFhLXCI0PeuiWtGAAXT25RKaYjw6ys7NJaTAMAajuWFp9Uqm4y7GxNbjnxo5p5EfEdyxoDK7oD4hWPEuFqtM5me2O7XxCg6tm+YyuHURPktmu6Fi+l8FV1tPJoubRsnQA79hTZmoLXEiPdP0TypWOzx4800udRG/Q/QqxBt8MR8EbfNc33vaBURWpgGRt3KYuX5xr7wHn/AFUNU0np8Vp09ina0beSGJWDqlymU7KTQ5pjRan0pOg1Py2Tig1T/DnCdS5Je3K1mjXE9m4HbCq2XRqTlJ4Q0Iub2ow4YotZeMcRpGk/dOXdd/4Kr5rcwZh5+MLm1TBadNzYBOWAJ5AaCAug8CvGWq3oR4aKrodQr79y+MFjVVbK8FplEoSLfMoVCRKgBUIQgBVg+oBPZBPj/os1F4z62nlrUml+UEVKY3fT3OX+Jp1HWSFxgSKVM8KxOjcUw+i4Ob05tP4XN3aewp4ugM6ssrNdycMru8HQp4kIlIXa/wCq52Ai+J7R1S3cG6kAkAb7LmH7cM5DhBGh711+5uhTEu2kAnpPM9irmP4VbPJc5jdQCHtgT9Fj9T0ytjuT5Rf0l2x4ZXrQtMaqSbTbG4TKhhdL7j/B0g/otroYYLgO8fVeCtWZYTNvdu8m5+TqFpLKfZ5JWXdOffp+YUjR9QR74PiFH9UVnk457PkreJ8P29YE5QHciBGvaqoeCa5dpAHmF1fJSjkfFY5mcgPMKenqN1SxHn7kfuE/6TjtfgO4JjIO8LXe+i+t9wh3mJ8CuyUjT1nL5j9Vm+pQG7mAdrgPqri61qU1hfsRysh5icGrcD3bR/ZucNpAJUPWwp7CQQRG4IgjvC9C3GOWFMHNc0m/81p+Ern3FXEuFvOj/XPkSaQJJHMF22y2NL1HUWPEq8/bJXlCuWfBz2lTMK++jfFKQbUomRUJNQfhLYAgdo3VUu/tH5qbCxk/fLW/Mqd4Iwcm6ZUEHIHF28QREExHNW9ao2UNT4/9IK24WLHJbMQa9zvZBiZ0Vz4Fw19Km5zgRm68+1YYOyk54AbmPU7DuCtcKbpOk9OO9sXV37vpwCEIW8Z4iULTe3VOlTc+o4MYBLnOMABNMEuX1g6q4FrHwKTXCHCmNnOHIuJJjpC5kCSQlQugKUhSpEAV3GOFg55r27nUK/N1PTP+duzvFR1vxfdUDluqGcD+8ob97qTtR4K5Jte4dTrCHtB7eaRxfeIya8jPD+KLSvoyq3N+F3sPHZldBUpKofEXBDvepw8fheJI7ne98VF2TnU2w2vVtnjTK5xdTJ7J+oSeo1w0NtT7HRcVaDSdO3NVm/w5rXMpOkteJH8LpiR5pzg15Xq03trPzjKIdkDdzvpoU/ZRYTrJI2JBhV76lcSVzcCtHDjSMb6xpz8E7sqD6rsoHfI0A7VPfsDiMzYkkmCYE94ErQDdtn7Bh6FtbfxIXnZ9ETsz4LvvXtx5IPFMIoNdlqUs/bkEeaZHhe139SR+Un5Ap5VvL7PDrG4AnenXY4d+4gKToCtpmpXLT2im/wCT1CulXZe3KX3HWrwu5XXcEWz9hUB/M4fNa/8A00o/jq/zD9Fc6Yqnm4H+Kk79Vl+z3B1D2jvpv+Uq5HplqX45fsI9ZL5KI/0WW53fW8HD/wAVqreiyya2SK7h2Ok/JXo2dzqDUiebaLvMe3v4LE4TUYBmuK74j3WSdBGv9VItBd4nL+6E9184Ofu9HeHgT6qsfzVC0fGFtw/0d4XUIz0G0wdia5Lj3CVdThdPnTuqh13awbmfvEJncW1wyTbWb8/I1a1JjO8hpJKPY6lPO9v8sv8AwDvi1jBE3vovtQWihTpZZBJILXD/AIp18lO2PClKiwMzNaJ0aJ1J1iTuVCXnDvEFzo66o27SfdpSCB+ZrZPmrDhGCiwpQ6pUuHk5nOqFzi53UDWPNXFoISeZpv7t4IXfJLhkthmGMojQfqnyqN1xHeOcW0m0mdrtSB1OsBQGMYncv9k3VR5O7aBDGjszNWnGUK1tiiu05PLOh32LUKAmrUZTH8TgCe4blVu6499YctlQfXdtnfNKkO2TqfJQmCcGPecxbHVz5e497nfor1huC06I/E7qfp0TKUpdlg40kQ+HcM1az21r9/rXA5mUgIoUz1DOZ7SrSAhAUiWBQQlQunBUiVCAMUhWRWDkAYPcoy/sKVX32g9sKQqJs9Ry5GQ1srbI1wzS0ARO4E7dqduvabhDSD1PIctei00WB4ewmCQI6+Cg+I7tlFnqmHU6vI+AUUpbVnwSKO5lrolsDZbA0Lk9bGKlMDKT5pxacVH70jxd9CofdxXDRJ7d+GdQy9/mkLe1USlxFm2e7/8ASoPqnbcWednvP/PP1aU3u4/ArokW12X8UeKwdUZ+P/Equb4u3fV7vWMPzppTXHI1P5qR+bE3uY/Bz0WWZr2fj/xLcyDsVUxen8dX+akP+xZjGo/vKni9n0Yue5gHoyLWjL3qoVOJw377vF/6AKNu+MXbNcfM/quPV1oFRJnQZCa3F5RZuWk9NJK547iOq/dx8yFnZ3wLtdSl92n2Q3oNd2WHEcGN68Gp7FMbMadXdripTDsBt6MZWCep18k3w+6kBStIyrEcPkilxwOQUqwCzCmIxUqEoXQBCEIAEIQgBFiVkkIQBpe1N6lNO3BantStHSIu6SquN2hOyudwFC39EHdVbY5RPW8MozKJcYK11reFP17MDUJjWYCsC5SUjVrxgiA6Cn1Cr3ppXoQUjHwpK2/Is0iXa89T5rMNd+J3mFFNuVsbdHqp0Qj99In7zk0fbkfeKT9sWt12hxQZNFfTtTc11sq1AVrZRkrqX5HMmTahOylsMoOLhKMOsBzVksbNo5KSCbYssJElhdMgBT9BqjrNilKS1K1hFGb5NwCyCRoWSmIwSoQugCEIQAIQhAAkhKhAGJCwc1bViQuAMq1JR11ayptzFoq0ZUco5HTwVS5slE18PVyrWspnUsexULKMvJbhbgpNfDymFWyKvNbDUyq4X2KNUYHdmSmm3ISerKtD8J7FpdhPYnVQjmV71ZSeoJVhGErdTwjsTqoRzK4ywJT+1wxT9HCexSFvhidVC7yNscOjkpy1s05oWMJ/St1JGoVzMKFCE8Y1DKa2AKykQtgAlSoTHAQhCABCEIAEIQgAQhCABCEIAQhYuas0IAbuorU63TyFiQlaGTGD7VaX2QUoWrEsCXaju4h3WAWBw4KZLAkyBc2oNxDjDh0WxtgFK5AlDAu7QyMGWQW9lsnQasgF3BzJqbSW0MSgLJNgUQBKhC6AIQhAAhCEACEI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44" name="AutoShape 36" descr="data:image/jpeg;base64,/9j/4AAQSkZJRgABAQAAAQABAAD/2wCEAAkGBhAQEBQUEhQUFBQWFBYUFRYUFBUUFBQUFxQVFBUVFBQXGyYfFxkjGRQUHy8gIycpLCwsFR4xNTAqNSYrLCkBCQoKDgwOGg8PGC8cHiQsLCwsLCwtLCosKSwsKSksKSksLCktLCwpLCwsKSkpLCksLDApLCwpKSwpLCksLCwsLP/AABEIAO0A1QMBIgACEQEDEQH/xAAcAAABBAMBAAAAAAAAAAAAAAAAAQQFBgIDBwj/xABGEAABAwIEAwQHBQUFBwUAAAABAAIRAwQFEiExBkFRYXGBkQcTIjKhscEjQlJy0RQkYpLhM0Oi8PEVY4KDssLSFzQ1c5P/xAAaAQACAwEBAAAAAAAAAAAAAAAAAgMEBQEG/8QALxEAAgIBAwMDAgQHAQAAAAAAAAECAxEEEiEFMUETFFEicTJhgaEVI0KRweHw0f/aAAwDAQACEQMRAD8A7ihCEACEJEACEJEACEiEACEiEALKJSLGpUDRJMDqdkAZIWLarSJBBHUEQtQv6R/vGfzD9Uu5fIG9KkBQmAWUJEIAyQsUsoAVKsUqAFSrFKgBUJJSoAEIQgAQhIgASIQgASIWt7zy1KANiRR1W5f60NzBoyyRE69idtLo3afCPqlTO4NyE3pF/OHeI+gWRqP/AAf4gu5DBuVU45xsUmimJBMPJ7JIEeKsvrnfgPm39VS+McIq1qoqH2WtyhofEQJkeyebjOvRUNfKXotR8nUiltxR/rHN9omdBPj4SNVvdcwC4b7947O5RePM9TUpkOaHDfLJzQSW7c4MLT/tAECG1DO4gwe6V55qbw0NyWehxLXtxLHnsaXAjxbtCu/CfF7b3MxwDKjBJHIjYkT0MeYXHjeZyJa8gcmxJg6HVZ4XiD6NfOx9Wm+CQcoLo2LTrERCuaW+yp/U8r4EZ3PEsao2/vu1OwAJKia/HFJoBDXFp6kA/wCqoNDFX1R9q99Qkzmc0SezV20qVZZUDDnVI6AMLsoPTt7Ul3UtQ5tQxFfp/kbaTNXj1wdAazXb3pHSevwTY8bXDtso7gmZw+3eSQ6s4k65aUmOgnZSlrw00j2aNwB/E6mye/VRxt1lq4nn7f6O4Q6wvjKq8ZX0Hvqf7uII69hU3bYs58g03MdE5HFoeR1idlH4Zhb7djmsb6sE5jL8579G6JpgjQb55IJd6snO5xcYkDToCtyiVyjFWPL+wYRaaVQndpb3x9CtiQJVfRGKlWKVdAVCEIARCEiABIUJEAYvPxMJRosXe83xVa9JPEFWxw6pWokCpLGNJEwXvayY6wSuZAksReG16c8xCe24hzh1g/QquYfZObb27qlR1R8F5c8yS4iSB2Kw0ifWDoWnzlRRfI77CMsGiqX68uZjpEf53TxCFKkICwq0WuEOAcOhAPzWaENZA4V6cqVKlUptozTdALmt0bzIJ5z9FRMJxNxMOJM7Gdj+ivHpbtvW375+6xo66cvhC5/QtHseI1Enbb/VZctkk4pfIr7lqAdtzPdHaVlSYGgnd0TqPODKaWdx7OpnSe1ZMuBmGbkdOmvVZbi8tDYJa1qe8eUAgneYnqrJwjX9fXbQc6MzSRziBJ5qn1LqTr00P6qNrYi4EQYLemhg76qKNEbJfWsok7HpTD7FlFgazbeeZJ5ynKheDLh1TD7ZziCTSbqDOkQPGAppeqrjFQSisIjGt0Tqo7B7IC4qVBu5ob5TspG5RYMgFcazIbwOkqRClFMkoWKVACoQkQAFIlSIAEiEIAwJ9sdx+YVT9K9iauFVwN2mm/wZVY4nyBVqJ+0H5T8wobjqhnw64H+7J8iHfRJLszqNdJv7nakySBTEjkS2JPZqpCjWg0t9cwPlzTam6LGkejKfOOnNOMPvGxDpB7YOne0lRrhjeCRFQLCpXDRLoaBzcQBr2rKmG8te2ZXPvSzhxNKm95ruoteBkoxOc7PqE6QIgCNymnJxjnucSy8F0vMaoUQTUqNECSB7To6ho1I8FyzjP0tvzOpWxqMA0nKBUeT0P3B4Sq5Z4J6+rlcK2Q6Frda8DoYgEqe/2Phtq9pba1Q5uxrvJkxzbELLs1y2tsuLSTbSRU3/ALZcMe8jO+M/2lQZjPTMZcqm8XGeXBzeUQYGq7iziKmQIZTEDT2W6Jje8RMqAhzGPHa0FZNfUpRb/l5yWX07JzChfQYAg/VZesObx+m6OI3MFUua3Jm+7yEcx2Jrh9RzniZ+U+a1VFSjvSKFlEoSwSjq5idtEwJJ181KPpGDA8tVvw/Ay57czXGXDYROu0qCM4x7h6Un4Oweia5z4ZTAM5H1Gwfu+1IHkVcwU1w3DqNCmG0ababYGjQBy59T2lOKrgBqQB1Jj4rdgtsUQMa3Tt1vtZgz/nRR97iNOYaS4yAYGg73HT4p/ZVA5kiN+XVci05HWsI3oQhSiioSJUAKhEpEAKUiEiABCEIA0O/tW/ld8wo3jKqG2Ncn8BHnp9VJP/tG/ld9FB+kJs4dW5wGnyc1Ry7MZdxvj7S7BXZSQf2dpBBg6AHcLj2H8dX1I6PD2g/eGYaCNDyXaLunmwhw62sf4F5pfcOkNB06KndFuSx8FzT45TOsWXpfIBz0Tp7sPEzzmRrrGqn7L0nU6oE0q3aAM/fB/oqNwXgzTTL6jQST7MjYDsVzpUgBoAO4QsLUdXlTJwjzg1o6CtrLHrPSBQzHQ03wPfGVzgYgARJInVOKvGtrUaRUyOAIH2jCJmfdEajtUcGiZgT1jXzWwwqv8cs7bRXoK8+SvY3bW9wQ6k6nRkScrSdeQMugf0VUu8Ce6f3qWyQAxhbMbyZJ6Qukljeg8hz3SwOg8gof4rh5UCwqWljc8HKn4QykCW66CXkTv1JUTTw5pfPrNZ120+K6nxRcMp2lUwNW5dABqdAuN4Xb+srtbsC7UnYDmStjQXy1FcpvjH6kd1S4RYqdsyJ9Z8PBSNjcNpkH1jzlIIjrodZ3gqxYVw1aVGjK15bHvl3vHsEbJ9S4cs2ugu16FwHyVGzX1p4eX+hz2yiObP0g3lzUFOnGonNo0AQCZIE9fNPHftrvfrsAmSWMJdz2c8mN+nJOLKxpUh9m0NB6c+881tes+/q983iDaQsdPWv6SBr20vGZ9R+v33E+Q2XR+H2xbs8Vz65dDpXQ8A/9vT7lvdDnKblKTyU+opJJJD9CEL0pkAlSIQAqEIQAJEqRAAhCEAaanvs/4vkFGcY0s1jXH8B+Gqk63vM7z8k2x1ma2qjqx3/SUkuzGXdDK0bnw0DrRj4QuCYfws4u9obH6rveDf8Ax7f/AKyPJc3t6YD3fmPzKxOp3yqjHb5Rr9OrjOUs+CQwygGMAAgBSDQm9sE6AXibJZeTckwhBCVBUZGYwtdWoGgkkADUkrC7vWUmlz3BoHVc9xziGtfv9Tbg5Z5c+1x5BXtLpJXv4j5Y6Q1444rFc+rpE5B8T17lC4RasaZdqTy10V1w30fU2U5qHNUPMbN7AOaisbwQWz2wZnXZeio1FCj6FT/2K623vf8AYfWnEVSlTyNMN5aDTuWr9qadQ7UqKY8RqtjXjQFJ6MU20itKxlhw/H6tHmHDodj+hVuw3GKdw0lm43adx+oXOWkR8v0WWDYwbetnOo1BExII2VK/RRti3FfUJ6nyX9zZcQugYIIt6f5VzfDcRp13E03TB1G0GB1XTMK/sWdy0uhRcd0WsGf1Fp4wOkIQvTGSCEIQAqEBCAApEpSIAEIQgDTcbs/N9CkvWTTcOoIWnGKuSln/AAOY4/lDgHfAlOqrZaQl+TpCYE79xI6esb5Fc+A+0f8AmPzXQMOllK4YREFzh4j+ioD/AO1d+YrzfWfww/U2umfikSluNE5CYG6ZTEvcGjq4gfNQGMekS3ogin9o7s0b5815iGmtuliEcmvNpdyyYhitKg3NUeGj4nuHNUvFfSO4EiiwR+J8z5Kj4hj7q7y95Liev06BRt5eucenYvSaXo0IYdn1P9ilZqlHsS+NcR1bh01HT0A0A7gp3hzj60tmBhouafvPaQ7MepnXwXPpRC2J6GqcPTkuPy4KnvbFyjvWFcQW920mi/PABIggidpnuVZ4ofUc8ZmwBtz071zvBMer2by6i6C4Q4EAgjfUFWRnpIq1G5K1Om8HQubLT3gaiVj/AMKnRbuq+qP35L1OvhKOJ8MyrOgCVopvJ7OfenF9c29SPVOJEa5hlcD0hMqdWSJ2Hy5K1GLxysEFrWeHkmc0DugqPurgZyPHzTin7QnyH1URVBNR3LXdLVDLZXnPgsfC+IGm90Ddw320I/z4L0FgtTNb0z1aCvN/DNUGsdZ1G+q9G8Pn91pflCvaSKVkije8pEghCFplQEIQgBQkQhACpEqRAAhCEAY1qQe0tdqCCCOwiD81psmFrA0mS32Z6gbHyhOEkLgEbitoAx7xpDHT5c+q8/8AFvHbqNepToN9oHV51gx90c+9ehcbP7vV/IVxV/DlAXdSsW5nOjRwBa3SCQOpWRr5Uwmnas8cL8zT0Sskmq3g5/aXj7l816rySdt3H+YhrVPXOBNZTJaGAER7VRtSp5N0CtNfA7QNc91JugJMafJVa7ynVgyjkP6lUo6tXP8Alral/wB4Nb03XH6nkrVbC3BN34e4lTtV72nUbpA4ZtW+MStCN8kik602QrcIfGg8UlaxcNwQPNT7m0ndP+kprWsXaxJBTR1Db5O+kkuCCqUxOmvzWmYIlPLygREjKfn0TWprHZAVyLyinZHHYc5z3JzZ3QB1JPT+qZ5VnTCilFNEO5p5LBRvIBM8oCjrjqZ1Gw70rKvsg6dNunYmtasfaceYAEwPIKvXXhvBLKfBL8L1w2vERJEGZ+C9M8Mum0pfl+q8wcO63TGwJJjbXZeneGD+7MHSR8VLVhXP7Fea+jJKoQhXyuCEIQAoSJQhAAkWRWKABCEiAEdVAMc0ocm7dXuHSB9R81vDEp0jeJamW1qdoA+K5hXb7fkulcWCbcjqQuX1cL+0kPe3u2XnOsNb0m8cGx03hMc1rYvpub1aR5hUypbFhLXCI0PeuiWtGAAXT25RKaYjw6ys7NJaTAMAajuWFp9Uqm4y7GxNbjnxo5p5EfEdyxoDK7oD4hWPEuFqtM5me2O7XxCg6tm+YyuHURPktmu6Fi+l8FV1tPJoubRsnQA79hTZmoLXEiPdP0TypWOzx4800udRG/Q/QqxBt8MR8EbfNc33vaBURWpgGRt3KYuX5xr7wHn/AFUNU0np8Vp09ina0beSGJWDqlymU7KTQ5pjRan0pOg1Py2Tig1T/DnCdS5Je3K1mjXE9m4HbCq2XRqTlJ4Q0Iub2ow4YotZeMcRpGk/dOXdd/4Kr5rcwZh5+MLm1TBadNzYBOWAJ5AaCAug8CvGWq3oR4aKrodQr79y+MFjVVbK8FplEoSLfMoVCRKgBUIQgBVg+oBPZBPj/os1F4z62nlrUml+UEVKY3fT3OX+Jp1HWSFxgSKVM8KxOjcUw+i4Ob05tP4XN3aewp4ugM6ssrNdycMru8HQp4kIlIXa/wCq52Ai+J7R1S3cG6kAkAb7LmH7cM5DhBGh711+5uhTEu2kAnpPM9irmP4VbPJc5jdQCHtgT9Fj9T0ytjuT5Rf0l2x4ZXrQtMaqSbTbG4TKhhdL7j/B0g/otroYYLgO8fVeCtWZYTNvdu8m5+TqFpLKfZ5JWXdOffp+YUjR9QR74PiFH9UVnk457PkreJ8P29YE5QHciBGvaqoeCa5dpAHmF1fJSjkfFY5mcgPMKenqN1SxHn7kfuE/6TjtfgO4JjIO8LXe+i+t9wh3mJ8CuyUjT1nL5j9Vm+pQG7mAdrgPqri61qU1hfsRysh5icGrcD3bR/ZucNpAJUPWwp7CQQRG4IgjvC9C3GOWFMHNc0m/81p+Ern3FXEuFvOj/XPkSaQJJHMF22y2NL1HUWPEq8/bJXlCuWfBz2lTMK++jfFKQbUomRUJNQfhLYAgdo3VUu/tH5qbCxk/fLW/Mqd4Iwcm6ZUEHIHF28QREExHNW9ao2UNT4/9IK24WLHJbMQa9zvZBiZ0Vz4Fw19Km5zgRm68+1YYOyk54AbmPU7DuCtcKbpOk9OO9sXV37vpwCEIW8Z4iULTe3VOlTc+o4MYBLnOMABNMEuX1g6q4FrHwKTXCHCmNnOHIuJJjpC5kCSQlQugKUhSpEAV3GOFg55r27nUK/N1PTP+duzvFR1vxfdUDluqGcD+8ob97qTtR4K5Jte4dTrCHtB7eaRxfeIya8jPD+KLSvoyq3N+F3sPHZldBUpKofEXBDvepw8fheJI7ne98VF2TnU2w2vVtnjTK5xdTJ7J+oSeo1w0NtT7HRcVaDSdO3NVm/w5rXMpOkteJH8LpiR5pzg15Xq03trPzjKIdkDdzvpoU/ZRYTrJI2JBhV76lcSVzcCtHDjSMb6xpz8E7sqD6rsoHfI0A7VPfsDiMzYkkmCYE94ErQDdtn7Bh6FtbfxIXnZ9ETsz4LvvXtx5IPFMIoNdlqUs/bkEeaZHhe139SR+Un5Ap5VvL7PDrG4AnenXY4d+4gKToCtpmpXLT2im/wCT1CulXZe3KX3HWrwu5XXcEWz9hUB/M4fNa/8A00o/jq/zD9Fc6Yqnm4H+Kk79Vl+z3B1D2jvpv+Uq5HplqX45fsI9ZL5KI/0WW53fW8HD/wAVqreiyya2SK7h2Ok/JXo2dzqDUiebaLvMe3v4LE4TUYBmuK74j3WSdBGv9VItBd4nL+6E9184Ofu9HeHgT6qsfzVC0fGFtw/0d4XUIz0G0wdia5Lj3CVdThdPnTuqh13awbmfvEJncW1wyTbWb8/I1a1JjO8hpJKPY6lPO9v8sv8AwDvi1jBE3vovtQWihTpZZBJILXD/AIp18lO2PClKiwMzNaJ0aJ1J1iTuVCXnDvEFzo66o27SfdpSCB+ZrZPmrDhGCiwpQ6pUuHk5nOqFzi53UDWPNXFoISeZpv7t4IXfJLhkthmGMojQfqnyqN1xHeOcW0m0mdrtSB1OsBQGMYncv9k3VR5O7aBDGjszNWnGUK1tiiu05PLOh32LUKAmrUZTH8TgCe4blVu6499YctlQfXdtnfNKkO2TqfJQmCcGPecxbHVz5e497nfor1huC06I/E7qfp0TKUpdlg40kQ+HcM1az21r9/rXA5mUgIoUz1DOZ7SrSAhAUiWBQQlQunBUiVCAMUhWRWDkAYPcoy/sKVX32g9sKQqJs9Ry5GQ1srbI1wzS0ARO4E7dqduvabhDSD1PIctei00WB4ewmCQI6+Cg+I7tlFnqmHU6vI+AUUpbVnwSKO5lrolsDZbA0Lk9bGKlMDKT5pxacVH70jxd9CofdxXDRJ7d+GdQy9/mkLe1USlxFm2e7/8ASoPqnbcWednvP/PP1aU3u4/ArokW12X8UeKwdUZ+P/Equb4u3fV7vWMPzppTXHI1P5qR+bE3uY/Bz0WWZr2fj/xLcyDsVUxen8dX+akP+xZjGo/vKni9n0Yue5gHoyLWjL3qoVOJw377vF/6AKNu+MXbNcfM/quPV1oFRJnQZCa3F5RZuWk9NJK547iOq/dx8yFnZ3wLtdSl92n2Q3oNd2WHEcGN68Gp7FMbMadXdripTDsBt6MZWCep18k3w+6kBStIyrEcPkilxwOQUqwCzCmIxUqEoXQBCEIAEIQgBFiVkkIQBpe1N6lNO3BantStHSIu6SquN2hOyudwFC39EHdVbY5RPW8MozKJcYK11reFP17MDUJjWYCsC5SUjVrxgiA6Cn1Cr3ppXoQUjHwpK2/Is0iXa89T5rMNd+J3mFFNuVsbdHqp0Qj99In7zk0fbkfeKT9sWt12hxQZNFfTtTc11sq1AVrZRkrqX5HMmTahOylsMoOLhKMOsBzVksbNo5KSCbYssJElhdMgBT9BqjrNilKS1K1hFGb5NwCyCRoWSmIwSoQugCEIQAIQhAAkhKhAGJCwc1bViQuAMq1JR11ayptzFoq0ZUco5HTwVS5slE18PVyrWspnUsexULKMvJbhbgpNfDymFWyKvNbDUyq4X2KNUYHdmSmm3ISerKtD8J7FpdhPYnVQjmV71ZSeoJVhGErdTwjsTqoRzK4ywJT+1wxT9HCexSFvhidVC7yNscOjkpy1s05oWMJ/St1JGoVzMKFCE8Y1DKa2AKykQtgAlSoTHAQhCABCEIAEIQgAQhCABCEIAQhYuas0IAbuorU63TyFiQlaGTGD7VaX2QUoWrEsCXaju4h3WAWBw4KZLAkyBc2oNxDjDh0WxtgFK5AlDAu7QyMGWQW9lsnQasgF3BzJqbSW0MSgLJNgUQBKhC6AIQhAAhCEACEI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46" name="AutoShape 38" descr="data:image/jpeg;base64,/9j/4AAQSkZJRgABAQAAAQABAAD/2wCEAAkGBhAQEBQUEhQUFBQWFBYUFRYUFBUUFBQUFxQVFBUVFBQXGyYfFxkjGRQUHy8gIycpLCwsFR4xNTAqNSYrLCkBCQoKDgwOGg8PGC8cHiQsLCwsLCwtLCosKSwsKSksKSksLCktLCwpLCwsKSkpLCksLDApLCwpKSwpLCksLCwsLP/AABEIAO0A1QMBIgACEQEDEQH/xAAcAAABBAMBAAAAAAAAAAAAAAAAAQQFBgIDBwj/xABGEAABAwIEAwQHBQUFBwUAAAABAAIRAwQFEiExBkFRYXGBkQcTIjKhscEjQlJy0RQkYpLhM0Oi8PEVY4KDssLSFzQ1c5P/xAAaAQACAwEBAAAAAAAAAAAAAAAAAgMEBQEG/8QALxEAAgIBAwMDAgQHAQAAAAAAAAECAxEEEiEFMUETFFEicTJhgaEVI0KRweHw0f/aAAwDAQACEQMRAD8A7ihCEACEJEACEJEACEiEACEiEALKJSLGpUDRJMDqdkAZIWLarSJBBHUEQtQv6R/vGfzD9Uu5fIG9KkBQmAWUJEIAyQsUsoAVKsUqAFSrFKgBUJJSoAEIQgAQhIgASIQgASIWt7zy1KANiRR1W5f60NzBoyyRE69idtLo3afCPqlTO4NyE3pF/OHeI+gWRqP/AAf4gu5DBuVU45xsUmimJBMPJ7JIEeKsvrnfgPm39VS+McIq1qoqH2WtyhofEQJkeyebjOvRUNfKXotR8nUiltxR/rHN9omdBPj4SNVvdcwC4b7947O5RePM9TUpkOaHDfLJzQSW7c4MLT/tAECG1DO4gwe6V55qbw0NyWehxLXtxLHnsaXAjxbtCu/CfF7b3MxwDKjBJHIjYkT0MeYXHjeZyJa8gcmxJg6HVZ4XiD6NfOx9Wm+CQcoLo2LTrERCuaW+yp/U8r4EZ3PEsao2/vu1OwAJKia/HFJoBDXFp6kA/wCqoNDFX1R9q99Qkzmc0SezV20qVZZUDDnVI6AMLsoPTt7Ul3UtQ5tQxFfp/kbaTNXj1wdAazXb3pHSevwTY8bXDtso7gmZw+3eSQ6s4k65aUmOgnZSlrw00j2aNwB/E6mye/VRxt1lq4nn7f6O4Q6wvjKq8ZX0Hvqf7uII69hU3bYs58g03MdE5HFoeR1idlH4Zhb7djmsb6sE5jL8579G6JpgjQb55IJd6snO5xcYkDToCtyiVyjFWPL+wYRaaVQndpb3x9CtiQJVfRGKlWKVdAVCEIARCEiABIUJEAYvPxMJRosXe83xVa9JPEFWxw6pWokCpLGNJEwXvayY6wSuZAksReG16c8xCe24hzh1g/QquYfZObb27qlR1R8F5c8yS4iSB2Kw0ifWDoWnzlRRfI77CMsGiqX68uZjpEf53TxCFKkICwq0WuEOAcOhAPzWaENZA4V6cqVKlUptozTdALmt0bzIJ5z9FRMJxNxMOJM7Gdj+ivHpbtvW375+6xo66cvhC5/QtHseI1Enbb/VZctkk4pfIr7lqAdtzPdHaVlSYGgnd0TqPODKaWdx7OpnSe1ZMuBmGbkdOmvVZbi8tDYJa1qe8eUAgneYnqrJwjX9fXbQc6MzSRziBJ5qn1LqTr00P6qNrYi4EQYLemhg76qKNEbJfWsok7HpTD7FlFgazbeeZJ5ynKheDLh1TD7ZziCTSbqDOkQPGAppeqrjFQSisIjGt0Tqo7B7IC4qVBu5ob5TspG5RYMgFcazIbwOkqRClFMkoWKVACoQkQAFIlSIAEiEIAwJ9sdx+YVT9K9iauFVwN2mm/wZVY4nyBVqJ+0H5T8wobjqhnw64H+7J8iHfRJLszqNdJv7nakySBTEjkS2JPZqpCjWg0t9cwPlzTam6LGkejKfOOnNOMPvGxDpB7YOne0lRrhjeCRFQLCpXDRLoaBzcQBr2rKmG8te2ZXPvSzhxNKm95ruoteBkoxOc7PqE6QIgCNymnJxjnucSy8F0vMaoUQTUqNECSB7To6ho1I8FyzjP0tvzOpWxqMA0nKBUeT0P3B4Sq5Z4J6+rlcK2Q6Frda8DoYgEqe/2Phtq9pba1Q5uxrvJkxzbELLs1y2tsuLSTbSRU3/ALZcMe8jO+M/2lQZjPTMZcqm8XGeXBzeUQYGq7iziKmQIZTEDT2W6Jje8RMqAhzGPHa0FZNfUpRb/l5yWX07JzChfQYAg/VZesObx+m6OI3MFUua3Jm+7yEcx2Jrh9RzniZ+U+a1VFSjvSKFlEoSwSjq5idtEwJJ181KPpGDA8tVvw/Ay57czXGXDYROu0qCM4x7h6Un4Oweia5z4ZTAM5H1Gwfu+1IHkVcwU1w3DqNCmG0ababYGjQBy59T2lOKrgBqQB1Jj4rdgtsUQMa3Tt1vtZgz/nRR97iNOYaS4yAYGg73HT4p/ZVA5kiN+XVci05HWsI3oQhSiioSJUAKhEpEAKUiEiABCEIA0O/tW/ld8wo3jKqG2Ncn8BHnp9VJP/tG/ld9FB+kJs4dW5wGnyc1Ry7MZdxvj7S7BXZSQf2dpBBg6AHcLj2H8dX1I6PD2g/eGYaCNDyXaLunmwhw62sf4F5pfcOkNB06KndFuSx8FzT45TOsWXpfIBz0Tp7sPEzzmRrrGqn7L0nU6oE0q3aAM/fB/oqNwXgzTTL6jQST7MjYDsVzpUgBoAO4QsLUdXlTJwjzg1o6CtrLHrPSBQzHQ03wPfGVzgYgARJInVOKvGtrUaRUyOAIH2jCJmfdEajtUcGiZgT1jXzWwwqv8cs7bRXoK8+SvY3bW9wQ6k6nRkScrSdeQMugf0VUu8Ce6f3qWyQAxhbMbyZJ6Qukljeg8hz3SwOg8gof4rh5UCwqWljc8HKn4QykCW66CXkTv1JUTTw5pfPrNZ120+K6nxRcMp2lUwNW5dABqdAuN4Xb+srtbsC7UnYDmStjQXy1FcpvjH6kd1S4RYqdsyJ9Z8PBSNjcNpkH1jzlIIjrodZ3gqxYVw1aVGjK15bHvl3vHsEbJ9S4cs2ugu16FwHyVGzX1p4eX+hz2yiObP0g3lzUFOnGonNo0AQCZIE9fNPHftrvfrsAmSWMJdz2c8mN+nJOLKxpUh9m0NB6c+881tes+/q983iDaQsdPWv6SBr20vGZ9R+v33E+Q2XR+H2xbs8Vz65dDpXQ8A/9vT7lvdDnKblKTyU+opJJJD9CEL0pkAlSIQAqEIQAJEqRAAhCEAaanvs/4vkFGcY0s1jXH8B+Gqk63vM7z8k2x1ma2qjqx3/SUkuzGXdDK0bnw0DrRj4QuCYfws4u9obH6rveDf8Ax7f/AKyPJc3t6YD3fmPzKxOp3yqjHb5Rr9OrjOUs+CQwygGMAAgBSDQm9sE6AXibJZeTckwhBCVBUZGYwtdWoGgkkADUkrC7vWUmlz3BoHVc9xziGtfv9Tbg5Z5c+1x5BXtLpJXv4j5Y6Q1444rFc+rpE5B8T17lC4RasaZdqTy10V1w30fU2U5qHNUPMbN7AOaisbwQWz2wZnXZeio1FCj6FT/2K623vf8AYfWnEVSlTyNMN5aDTuWr9qadQ7UqKY8RqtjXjQFJ6MU20itKxlhw/H6tHmHDodj+hVuw3GKdw0lm43adx+oXOWkR8v0WWDYwbetnOo1BExII2VK/RRti3FfUJ6nyX9zZcQugYIIt6f5VzfDcRp13E03TB1G0GB1XTMK/sWdy0uhRcd0WsGf1Fp4wOkIQvTGSCEIQAqEBCAApEpSIAEIQgDTcbs/N9CkvWTTcOoIWnGKuSln/AAOY4/lDgHfAlOqrZaQl+TpCYE79xI6esb5Fc+A+0f8AmPzXQMOllK4YREFzh4j+ioD/AO1d+YrzfWfww/U2umfikSluNE5CYG6ZTEvcGjq4gfNQGMekS3ogin9o7s0b5815iGmtuliEcmvNpdyyYhitKg3NUeGj4nuHNUvFfSO4EiiwR+J8z5Kj4hj7q7y95Liev06BRt5eucenYvSaXo0IYdn1P9ilZqlHsS+NcR1bh01HT0A0A7gp3hzj60tmBhouafvPaQ7MepnXwXPpRC2J6GqcPTkuPy4KnvbFyjvWFcQW920mi/PABIggidpnuVZ4ofUc8ZmwBtz071zvBMer2by6i6C4Q4EAgjfUFWRnpIq1G5K1Om8HQubLT3gaiVj/AMKnRbuq+qP35L1OvhKOJ8MyrOgCVopvJ7OfenF9c29SPVOJEa5hlcD0hMqdWSJ2Hy5K1GLxysEFrWeHkmc0DugqPurgZyPHzTin7QnyH1URVBNR3LXdLVDLZXnPgsfC+IGm90Ddw320I/z4L0FgtTNb0z1aCvN/DNUGsdZ1G+q9G8Pn91pflCvaSKVkije8pEghCFplQEIQgBQkQhACpEqRAAhCEAY1qQe0tdqCCCOwiD81psmFrA0mS32Z6gbHyhOEkLgEbitoAx7xpDHT5c+q8/8AFvHbqNepToN9oHV51gx90c+9ehcbP7vV/IVxV/DlAXdSsW5nOjRwBa3SCQOpWRr5Uwmnas8cL8zT0Sskmq3g5/aXj7l816rySdt3H+YhrVPXOBNZTJaGAER7VRtSp5N0CtNfA7QNc91JugJMafJVa7ynVgyjkP6lUo6tXP8Alral/wB4Nb03XH6nkrVbC3BN34e4lTtV72nUbpA4ZtW+MStCN8kik602QrcIfGg8UlaxcNwQPNT7m0ndP+kprWsXaxJBTR1Db5O+kkuCCqUxOmvzWmYIlPLygREjKfn0TWprHZAVyLyinZHHYc5z3JzZ3QB1JPT+qZ5VnTCilFNEO5p5LBRvIBM8oCjrjqZ1Gw70rKvsg6dNunYmtasfaceYAEwPIKvXXhvBLKfBL8L1w2vERJEGZ+C9M8Mum0pfl+q8wcO63TGwJJjbXZeneGD+7MHSR8VLVhXP7Fea+jJKoQhXyuCEIQAoSJQhAAkWRWKABCEiAEdVAMc0ocm7dXuHSB9R81vDEp0jeJamW1qdoA+K5hXb7fkulcWCbcjqQuX1cL+0kPe3u2XnOsNb0m8cGx03hMc1rYvpub1aR5hUypbFhLXCI0PeuiWtGAAXT25RKaYjw6ys7NJaTAMAajuWFp9Uqm4y7GxNbjnxo5p5EfEdyxoDK7oD4hWPEuFqtM5me2O7XxCg6tm+YyuHURPktmu6Fi+l8FV1tPJoubRsnQA79hTZmoLXEiPdP0TypWOzx4800udRG/Q/QqxBt8MR8EbfNc33vaBURWpgGRt3KYuX5xr7wHn/AFUNU0np8Vp09ina0beSGJWDqlymU7KTQ5pjRan0pOg1Py2Tig1T/DnCdS5Je3K1mjXE9m4HbCq2XRqTlJ4Q0Iub2ow4YotZeMcRpGk/dOXdd/4Kr5rcwZh5+MLm1TBadNzYBOWAJ5AaCAug8CvGWq3oR4aKrodQr79y+MFjVVbK8FplEoSLfMoVCRKgBUIQgBVg+oBPZBPj/os1F4z62nlrUml+UEVKY3fT3OX+Jp1HWSFxgSKVM8KxOjcUw+i4Ob05tP4XN3aewp4ugM6ssrNdycMru8HQp4kIlIXa/wCq52Ai+J7R1S3cG6kAkAb7LmH7cM5DhBGh711+5uhTEu2kAnpPM9irmP4VbPJc5jdQCHtgT9Fj9T0ytjuT5Rf0l2x4ZXrQtMaqSbTbG4TKhhdL7j/B0g/otroYYLgO8fVeCtWZYTNvdu8m5+TqFpLKfZ5JWXdOffp+YUjR9QR74PiFH9UVnk457PkreJ8P29YE5QHciBGvaqoeCa5dpAHmF1fJSjkfFY5mcgPMKenqN1SxHn7kfuE/6TjtfgO4JjIO8LXe+i+t9wh3mJ8CuyUjT1nL5j9Vm+pQG7mAdrgPqri61qU1hfsRysh5icGrcD3bR/ZucNpAJUPWwp7CQQRG4IgjvC9C3GOWFMHNc0m/81p+Ern3FXEuFvOj/XPkSaQJJHMF22y2NL1HUWPEq8/bJXlCuWfBz2lTMK++jfFKQbUomRUJNQfhLYAgdo3VUu/tH5qbCxk/fLW/Mqd4Iwcm6ZUEHIHF28QREExHNW9ao2UNT4/9IK24WLHJbMQa9zvZBiZ0Vz4Fw19Km5zgRm68+1YYOyk54AbmPU7DuCtcKbpOk9OO9sXV37vpwCEIW8Z4iULTe3VOlTc+o4MYBLnOMABNMEuX1g6q4FrHwKTXCHCmNnOHIuJJjpC5kCSQlQugKUhSpEAV3GOFg55r27nUK/N1PTP+duzvFR1vxfdUDluqGcD+8ob97qTtR4K5Jte4dTrCHtB7eaRxfeIya8jPD+KLSvoyq3N+F3sPHZldBUpKofEXBDvepw8fheJI7ne98VF2TnU2w2vVtnjTK5xdTJ7J+oSeo1w0NtT7HRcVaDSdO3NVm/w5rXMpOkteJH8LpiR5pzg15Xq03trPzjKIdkDdzvpoU/ZRYTrJI2JBhV76lcSVzcCtHDjSMb6xpz8E7sqD6rsoHfI0A7VPfsDiMzYkkmCYE94ErQDdtn7Bh6FtbfxIXnZ9ETsz4LvvXtx5IPFMIoNdlqUs/bkEeaZHhe139SR+Un5Ap5VvL7PDrG4AnenXY4d+4gKToCtpmpXLT2im/wCT1CulXZe3KX3HWrwu5XXcEWz9hUB/M4fNa/8A00o/jq/zD9Fc6Yqnm4H+Kk79Vl+z3B1D2jvpv+Uq5HplqX45fsI9ZL5KI/0WW53fW8HD/wAVqreiyya2SK7h2Ok/JXo2dzqDUiebaLvMe3v4LE4TUYBmuK74j3WSdBGv9VItBd4nL+6E9184Ofu9HeHgT6qsfzVC0fGFtw/0d4XUIz0G0wdia5Lj3CVdThdPnTuqh13awbmfvEJncW1wyTbWb8/I1a1JjO8hpJKPY6lPO9v8sv8AwDvi1jBE3vovtQWihTpZZBJILXD/AIp18lO2PClKiwMzNaJ0aJ1J1iTuVCXnDvEFzo66o27SfdpSCB+ZrZPmrDhGCiwpQ6pUuHk5nOqFzi53UDWPNXFoISeZpv7t4IXfJLhkthmGMojQfqnyqN1xHeOcW0m0mdrtSB1OsBQGMYncv9k3VR5O7aBDGjszNWnGUK1tiiu05PLOh32LUKAmrUZTH8TgCe4blVu6499YctlQfXdtnfNKkO2TqfJQmCcGPecxbHVz5e497nfor1huC06I/E7qfp0TKUpdlg40kQ+HcM1az21r9/rXA5mUgIoUz1DOZ7SrSAhAUiWBQQlQunBUiVCAMUhWRWDkAYPcoy/sKVX32g9sKQqJs9Ry5GQ1srbI1wzS0ARO4E7dqduvabhDSD1PIctei00WB4ewmCQI6+Cg+I7tlFnqmHU6vI+AUUpbVnwSKO5lrolsDZbA0Lk9bGKlMDKT5pxacVH70jxd9CofdxXDRJ7d+GdQy9/mkLe1USlxFm2e7/8ASoPqnbcWednvP/PP1aU3u4/ArokW12X8UeKwdUZ+P/Equb4u3fV7vWMPzppTXHI1P5qR+bE3uY/Bz0WWZr2fj/xLcyDsVUxen8dX+akP+xZjGo/vKni9n0Yue5gHoyLWjL3qoVOJw377vF/6AKNu+MXbNcfM/quPV1oFRJnQZCa3F5RZuWk9NJK547iOq/dx8yFnZ3wLtdSl92n2Q3oNd2WHEcGN68Gp7FMbMadXdripTDsBt6MZWCep18k3w+6kBStIyrEcPkilxwOQUqwCzCmIxUqEoXQBCEIAEIQgBFiVkkIQBpe1N6lNO3BantStHSIu6SquN2hOyudwFC39EHdVbY5RPW8MozKJcYK11reFP17MDUJjWYCsC5SUjVrxgiA6Cn1Cr3ppXoQUjHwpK2/Is0iXa89T5rMNd+J3mFFNuVsbdHqp0Qj99In7zk0fbkfeKT9sWt12hxQZNFfTtTc11sq1AVrZRkrqX5HMmTahOylsMoOLhKMOsBzVksbNo5KSCbYssJElhdMgBT9BqjrNilKS1K1hFGb5NwCyCRoWSmIwSoQugCEIQAIQhAAkhKhAGJCwc1bViQuAMq1JR11ayptzFoq0ZUco5HTwVS5slE18PVyrWspnUsexULKMvJbhbgpNfDymFWyKvNbDUyq4X2KNUYHdmSmm3ISerKtD8J7FpdhPYnVQjmV71ZSeoJVhGErdTwjsTqoRzK4ywJT+1wxT9HCexSFvhidVC7yNscOjkpy1s05oWMJ/St1JGoVzMKFCE8Y1DKa2AKykQtgAlSoTHAQhCABCEIAEIQgAQhCABCEIAQhYuas0IAbuorU63TyFiQlaGTGD7VaX2QUoWrEsCXaju4h3WAWBw4KZLAkyBc2oNxDjDh0WxtgFK5AlDAu7QyMGWQW9lsnQasgF3BzJqbSW0MSgLJNgUQBKhC6AIQhAAhCEACEI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48" name="AutoShape 40" descr="data:image/jpeg;base64,/9j/4AAQSkZJRgABAQAAAQABAAD/2wCEAAkGBhAQEBQUEhQUFBQWFBYUFRYUFBUUFBQUFxQVFBUVFBQXGyYfFxkjGRQUHy8gIycpLCwsFR4xNTAqNSYrLCkBCQoKDgwOGg8PGC8cHiQsLCwsLCwtLCosKSwsKSksKSksLCktLCwpLCwsKSkpLCksLDApLCwpKSwpLCksLCwsLP/AABEIAO0A1QMBIgACEQEDEQH/xAAcAAABBAMBAAAAAAAAAAAAAAAAAQQFBgIDBwj/xABGEAABAwIEAwQHBQUFBwUAAAABAAIRAwQFEiExBkFRYXGBkQcTIjKhscEjQlJy0RQkYpLhM0Oi8PEVY4KDssLSFzQ1c5P/xAAaAQACAwEBAAAAAAAAAAAAAAAAAgMEBQEG/8QALxEAAgIBAwMDAgQHAQAAAAAAAAECAxEEEiEFMUETFFEicTJhgaEVI0KRweHw0f/aAAwDAQACEQMRAD8A7ihCEACEJEACEJEACEiEACEiEALKJSLGpUDRJMDqdkAZIWLarSJBBHUEQtQv6R/vGfzD9Uu5fIG9KkBQmAWUJEIAyQsUsoAVKsUqAFSrFKgBUJJSoAEIQgAQhIgASIQgASIWt7zy1KANiRR1W5f60NzBoyyRE69idtLo3afCPqlTO4NyE3pF/OHeI+gWRqP/AAf4gu5DBuVU45xsUmimJBMPJ7JIEeKsvrnfgPm39VS+McIq1qoqH2WtyhofEQJkeyebjOvRUNfKXotR8nUiltxR/rHN9omdBPj4SNVvdcwC4b7947O5RePM9TUpkOaHDfLJzQSW7c4MLT/tAECG1DO4gwe6V55qbw0NyWehxLXtxLHnsaXAjxbtCu/CfF7b3MxwDKjBJHIjYkT0MeYXHjeZyJa8gcmxJg6HVZ4XiD6NfOx9Wm+CQcoLo2LTrERCuaW+yp/U8r4EZ3PEsao2/vu1OwAJKia/HFJoBDXFp6kA/wCqoNDFX1R9q99Qkzmc0SezV20qVZZUDDnVI6AMLsoPTt7Ul3UtQ5tQxFfp/kbaTNXj1wdAazXb3pHSevwTY8bXDtso7gmZw+3eSQ6s4k65aUmOgnZSlrw00j2aNwB/E6mye/VRxt1lq4nn7f6O4Q6wvjKq8ZX0Hvqf7uII69hU3bYs58g03MdE5HFoeR1idlH4Zhb7djmsb6sE5jL8579G6JpgjQb55IJd6snO5xcYkDToCtyiVyjFWPL+wYRaaVQndpb3x9CtiQJVfRGKlWKVdAVCEIARCEiABIUJEAYvPxMJRosXe83xVa9JPEFWxw6pWokCpLGNJEwXvayY6wSuZAksReG16c8xCe24hzh1g/QquYfZObb27qlR1R8F5c8yS4iSB2Kw0ifWDoWnzlRRfI77CMsGiqX68uZjpEf53TxCFKkICwq0WuEOAcOhAPzWaENZA4V6cqVKlUptozTdALmt0bzIJ5z9FRMJxNxMOJM7Gdj+ivHpbtvW375+6xo66cvhC5/QtHseI1Enbb/VZctkk4pfIr7lqAdtzPdHaVlSYGgnd0TqPODKaWdx7OpnSe1ZMuBmGbkdOmvVZbi8tDYJa1qe8eUAgneYnqrJwjX9fXbQc6MzSRziBJ5qn1LqTr00P6qNrYi4EQYLemhg76qKNEbJfWsok7HpTD7FlFgazbeeZJ5ynKheDLh1TD7ZziCTSbqDOkQPGAppeqrjFQSisIjGt0Tqo7B7IC4qVBu5ob5TspG5RYMgFcazIbwOkqRClFMkoWKVACoQkQAFIlSIAEiEIAwJ9sdx+YVT9K9iauFVwN2mm/wZVY4nyBVqJ+0H5T8wobjqhnw64H+7J8iHfRJLszqNdJv7nakySBTEjkS2JPZqpCjWg0t9cwPlzTam6LGkejKfOOnNOMPvGxDpB7YOne0lRrhjeCRFQLCpXDRLoaBzcQBr2rKmG8te2ZXPvSzhxNKm95ruoteBkoxOc7PqE6QIgCNymnJxjnucSy8F0vMaoUQTUqNECSB7To6ho1I8FyzjP0tvzOpWxqMA0nKBUeT0P3B4Sq5Z4J6+rlcK2Q6Frda8DoYgEqe/2Phtq9pba1Q5uxrvJkxzbELLs1y2tsuLSTbSRU3/ALZcMe8jO+M/2lQZjPTMZcqm8XGeXBzeUQYGq7iziKmQIZTEDT2W6Jje8RMqAhzGPHa0FZNfUpRb/l5yWX07JzChfQYAg/VZesObx+m6OI3MFUua3Jm+7yEcx2Jrh9RzniZ+U+a1VFSjvSKFlEoSwSjq5idtEwJJ181KPpGDA8tVvw/Ay57czXGXDYROu0qCM4x7h6Un4Oweia5z4ZTAM5H1Gwfu+1IHkVcwU1w3DqNCmG0ababYGjQBy59T2lOKrgBqQB1Jj4rdgtsUQMa3Tt1vtZgz/nRR97iNOYaS4yAYGg73HT4p/ZVA5kiN+XVci05HWsI3oQhSiioSJUAKhEpEAKUiEiABCEIA0O/tW/ld8wo3jKqG2Ncn8BHnp9VJP/tG/ld9FB+kJs4dW5wGnyc1Ry7MZdxvj7S7BXZSQf2dpBBg6AHcLj2H8dX1I6PD2g/eGYaCNDyXaLunmwhw62sf4F5pfcOkNB06KndFuSx8FzT45TOsWXpfIBz0Tp7sPEzzmRrrGqn7L0nU6oE0q3aAM/fB/oqNwXgzTTL6jQST7MjYDsVzpUgBoAO4QsLUdXlTJwjzg1o6CtrLHrPSBQzHQ03wPfGVzgYgARJInVOKvGtrUaRUyOAIH2jCJmfdEajtUcGiZgT1jXzWwwqv8cs7bRXoK8+SvY3bW9wQ6k6nRkScrSdeQMugf0VUu8Ce6f3qWyQAxhbMbyZJ6Qukljeg8hz3SwOg8gof4rh5UCwqWljc8HKn4QykCW66CXkTv1JUTTw5pfPrNZ120+K6nxRcMp2lUwNW5dABqdAuN4Xb+srtbsC7UnYDmStjQXy1FcpvjH6kd1S4RYqdsyJ9Z8PBSNjcNpkH1jzlIIjrodZ3gqxYVw1aVGjK15bHvl3vHsEbJ9S4cs2ugu16FwHyVGzX1p4eX+hz2yiObP0g3lzUFOnGonNo0AQCZIE9fNPHftrvfrsAmSWMJdz2c8mN+nJOLKxpUh9m0NB6c+881tes+/q983iDaQsdPWv6SBr20vGZ9R+v33E+Q2XR+H2xbs8Vz65dDpXQ8A/9vT7lvdDnKblKTyU+opJJJD9CEL0pkAlSIQAqEIQAJEqRAAhCEAaanvs/4vkFGcY0s1jXH8B+Gqk63vM7z8k2x1ma2qjqx3/SUkuzGXdDK0bnw0DrRj4QuCYfws4u9obH6rveDf8Ax7f/AKyPJc3t6YD3fmPzKxOp3yqjHb5Rr9OrjOUs+CQwygGMAAgBSDQm9sE6AXibJZeTckwhBCVBUZGYwtdWoGgkkADUkrC7vWUmlz3BoHVc9xziGtfv9Tbg5Z5c+1x5BXtLpJXv4j5Y6Q1444rFc+rpE5B8T17lC4RasaZdqTy10V1w30fU2U5qHNUPMbN7AOaisbwQWz2wZnXZeio1FCj6FT/2K623vf8AYfWnEVSlTyNMN5aDTuWr9qadQ7UqKY8RqtjXjQFJ6MU20itKxlhw/H6tHmHDodj+hVuw3GKdw0lm43adx+oXOWkR8v0WWDYwbetnOo1BExII2VK/RRti3FfUJ6nyX9zZcQugYIIt6f5VzfDcRp13E03TB1G0GB1XTMK/sWdy0uhRcd0WsGf1Fp4wOkIQvTGSCEIQAqEBCAApEpSIAEIQgDTcbs/N9CkvWTTcOoIWnGKuSln/AAOY4/lDgHfAlOqrZaQl+TpCYE79xI6esb5Fc+A+0f8AmPzXQMOllK4YREFzh4j+ioD/AO1d+YrzfWfww/U2umfikSluNE5CYG6ZTEvcGjq4gfNQGMekS3ogin9o7s0b5815iGmtuliEcmvNpdyyYhitKg3NUeGj4nuHNUvFfSO4EiiwR+J8z5Kj4hj7q7y95Liev06BRt5eucenYvSaXo0IYdn1P9ilZqlHsS+NcR1bh01HT0A0A7gp3hzj60tmBhouafvPaQ7MepnXwXPpRC2J6GqcPTkuPy4KnvbFyjvWFcQW920mi/PABIggidpnuVZ4ofUc8ZmwBtz071zvBMer2by6i6C4Q4EAgjfUFWRnpIq1G5K1Om8HQubLT3gaiVj/AMKnRbuq+qP35L1OvhKOJ8MyrOgCVopvJ7OfenF9c29SPVOJEa5hlcD0hMqdWSJ2Hy5K1GLxysEFrWeHkmc0DugqPurgZyPHzTin7QnyH1URVBNR3LXdLVDLZXnPgsfC+IGm90Ddw320I/z4L0FgtTNb0z1aCvN/DNUGsdZ1G+q9G8Pn91pflCvaSKVkije8pEghCFplQEIQgBQkQhACpEqRAAhCEAY1qQe0tdqCCCOwiD81psmFrA0mS32Z6gbHyhOEkLgEbitoAx7xpDHT5c+q8/8AFvHbqNepToN9oHV51gx90c+9ehcbP7vV/IVxV/DlAXdSsW5nOjRwBa3SCQOpWRr5Uwmnas8cL8zT0Sskmq3g5/aXj7l816rySdt3H+YhrVPXOBNZTJaGAER7VRtSp5N0CtNfA7QNc91JugJMafJVa7ynVgyjkP6lUo6tXP8Alral/wB4Nb03XH6nkrVbC3BN34e4lTtV72nUbpA4ZtW+MStCN8kik602QrcIfGg8UlaxcNwQPNT7m0ndP+kprWsXaxJBTR1Db5O+kkuCCqUxOmvzWmYIlPLygREjKfn0TWprHZAVyLyinZHHYc5z3JzZ3QB1JPT+qZ5VnTCilFNEO5p5LBRvIBM8oCjrjqZ1Gw70rKvsg6dNunYmtasfaceYAEwPIKvXXhvBLKfBL8L1w2vERJEGZ+C9M8Mum0pfl+q8wcO63TGwJJjbXZeneGD+7MHSR8VLVhXP7Fea+jJKoQhXyuCEIQAoSJQhAAkWRWKABCEiAEdVAMc0ocm7dXuHSB9R81vDEp0jeJamW1qdoA+K5hXb7fkulcWCbcjqQuX1cL+0kPe3u2XnOsNb0m8cGx03hMc1rYvpub1aR5hUypbFhLXCI0PeuiWtGAAXT25RKaYjw6ys7NJaTAMAajuWFp9Uqm4y7GxNbjnxo5p5EfEdyxoDK7oD4hWPEuFqtM5me2O7XxCg6tm+YyuHURPktmu6Fi+l8FV1tPJoubRsnQA79hTZmoLXEiPdP0TypWOzx4800udRG/Q/QqxBt8MR8EbfNc33vaBURWpgGRt3KYuX5xr7wHn/AFUNU0np8Vp09ina0beSGJWDqlymU7KTQ5pjRan0pOg1Py2Tig1T/DnCdS5Je3K1mjXE9m4HbCq2XRqTlJ4Q0Iub2ow4YotZeMcRpGk/dOXdd/4Kr5rcwZh5+MLm1TBadNzYBOWAJ5AaCAug8CvGWq3oR4aKrodQr79y+MFjVVbK8FplEoSLfMoVCRKgBUIQgBVg+oBPZBPj/os1F4z62nlrUml+UEVKY3fT3OX+Jp1HWSFxgSKVM8KxOjcUw+i4Ob05tP4XN3aewp4ugM6ssrNdycMru8HQp4kIlIXa/wCq52Ai+J7R1S3cG6kAkAb7LmH7cM5DhBGh711+5uhTEu2kAnpPM9irmP4VbPJc5jdQCHtgT9Fj9T0ytjuT5Rf0l2x4ZXrQtMaqSbTbG4TKhhdL7j/B0g/otroYYLgO8fVeCtWZYTNvdu8m5+TqFpLKfZ5JWXdOffp+YUjR9QR74PiFH9UVnk457PkreJ8P29YE5QHciBGvaqoeCa5dpAHmF1fJSjkfFY5mcgPMKenqN1SxHn7kfuE/6TjtfgO4JjIO8LXe+i+t9wh3mJ8CuyUjT1nL5j9Vm+pQG7mAdrgPqri61qU1hfsRysh5icGrcD3bR/ZucNpAJUPWwp7CQQRG4IgjvC9C3GOWFMHNc0m/81p+Ern3FXEuFvOj/XPkSaQJJHMF22y2NL1HUWPEq8/bJXlCuWfBz2lTMK++jfFKQbUomRUJNQfhLYAgdo3VUu/tH5qbCxk/fLW/Mqd4Iwcm6ZUEHIHF28QREExHNW9ao2UNT4/9IK24WLHJbMQa9zvZBiZ0Vz4Fw19Km5zgRm68+1YYOyk54AbmPU7DuCtcKbpOk9OO9sXV37vpwCEIW8Z4iULTe3VOlTc+o4MYBLnOMABNMEuX1g6q4FrHwKTXCHCmNnOHIuJJjpC5kCSQlQugKUhSpEAV3GOFg55r27nUK/N1PTP+duzvFR1vxfdUDluqGcD+8ob97qTtR4K5Jte4dTrCHtB7eaRxfeIya8jPD+KLSvoyq3N+F3sPHZldBUpKofEXBDvepw8fheJI7ne98VF2TnU2w2vVtnjTK5xdTJ7J+oSeo1w0NtT7HRcVaDSdO3NVm/w5rXMpOkteJH8LpiR5pzg15Xq03trPzjKIdkDdzvpoU/ZRYTrJI2JBhV76lcSVzcCtHDjSMb6xpz8E7sqD6rsoHfI0A7VPfsDiMzYkkmCYE94ErQDdtn7Bh6FtbfxIXnZ9ETsz4LvvXtx5IPFMIoNdlqUs/bkEeaZHhe139SR+Un5Ap5VvL7PDrG4AnenXY4d+4gKToCtpmpXLT2im/wCT1CulXZe3KX3HWrwu5XXcEWz9hUB/M4fNa/8A00o/jq/zD9Fc6Yqnm4H+Kk79Vl+z3B1D2jvpv+Uq5HplqX45fsI9ZL5KI/0WW53fW8HD/wAVqreiyya2SK7h2Ok/JXo2dzqDUiebaLvMe3v4LE4TUYBmuK74j3WSdBGv9VItBd4nL+6E9184Ofu9HeHgT6qsfzVC0fGFtw/0d4XUIz0G0wdia5Lj3CVdThdPnTuqh13awbmfvEJncW1wyTbWb8/I1a1JjO8hpJKPY6lPO9v8sv8AwDvi1jBE3vovtQWihTpZZBJILXD/AIp18lO2PClKiwMzNaJ0aJ1J1iTuVCXnDvEFzo66o27SfdpSCB+ZrZPmrDhGCiwpQ6pUuHk5nOqFzi53UDWPNXFoISeZpv7t4IXfJLhkthmGMojQfqnyqN1xHeOcW0m0mdrtSB1OsBQGMYncv9k3VR5O7aBDGjszNWnGUK1tiiu05PLOh32LUKAmrUZTH8TgCe4blVu6499YctlQfXdtnfNKkO2TqfJQmCcGPecxbHVz5e497nfor1huC06I/E7qfp0TKUpdlg40kQ+HcM1az21r9/rXA5mUgIoUz1DOZ7SrSAhAUiWBQQlQunBUiVCAMUhWRWDkAYPcoy/sKVX32g9sKQqJs9Ry5GQ1srbI1wzS0ARO4E7dqduvabhDSD1PIctei00WB4ewmCQI6+Cg+I7tlFnqmHU6vI+AUUpbVnwSKO5lrolsDZbA0Lk9bGKlMDKT5pxacVH70jxd9CofdxXDRJ7d+GdQy9/mkLe1USlxFm2e7/8ASoPqnbcWednvP/PP1aU3u4/ArokW12X8UeKwdUZ+P/Equb4u3fV7vWMPzppTXHI1P5qR+bE3uY/Bz0WWZr2fj/xLcyDsVUxen8dX+akP+xZjGo/vKni9n0Yue5gHoyLWjL3qoVOJw377vF/6AKNu+MXbNcfM/quPV1oFRJnQZCa3F5RZuWk9NJK547iOq/dx8yFnZ3wLtdSl92n2Q3oNd2WHEcGN68Gp7FMbMadXdripTDsBt6MZWCep18k3w+6kBStIyrEcPkilxwOQUqwCzCmIxUqEoXQBCEIAEIQgBFiVkkIQBpe1N6lNO3BantStHSIu6SquN2hOyudwFC39EHdVbY5RPW8MozKJcYK11reFP17MDUJjWYCsC5SUjVrxgiA6Cn1Cr3ppXoQUjHwpK2/Is0iXa89T5rMNd+J3mFFNuVsbdHqp0Qj99In7zk0fbkfeKT9sWt12hxQZNFfTtTc11sq1AVrZRkrqX5HMmTahOylsMoOLhKMOsBzVksbNo5KSCbYssJElhdMgBT9BqjrNilKS1K1hFGb5NwCyCRoWSmIwSoQugCEIQAIQhAAkhKhAGJCwc1bViQuAMq1JR11ayptzFoq0ZUco5HTwVS5slE18PVyrWspnUsexULKMvJbhbgpNfDymFWyKvNbDUyq4X2KNUYHdmSmm3ISerKtD8J7FpdhPYnVQjmV71ZSeoJVhGErdTwjsTqoRzK4ywJT+1wxT9HCexSFvhidVC7yNscOjkpy1s05oWMJ/St1JGoVzMKFCE8Y1DKa2AKykQtgAlSoTHAQhCABCEIAEIQgAQhCABCEIAQhYuas0IAbuorU63TyFiQlaGTGD7VaX2QUoWrEsCXaju4h3WAWBw4KZLAkyBc2oNxDjDh0WxtgFK5AlDAu7QyMGWQW9lsnQasgF3BzJqbSW0MSgLJNgUQBKhC6AIQhAAhCEACEI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50" name="AutoShape 42" descr="data:image/jpeg;base64,/9j/4AAQSkZJRgABAQAAAQABAAD/2wCEAAkGBhAQEBQUEhQUFBQWFBYUFRYUFBUUFBQUFxQVFBUVFBQXGyYfFxkjGRQUHy8gIycpLCwsFR4xNTAqNSYrLCkBCQoKDgwOGg8PGC8cHiQsLCwsLCwtLCosKSwsKSksKSksLCktLCwpLCwsKSkpLCksLDApLCwpKSwpLCksLCwsLP/AABEIAO0A1QMBIgACEQEDEQH/xAAcAAABBAMBAAAAAAAAAAAAAAAAAQQFBgIDBwj/xABGEAABAwIEAwQHBQUFBwUAAAABAAIRAwQFEiExBkFRYXGBkQcTIjKhscEjQlJy0RQkYpLhM0Oi8PEVY4KDssLSFzQ1c5P/xAAaAQACAwEBAAAAAAAAAAAAAAAAAgMEBQEG/8QALxEAAgIBAwMDAgQHAQAAAAAAAAECAxEEEiEFMUETFFEicTJhgaEVI0KRweHw0f/aAAwDAQACEQMRAD8A7ihCEACEJEACEJEACEiEACEiEALKJSLGpUDRJMDqdkAZIWLarSJBBHUEQtQv6R/vGfzD9Uu5fIG9KkBQmAWUJEIAyQsUsoAVKsUqAFSrFKgBUJJSoAEIQgAQhIgASIQgASIWt7zy1KANiRR1W5f60NzBoyyRE69idtLo3afCPqlTO4NyE3pF/OHeI+gWRqP/AAf4gu5DBuVU45xsUmimJBMPJ7JIEeKsvrnfgPm39VS+McIq1qoqH2WtyhofEQJkeyebjOvRUNfKXotR8nUiltxR/rHN9omdBPj4SNVvdcwC4b7947O5RePM9TUpkOaHDfLJzQSW7c4MLT/tAECG1DO4gwe6V55qbw0NyWehxLXtxLHnsaXAjxbtCu/CfF7b3MxwDKjBJHIjYkT0MeYXHjeZyJa8gcmxJg6HVZ4XiD6NfOx9Wm+CQcoLo2LTrERCuaW+yp/U8r4EZ3PEsao2/vu1OwAJKia/HFJoBDXFp6kA/wCqoNDFX1R9q99Qkzmc0SezV20qVZZUDDnVI6AMLsoPTt7Ul3UtQ5tQxFfp/kbaTNXj1wdAazXb3pHSevwTY8bXDtso7gmZw+3eSQ6s4k65aUmOgnZSlrw00j2aNwB/E6mye/VRxt1lq4nn7f6O4Q6wvjKq8ZX0Hvqf7uII69hU3bYs58g03MdE5HFoeR1idlH4Zhb7djmsb6sE5jL8579G6JpgjQb55IJd6snO5xcYkDToCtyiVyjFWPL+wYRaaVQndpb3x9CtiQJVfRGKlWKVdAVCEIARCEiABIUJEAYvPxMJRosXe83xVa9JPEFWxw6pWokCpLGNJEwXvayY6wSuZAksReG16c8xCe24hzh1g/QquYfZObb27qlR1R8F5c8yS4iSB2Kw0ifWDoWnzlRRfI77CMsGiqX68uZjpEf53TxCFKkICwq0WuEOAcOhAPzWaENZA4V6cqVKlUptozTdALmt0bzIJ5z9FRMJxNxMOJM7Gdj+ivHpbtvW375+6xo66cvhC5/QtHseI1Enbb/VZctkk4pfIr7lqAdtzPdHaVlSYGgnd0TqPODKaWdx7OpnSe1ZMuBmGbkdOmvVZbi8tDYJa1qe8eUAgneYnqrJwjX9fXbQc6MzSRziBJ5qn1LqTr00P6qNrYi4EQYLemhg76qKNEbJfWsok7HpTD7FlFgazbeeZJ5ynKheDLh1TD7ZziCTSbqDOkQPGAppeqrjFQSisIjGt0Tqo7B7IC4qVBu5ob5TspG5RYMgFcazIbwOkqRClFMkoWKVACoQkQAFIlSIAEiEIAwJ9sdx+YVT9K9iauFVwN2mm/wZVY4nyBVqJ+0H5T8wobjqhnw64H+7J8iHfRJLszqNdJv7nakySBTEjkS2JPZqpCjWg0t9cwPlzTam6LGkejKfOOnNOMPvGxDpB7YOne0lRrhjeCRFQLCpXDRLoaBzcQBr2rKmG8te2ZXPvSzhxNKm95ruoteBkoxOc7PqE6QIgCNymnJxjnucSy8F0vMaoUQTUqNECSB7To6ho1I8FyzjP0tvzOpWxqMA0nKBUeT0P3B4Sq5Z4J6+rlcK2Q6Frda8DoYgEqe/2Phtq9pba1Q5uxrvJkxzbELLs1y2tsuLSTbSRU3/ALZcMe8jO+M/2lQZjPTMZcqm8XGeXBzeUQYGq7iziKmQIZTEDT2W6Jje8RMqAhzGPHa0FZNfUpRb/l5yWX07JzChfQYAg/VZesObx+m6OI3MFUua3Jm+7yEcx2Jrh9RzniZ+U+a1VFSjvSKFlEoSwSjq5idtEwJJ181KPpGDA8tVvw/Ay57czXGXDYROu0qCM4x7h6Un4Oweia5z4ZTAM5H1Gwfu+1IHkVcwU1w3DqNCmG0ababYGjQBy59T2lOKrgBqQB1Jj4rdgtsUQMa3Tt1vtZgz/nRR97iNOYaS4yAYGg73HT4p/ZVA5kiN+XVci05HWsI3oQhSiioSJUAKhEpEAKUiEiABCEIA0O/tW/ld8wo3jKqG2Ncn8BHnp9VJP/tG/ld9FB+kJs4dW5wGnyc1Ry7MZdxvj7S7BXZSQf2dpBBg6AHcLj2H8dX1I6PD2g/eGYaCNDyXaLunmwhw62sf4F5pfcOkNB06KndFuSx8FzT45TOsWXpfIBz0Tp7sPEzzmRrrGqn7L0nU6oE0q3aAM/fB/oqNwXgzTTL6jQST7MjYDsVzpUgBoAO4QsLUdXlTJwjzg1o6CtrLHrPSBQzHQ03wPfGVzgYgARJInVOKvGtrUaRUyOAIH2jCJmfdEajtUcGiZgT1jXzWwwqv8cs7bRXoK8+SvY3bW9wQ6k6nRkScrSdeQMugf0VUu8Ce6f3qWyQAxhbMbyZJ6Qukljeg8hz3SwOg8gof4rh5UCwqWljc8HKn4QykCW66CXkTv1JUTTw5pfPrNZ120+K6nxRcMp2lUwNW5dABqdAuN4Xb+srtbsC7UnYDmStjQXy1FcpvjH6kd1S4RYqdsyJ9Z8PBSNjcNpkH1jzlIIjrodZ3gqxYVw1aVGjK15bHvl3vHsEbJ9S4cs2ugu16FwHyVGzX1p4eX+hz2yiObP0g3lzUFOnGonNo0AQCZIE9fNPHftrvfrsAmSWMJdz2c8mN+nJOLKxpUh9m0NB6c+881tes+/q983iDaQsdPWv6SBr20vGZ9R+v33E+Q2XR+H2xbs8Vz65dDpXQ8A/9vT7lvdDnKblKTyU+opJJJD9CEL0pkAlSIQAqEIQAJEqRAAhCEAaanvs/4vkFGcY0s1jXH8B+Gqk63vM7z8k2x1ma2qjqx3/SUkuzGXdDK0bnw0DrRj4QuCYfws4u9obH6rveDf8Ax7f/AKyPJc3t6YD3fmPzKxOp3yqjHb5Rr9OrjOUs+CQwygGMAAgBSDQm9sE6AXibJZeTckwhBCVBUZGYwtdWoGgkkADUkrC7vWUmlz3BoHVc9xziGtfv9Tbg5Z5c+1x5BXtLpJXv4j5Y6Q1444rFc+rpE5B8T17lC4RasaZdqTy10V1w30fU2U5qHNUPMbN7AOaisbwQWz2wZnXZeio1FCj6FT/2K623vf8AYfWnEVSlTyNMN5aDTuWr9qadQ7UqKY8RqtjXjQFJ6MU20itKxlhw/H6tHmHDodj+hVuw3GKdw0lm43adx+oXOWkR8v0WWDYwbetnOo1BExII2VK/RRti3FfUJ6nyX9zZcQugYIIt6f5VzfDcRp13E03TB1G0GB1XTMK/sWdy0uhRcd0WsGf1Fp4wOkIQvTGSCEIQAqEBCAApEpSIAEIQgDTcbs/N9CkvWTTcOoIWnGKuSln/AAOY4/lDgHfAlOqrZaQl+TpCYE79xI6esb5Fc+A+0f8AmPzXQMOllK4YREFzh4j+ioD/AO1d+YrzfWfww/U2umfikSluNE5CYG6ZTEvcGjq4gfNQGMekS3ogin9o7s0b5815iGmtuliEcmvNpdyyYhitKg3NUeGj4nuHNUvFfSO4EiiwR+J8z5Kj4hj7q7y95Liev06BRt5eucenYvSaXo0IYdn1P9ilZqlHsS+NcR1bh01HT0A0A7gp3hzj60tmBhouafvPaQ7MepnXwXPpRC2J6GqcPTkuPy4KnvbFyjvWFcQW920mi/PABIggidpnuVZ4ofUc8ZmwBtz071zvBMer2by6i6C4Q4EAgjfUFWRnpIq1G5K1Om8HQubLT3gaiVj/AMKnRbuq+qP35L1OvhKOJ8MyrOgCVopvJ7OfenF9c29SPVOJEa5hlcD0hMqdWSJ2Hy5K1GLxysEFrWeHkmc0DugqPurgZyPHzTin7QnyH1URVBNR3LXdLVDLZXnPgsfC+IGm90Ddw320I/z4L0FgtTNb0z1aCvN/DNUGsdZ1G+q9G8Pn91pflCvaSKVkije8pEghCFplQEIQgBQkQhACpEqRAAhCEAY1qQe0tdqCCCOwiD81psmFrA0mS32Z6gbHyhOEkLgEbitoAx7xpDHT5c+q8/8AFvHbqNepToN9oHV51gx90c+9ehcbP7vV/IVxV/DlAXdSsW5nOjRwBa3SCQOpWRr5Uwmnas8cL8zT0Sskmq3g5/aXj7l816rySdt3H+YhrVPXOBNZTJaGAER7VRtSp5N0CtNfA7QNc91JugJMafJVa7ynVgyjkP6lUo6tXP8Alral/wB4Nb03XH6nkrVbC3BN34e4lTtV72nUbpA4ZtW+MStCN8kik602QrcIfGg8UlaxcNwQPNT7m0ndP+kprWsXaxJBTR1Db5O+kkuCCqUxOmvzWmYIlPLygREjKfn0TWprHZAVyLyinZHHYc5z3JzZ3QB1JPT+qZ5VnTCilFNEO5p5LBRvIBM8oCjrjqZ1Gw70rKvsg6dNunYmtasfaceYAEwPIKvXXhvBLKfBL8L1w2vERJEGZ+C9M8Mum0pfl+q8wcO63TGwJJjbXZeneGD+7MHSR8VLVhXP7Fea+jJKoQhXyuCEIQAoSJQhAAkWRWKABCEiAEdVAMc0ocm7dXuHSB9R81vDEp0jeJamW1qdoA+K5hXb7fkulcWCbcjqQuX1cL+0kPe3u2XnOsNb0m8cGx03hMc1rYvpub1aR5hUypbFhLXCI0PeuiWtGAAXT25RKaYjw6ys7NJaTAMAajuWFp9Uqm4y7GxNbjnxo5p5EfEdyxoDK7oD4hWPEuFqtM5me2O7XxCg6tm+YyuHURPktmu6Fi+l8FV1tPJoubRsnQA79hTZmoLXEiPdP0TypWOzx4800udRG/Q/QqxBt8MR8EbfNc33vaBURWpgGRt3KYuX5xr7wHn/AFUNU0np8Vp09ina0beSGJWDqlymU7KTQ5pjRan0pOg1Py2Tig1T/DnCdS5Je3K1mjXE9m4HbCq2XRqTlJ4Q0Iub2ow4YotZeMcRpGk/dOXdd/4Kr5rcwZh5+MLm1TBadNzYBOWAJ5AaCAug8CvGWq3oR4aKrodQr79y+MFjVVbK8FplEoSLfMoVCRKgBUIQgBVg+oBPZBPj/os1F4z62nlrUml+UEVKY3fT3OX+Jp1HWSFxgSKVM8KxOjcUw+i4Ob05tP4XN3aewp4ugM6ssrNdycMru8HQp4kIlIXa/wCq52Ai+J7R1S3cG6kAkAb7LmH7cM5DhBGh711+5uhTEu2kAnpPM9irmP4VbPJc5jdQCHtgT9Fj9T0ytjuT5Rf0l2x4ZXrQtMaqSbTbG4TKhhdL7j/B0g/otroYYLgO8fVeCtWZYTNvdu8m5+TqFpLKfZ5JWXdOffp+YUjR9QR74PiFH9UVnk457PkreJ8P29YE5QHciBGvaqoeCa5dpAHmF1fJSjkfFY5mcgPMKenqN1SxHn7kfuE/6TjtfgO4JjIO8LXe+i+t9wh3mJ8CuyUjT1nL5j9Vm+pQG7mAdrgPqri61qU1hfsRysh5icGrcD3bR/ZucNpAJUPWwp7CQQRG4IgjvC9C3GOWFMHNc0m/81p+Ern3FXEuFvOj/XPkSaQJJHMF22y2NL1HUWPEq8/bJXlCuWfBz2lTMK++jfFKQbUomRUJNQfhLYAgdo3VUu/tH5qbCxk/fLW/Mqd4Iwcm6ZUEHIHF28QREExHNW9ao2UNT4/9IK24WLHJbMQa9zvZBiZ0Vz4Fw19Km5zgRm68+1YYOyk54AbmPU7DuCtcKbpOk9OO9sXV37vpwCEIW8Z4iULTe3VOlTc+o4MYBLnOMABNMEuX1g6q4FrHwKTXCHCmNnOHIuJJjpC5kCSQlQugKUhSpEAV3GOFg55r27nUK/N1PTP+duzvFR1vxfdUDluqGcD+8ob97qTtR4K5Jte4dTrCHtB7eaRxfeIya8jPD+KLSvoyq3N+F3sPHZldBUpKofEXBDvepw8fheJI7ne98VF2TnU2w2vVtnjTK5xdTJ7J+oSeo1w0NtT7HRcVaDSdO3NVm/w5rXMpOkteJH8LpiR5pzg15Xq03trPzjKIdkDdzvpoU/ZRYTrJI2JBhV76lcSVzcCtHDjSMb6xpz8E7sqD6rsoHfI0A7VPfsDiMzYkkmCYE94ErQDdtn7Bh6FtbfxIXnZ9ETsz4LvvXtx5IPFMIoNdlqUs/bkEeaZHhe139SR+Un5Ap5VvL7PDrG4AnenXY4d+4gKToCtpmpXLT2im/wCT1CulXZe3KX3HWrwu5XXcEWz9hUB/M4fNa/8A00o/jq/zD9Fc6Yqnm4H+Kk79Vl+z3B1D2jvpv+Uq5HplqX45fsI9ZL5KI/0WW53fW8HD/wAVqreiyya2SK7h2Ok/JXo2dzqDUiebaLvMe3v4LE4TUYBmuK74j3WSdBGv9VItBd4nL+6E9184Ofu9HeHgT6qsfzVC0fGFtw/0d4XUIz0G0wdia5Lj3CVdThdPnTuqh13awbmfvEJncW1wyTbWb8/I1a1JjO8hpJKPY6lPO9v8sv8AwDvi1jBE3vovtQWihTpZZBJILXD/AIp18lO2PClKiwMzNaJ0aJ1J1iTuVCXnDvEFzo66o27SfdpSCB+ZrZPmrDhGCiwpQ6pUuHk5nOqFzi53UDWPNXFoISeZpv7t4IXfJLhkthmGMojQfqnyqN1xHeOcW0m0mdrtSB1OsBQGMYncv9k3VR5O7aBDGjszNWnGUK1tiiu05PLOh32LUKAmrUZTH8TgCe4blVu6499YctlQfXdtnfNKkO2TqfJQmCcGPecxbHVz5e497nfor1huC06I/E7qfp0TKUpdlg40kQ+HcM1az21r9/rXA5mUgIoUz1DOZ7SrSAhAUiWBQQlQunBUiVCAMUhWRWDkAYPcoy/sKVX32g9sKQqJs9Ry5GQ1srbI1wzS0ARO4E7dqduvabhDSD1PIctei00WB4ewmCQI6+Cg+I7tlFnqmHU6vI+AUUpbVnwSKO5lrolsDZbA0Lk9bGKlMDKT5pxacVH70jxd9CofdxXDRJ7d+GdQy9/mkLe1USlxFm2e7/8ASoPqnbcWednvP/PP1aU3u4/ArokW12X8UeKwdUZ+P/Equb4u3fV7vWMPzppTXHI1P5qR+bE3uY/Bz0WWZr2fj/xLcyDsVUxen8dX+akP+xZjGo/vKni9n0Yue5gHoyLWjL3qoVOJw377vF/6AKNu+MXbNcfM/quPV1oFRJnQZCa3F5RZuWk9NJK547iOq/dx8yFnZ3wLtdSl92n2Q3oNd2WHEcGN68Gp7FMbMadXdripTDsBt6MZWCep18k3w+6kBStIyrEcPkilxwOQUqwCzCmIxUqEoXQBCEIAEIQgBFiVkkIQBpe1N6lNO3BantStHSIu6SquN2hOyudwFC39EHdVbY5RPW8MozKJcYK11reFP17MDUJjWYCsC5SUjVrxgiA6Cn1Cr3ppXoQUjHwpK2/Is0iXa89T5rMNd+J3mFFNuVsbdHqp0Qj99In7zk0fbkfeKT9sWt12hxQZNFfTtTc11sq1AVrZRkrqX5HMmTahOylsMoOLhKMOsBzVksbNo5KSCbYssJElhdMgBT9BqjrNilKS1K1hFGb5NwCyCRoWSmIwSoQugCEIQAIQhAAkhKhAGJCwc1bViQuAMq1JR11ayptzFoq0ZUco5HTwVS5slE18PVyrWspnUsexULKMvJbhbgpNfDymFWyKvNbDUyq4X2KNUYHdmSmm3ISerKtD8J7FpdhPYnVQjmV71ZSeoJVhGErdTwjsTqoRzK4ywJT+1wxT9HCexSFvhidVC7yNscOjkpy1s05oWMJ/St1JGoVzMKFCE8Y1DKa2AKykQtgAlSoTHAQhCABCEIAEIQgAQhCABCEIAQhYuas0IAbuorU63TyFiQlaGTGD7VaX2QUoWrEsCXaju4h3WAWBw4KZLAkyBc2oNxDjDh0WxtgFK5AlDAu7QyMGWQW9lsnQasgF3BzJqbSW0MSgLJNgUQBKhC6AIQhAAhCEACEI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52" name="AutoShape 44" descr="data:image/jpeg;base64,/9j/4AAQSkZJRgABAQAAAQABAAD/2wCEAAkGBhAQEBQUEhQUFBQWFBYUFRYUFBUUFBQUFxQVFBUVFBQXGyYfFxkjGRQUHy8gIycpLCwsFR4xNTAqNSYrLCkBCQoKDgwOGg8PGC8cHiQsLCwsLCwtLCosKSwsKSksKSksLCktLCwpLCwsKSkpLCksLDApLCwpKSwpLCksLCwsLP/AABEIAO0A1QMBIgACEQEDEQH/xAAcAAABBAMBAAAAAAAAAAAAAAAAAQQFBgIDBwj/xABGEAABAwIEAwQHBQUFBwUAAAABAAIRAwQFEiExBkFRYXGBkQcTIjKhscEjQlJy0RQkYpLhM0Oi8PEVY4KDssLSFzQ1c5P/xAAaAQACAwEBAAAAAAAAAAAAAAAAAgMEBQEG/8QALxEAAgIBAwMDAgQHAQAAAAAAAAECAxEEEiEFMUETFFEicTJhgaEVI0KRweHw0f/aAAwDAQACEQMRAD8A7ihCEACEJEACEJEACEiEACEiEALKJSLGpUDRJMDqdkAZIWLarSJBBHUEQtQv6R/vGfzD9Uu5fIG9KkBQmAWUJEIAyQsUsoAVKsUqAFSrFKgBUJJSoAEIQgAQhIgASIQgASIWt7zy1KANiRR1W5f60NzBoyyRE69idtLo3afCPqlTO4NyE3pF/OHeI+gWRqP/AAf4gu5DBuVU45xsUmimJBMPJ7JIEeKsvrnfgPm39VS+McIq1qoqH2WtyhofEQJkeyebjOvRUNfKXotR8nUiltxR/rHN9omdBPj4SNVvdcwC4b7947O5RePM9TUpkOaHDfLJzQSW7c4MLT/tAECG1DO4gwe6V55qbw0NyWehxLXtxLHnsaXAjxbtCu/CfF7b3MxwDKjBJHIjYkT0MeYXHjeZyJa8gcmxJg6HVZ4XiD6NfOx9Wm+CQcoLo2LTrERCuaW+yp/U8r4EZ3PEsao2/vu1OwAJKia/HFJoBDXFp6kA/wCqoNDFX1R9q99Qkzmc0SezV20qVZZUDDnVI6AMLsoPTt7Ul3UtQ5tQxFfp/kbaTNXj1wdAazXb3pHSevwTY8bXDtso7gmZw+3eSQ6s4k65aUmOgnZSlrw00j2aNwB/E6mye/VRxt1lq4nn7f6O4Q6wvjKq8ZX0Hvqf7uII69hU3bYs58g03MdE5HFoeR1idlH4Zhb7djmsb6sE5jL8579G6JpgjQb55IJd6snO5xcYkDToCtyiVyjFWPL+wYRaaVQndpb3x9CtiQJVfRGKlWKVdAVCEIARCEiABIUJEAYvPxMJRosXe83xVa9JPEFWxw6pWokCpLGNJEwXvayY6wSuZAksReG16c8xCe24hzh1g/QquYfZObb27qlR1R8F5c8yS4iSB2Kw0ifWDoWnzlRRfI77CMsGiqX68uZjpEf53TxCFKkICwq0WuEOAcOhAPzWaENZA4V6cqVKlUptozTdALmt0bzIJ5z9FRMJxNxMOJM7Gdj+ivHpbtvW375+6xo66cvhC5/QtHseI1Enbb/VZctkk4pfIr7lqAdtzPdHaVlSYGgnd0TqPODKaWdx7OpnSe1ZMuBmGbkdOmvVZbi8tDYJa1qe8eUAgneYnqrJwjX9fXbQc6MzSRziBJ5qn1LqTr00P6qNrYi4EQYLemhg76qKNEbJfWsok7HpTD7FlFgazbeeZJ5ynKheDLh1TD7ZziCTSbqDOkQPGAppeqrjFQSisIjGt0Tqo7B7IC4qVBu5ob5TspG5RYMgFcazIbwOkqRClFMkoWKVACoQkQAFIlSIAEiEIAwJ9sdx+YVT9K9iauFVwN2mm/wZVY4nyBVqJ+0H5T8wobjqhnw64H+7J8iHfRJLszqNdJv7nakySBTEjkS2JPZqpCjWg0t9cwPlzTam6LGkejKfOOnNOMPvGxDpB7YOne0lRrhjeCRFQLCpXDRLoaBzcQBr2rKmG8te2ZXPvSzhxNKm95ruoteBkoxOc7PqE6QIgCNymnJxjnucSy8F0vMaoUQTUqNECSB7To6ho1I8FyzjP0tvzOpWxqMA0nKBUeT0P3B4Sq5Z4J6+rlcK2Q6Frda8DoYgEqe/2Phtq9pba1Q5uxrvJkxzbELLs1y2tsuLSTbSRU3/ALZcMe8jO+M/2lQZjPTMZcqm8XGeXBzeUQYGq7iziKmQIZTEDT2W6Jje8RMqAhzGPHa0FZNfUpRb/l5yWX07JzChfQYAg/VZesObx+m6OI3MFUua3Jm+7yEcx2Jrh9RzniZ+U+a1VFSjvSKFlEoSwSjq5idtEwJJ181KPpGDA8tVvw/Ay57czXGXDYROu0qCM4x7h6Un4Oweia5z4ZTAM5H1Gwfu+1IHkVcwU1w3DqNCmG0ababYGjQBy59T2lOKrgBqQB1Jj4rdgtsUQMa3Tt1vtZgz/nRR97iNOYaS4yAYGg73HT4p/ZVA5kiN+XVci05HWsI3oQhSiioSJUAKhEpEAKUiEiABCEIA0O/tW/ld8wo3jKqG2Ncn8BHnp9VJP/tG/ld9FB+kJs4dW5wGnyc1Ry7MZdxvj7S7BXZSQf2dpBBg6AHcLj2H8dX1I6PD2g/eGYaCNDyXaLunmwhw62sf4F5pfcOkNB06KndFuSx8FzT45TOsWXpfIBz0Tp7sPEzzmRrrGqn7L0nU6oE0q3aAM/fB/oqNwXgzTTL6jQST7MjYDsVzpUgBoAO4QsLUdXlTJwjzg1o6CtrLHrPSBQzHQ03wPfGVzgYgARJInVOKvGtrUaRUyOAIH2jCJmfdEajtUcGiZgT1jXzWwwqv8cs7bRXoK8+SvY3bW9wQ6k6nRkScrSdeQMugf0VUu8Ce6f3qWyQAxhbMbyZJ6Qukljeg8hz3SwOg8gof4rh5UCwqWljc8HKn4QykCW66CXkTv1JUTTw5pfPrNZ120+K6nxRcMp2lUwNW5dABqdAuN4Xb+srtbsC7UnYDmStjQXy1FcpvjH6kd1S4RYqdsyJ9Z8PBSNjcNpkH1jzlIIjrodZ3gqxYVw1aVGjK15bHvl3vHsEbJ9S4cs2ugu16FwHyVGzX1p4eX+hz2yiObP0g3lzUFOnGonNo0AQCZIE9fNPHftrvfrsAmSWMJdz2c8mN+nJOLKxpUh9m0NB6c+881tes+/q983iDaQsdPWv6SBr20vGZ9R+v33E+Q2XR+H2xbs8Vz65dDpXQ8A/9vT7lvdDnKblKTyU+opJJJD9CEL0pkAlSIQAqEIQAJEqRAAhCEAaanvs/4vkFGcY0s1jXH8B+Gqk63vM7z8k2x1ma2qjqx3/SUkuzGXdDK0bnw0DrRj4QuCYfws4u9obH6rveDf8Ax7f/AKyPJc3t6YD3fmPzKxOp3yqjHb5Rr9OrjOUs+CQwygGMAAgBSDQm9sE6AXibJZeTckwhBCVBUZGYwtdWoGgkkADUkrC7vWUmlz3BoHVc9xziGtfv9Tbg5Z5c+1x5BXtLpJXv4j5Y6Q1444rFc+rpE5B8T17lC4RasaZdqTy10V1w30fU2U5qHNUPMbN7AOaisbwQWz2wZnXZeio1FCj6FT/2K623vf8AYfWnEVSlTyNMN5aDTuWr9qadQ7UqKY8RqtjXjQFJ6MU20itKxlhw/H6tHmHDodj+hVuw3GKdw0lm43adx+oXOWkR8v0WWDYwbetnOo1BExII2VK/RRti3FfUJ6nyX9zZcQugYIIt6f5VzfDcRp13E03TB1G0GB1XTMK/sWdy0uhRcd0WsGf1Fp4wOkIQvTGSCEIQAqEBCAApEpSIAEIQgDTcbs/N9CkvWTTcOoIWnGKuSln/AAOY4/lDgHfAlOqrZaQl+TpCYE79xI6esb5Fc+A+0f8AmPzXQMOllK4YREFzh4j+ioD/AO1d+YrzfWfww/U2umfikSluNE5CYG6ZTEvcGjq4gfNQGMekS3ogin9o7s0b5815iGmtuliEcmvNpdyyYhitKg3NUeGj4nuHNUvFfSO4EiiwR+J8z5Kj4hj7q7y95Liev06BRt5eucenYvSaXo0IYdn1P9ilZqlHsS+NcR1bh01HT0A0A7gp3hzj60tmBhouafvPaQ7MepnXwXPpRC2J6GqcPTkuPy4KnvbFyjvWFcQW920mi/PABIggidpnuVZ4ofUc8ZmwBtz071zvBMer2by6i6C4Q4EAgjfUFWRnpIq1G5K1Om8HQubLT3gaiVj/AMKnRbuq+qP35L1OvhKOJ8MyrOgCVopvJ7OfenF9c29SPVOJEa5hlcD0hMqdWSJ2Hy5K1GLxysEFrWeHkmc0DugqPurgZyPHzTin7QnyH1URVBNR3LXdLVDLZXnPgsfC+IGm90Ddw320I/z4L0FgtTNb0z1aCvN/DNUGsdZ1G+q9G8Pn91pflCvaSKVkije8pEghCFplQEIQgBQkQhACpEqRAAhCEAY1qQe0tdqCCCOwiD81psmFrA0mS32Z6gbHyhOEkLgEbitoAx7xpDHT5c+q8/8AFvHbqNepToN9oHV51gx90c+9ehcbP7vV/IVxV/DlAXdSsW5nOjRwBa3SCQOpWRr5Uwmnas8cL8zT0Sskmq3g5/aXj7l816rySdt3H+YhrVPXOBNZTJaGAER7VRtSp5N0CtNfA7QNc91JugJMafJVa7ynVgyjkP6lUo6tXP8Alral/wB4Nb03XH6nkrVbC3BN34e4lTtV72nUbpA4ZtW+MStCN8kik602QrcIfGg8UlaxcNwQPNT7m0ndP+kprWsXaxJBTR1Db5O+kkuCCqUxOmvzWmYIlPLygREjKfn0TWprHZAVyLyinZHHYc5z3JzZ3QB1JPT+qZ5VnTCilFNEO5p5LBRvIBM8oCjrjqZ1Gw70rKvsg6dNunYmtasfaceYAEwPIKvXXhvBLKfBL8L1w2vERJEGZ+C9M8Mum0pfl+q8wcO63TGwJJjbXZeneGD+7MHSR8VLVhXP7Fea+jJKoQhXyuCEIQAoSJQhAAkWRWKABCEiAEdVAMc0ocm7dXuHSB9R81vDEp0jeJamW1qdoA+K5hXb7fkulcWCbcjqQuX1cL+0kPe3u2XnOsNb0m8cGx03hMc1rYvpub1aR5hUypbFhLXCI0PeuiWtGAAXT25RKaYjw6ys7NJaTAMAajuWFp9Uqm4y7GxNbjnxo5p5EfEdyxoDK7oD4hWPEuFqtM5me2O7XxCg6tm+YyuHURPktmu6Fi+l8FV1tPJoubRsnQA79hTZmoLXEiPdP0TypWOzx4800udRG/Q/QqxBt8MR8EbfNc33vaBURWpgGRt3KYuX5xr7wHn/AFUNU0np8Vp09ina0beSGJWDqlymU7KTQ5pjRan0pOg1Py2Tig1T/DnCdS5Je3K1mjXE9m4HbCq2XRqTlJ4Q0Iub2ow4YotZeMcRpGk/dOXdd/4Kr5rcwZh5+MLm1TBadNzYBOWAJ5AaCAug8CvGWq3oR4aKrodQr79y+MFjVVbK8FplEoSLfMoVCRKgBUIQgBVg+oBPZBPj/os1F4z62nlrUml+UEVKY3fT3OX+Jp1HWSFxgSKVM8KxOjcUw+i4Ob05tP4XN3aewp4ugM6ssrNdycMru8HQp4kIlIXa/wCq52Ai+J7R1S3cG6kAkAb7LmH7cM5DhBGh711+5uhTEu2kAnpPM9irmP4VbPJc5jdQCHtgT9Fj9T0ytjuT5Rf0l2x4ZXrQtMaqSbTbG4TKhhdL7j/B0g/otroYYLgO8fVeCtWZYTNvdu8m5+TqFpLKfZ5JWXdOffp+YUjR9QR74PiFH9UVnk457PkreJ8P29YE5QHciBGvaqoeCa5dpAHmF1fJSjkfFY5mcgPMKenqN1SxHn7kfuE/6TjtfgO4JjIO8LXe+i+t9wh3mJ8CuyUjT1nL5j9Vm+pQG7mAdrgPqri61qU1hfsRysh5icGrcD3bR/ZucNpAJUPWwp7CQQRG4IgjvC9C3GOWFMHNc0m/81p+Ern3FXEuFvOj/XPkSaQJJHMF22y2NL1HUWPEq8/bJXlCuWfBz2lTMK++jfFKQbUomRUJNQfhLYAgdo3VUu/tH5qbCxk/fLW/Mqd4Iwcm6ZUEHIHF28QREExHNW9ao2UNT4/9IK24WLHJbMQa9zvZBiZ0Vz4Fw19Km5zgRm68+1YYOyk54AbmPU7DuCtcKbpOk9OO9sXV37vpwCEIW8Z4iULTe3VOlTc+o4MYBLnOMABNMEuX1g6q4FrHwKTXCHCmNnOHIuJJjpC5kCSQlQugKUhSpEAV3GOFg55r27nUK/N1PTP+duzvFR1vxfdUDluqGcD+8ob97qTtR4K5Jte4dTrCHtB7eaRxfeIya8jPD+KLSvoyq3N+F3sPHZldBUpKofEXBDvepw8fheJI7ne98VF2TnU2w2vVtnjTK5xdTJ7J+oSeo1w0NtT7HRcVaDSdO3NVm/w5rXMpOkteJH8LpiR5pzg15Xq03trPzjKIdkDdzvpoU/ZRYTrJI2JBhV76lcSVzcCtHDjSMb6xpz8E7sqD6rsoHfI0A7VPfsDiMzYkkmCYE94ErQDdtn7Bh6FtbfxIXnZ9ETsz4LvvXtx5IPFMIoNdlqUs/bkEeaZHhe139SR+Un5Ap5VvL7PDrG4AnenXY4d+4gKToCtpmpXLT2im/wCT1CulXZe3KX3HWrwu5XXcEWz9hUB/M4fNa/8A00o/jq/zD9Fc6Yqnm4H+Kk79Vl+z3B1D2jvpv+Uq5HplqX45fsI9ZL5KI/0WW53fW8HD/wAVqreiyya2SK7h2Ok/JXo2dzqDUiebaLvMe3v4LE4TUYBmuK74j3WSdBGv9VItBd4nL+6E9184Ofu9HeHgT6qsfzVC0fGFtw/0d4XUIz0G0wdia5Lj3CVdThdPnTuqh13awbmfvEJncW1wyTbWb8/I1a1JjO8hpJKPY6lPO9v8sv8AwDvi1jBE3vovtQWihTpZZBJILXD/AIp18lO2PClKiwMzNaJ0aJ1J1iTuVCXnDvEFzo66o27SfdpSCB+ZrZPmrDhGCiwpQ6pUuHk5nOqFzi53UDWPNXFoISeZpv7t4IXfJLhkthmGMojQfqnyqN1xHeOcW0m0mdrtSB1OsBQGMYncv9k3VR5O7aBDGjszNWnGUK1tiiu05PLOh32LUKAmrUZTH8TgCe4blVu6499YctlQfXdtnfNKkO2TqfJQmCcGPecxbHVz5e497nfor1huC06I/E7qfp0TKUpdlg40kQ+HcM1az21r9/rXA5mUgIoUz1DOZ7SrSAhAUiWBQQlQunBUiVCAMUhWRWDkAYPcoy/sKVX32g9sKQqJs9Ry5GQ1srbI1wzS0ARO4E7dqduvabhDSD1PIctei00WB4ewmCQI6+Cg+I7tlFnqmHU6vI+AUUpbVnwSKO5lrolsDZbA0Lk9bGKlMDKT5pxacVH70jxd9CofdxXDRJ7d+GdQy9/mkLe1USlxFm2e7/8ASoPqnbcWednvP/PP1aU3u4/ArokW12X8UeKwdUZ+P/Equb4u3fV7vWMPzppTXHI1P5qR+bE3uY/Bz0WWZr2fj/xLcyDsVUxen8dX+akP+xZjGo/vKni9n0Yue5gHoyLWjL3qoVOJw377vF/6AKNu+MXbNcfM/quPV1oFRJnQZCa3F5RZuWk9NJK547iOq/dx8yFnZ3wLtdSl92n2Q3oNd2WHEcGN68Gp7FMbMadXdripTDsBt6MZWCep18k3w+6kBStIyrEcPkilxwOQUqwCzCmIxUqEoXQBCEIAEIQgBFiVkkIQBpe1N6lNO3BantStHSIu6SquN2hOyudwFC39EHdVbY5RPW8MozKJcYK11reFP17MDUJjWYCsC5SUjVrxgiA6Cn1Cr3ppXoQUjHwpK2/Is0iXa89T5rMNd+J3mFFNuVsbdHqp0Qj99In7zk0fbkfeKT9sWt12hxQZNFfTtTc11sq1AVrZRkrqX5HMmTahOylsMoOLhKMOsBzVksbNo5KSCbYssJElhdMgBT9BqjrNilKS1K1hFGb5NwCyCRoWSmIwSoQugCEIQAIQhAAkhKhAGJCwc1bViQuAMq1JR11ayptzFoq0ZUco5HTwVS5slE18PVyrWspnUsexULKMvJbhbgpNfDymFWyKvNbDUyq4X2KNUYHdmSmm3ISerKtD8J7FpdhPYnVQjmV71ZSeoJVhGErdTwjsTqoRzK4ywJT+1wxT9HCexSFvhidVC7yNscOjkpy1s05oWMJ/St1JGoVzMKFCE8Y1DKa2AKykQtgAlSoTHAQhCABCEIAEIQgAQhCABCEIAQhYuas0IAbuorU63TyFiQlaGTGD7VaX2QUoWrEsCXaju4h3WAWBw4KZLAkyBc2oNxDjDh0WxtgFK5AlDAu7QyMGWQW9lsnQasgF3BzJqbSW0MSgLJNgUQBKhC6AIQhAAhCEACEI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8654" name="Picture 46" descr="http://www.livejournal.ru/static/files/zh_zh_zh/beauty/zoom/2009_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3438" y="5028710"/>
            <a:ext cx="1857388" cy="1829289"/>
          </a:xfrm>
          <a:prstGeom prst="rect">
            <a:avLst/>
          </a:prstGeom>
          <a:noFill/>
        </p:spPr>
      </p:pic>
      <p:pic>
        <p:nvPicPr>
          <p:cNvPr id="68656" name="Picture 48" descr="http://t2.gstatic.com/images?q=tbn:ANd9GcSiODTO_uBdABeN_6F_FA6RlXQC5urQiuY7ihZlmlOnFcYbVGnsH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24625" y="5114924"/>
            <a:ext cx="2619375" cy="1743076"/>
          </a:xfrm>
          <a:prstGeom prst="rect">
            <a:avLst/>
          </a:prstGeom>
          <a:noFill/>
        </p:spPr>
      </p:pic>
      <p:pic>
        <p:nvPicPr>
          <p:cNvPr id="68618" name="Picture 10" descr="http://t3.gstatic.com/images?q=tbn:ANd9GcShog85WgebELkTnbQnDQ0SXace07U0QXXg4AaUD9usJS0gdue5W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5071" y="1"/>
            <a:ext cx="2288929" cy="1714488"/>
          </a:xfrm>
          <a:prstGeom prst="rect">
            <a:avLst/>
          </a:prstGeom>
          <a:noFill/>
        </p:spPr>
      </p:pic>
      <p:pic>
        <p:nvPicPr>
          <p:cNvPr id="68614" name="Picture 6" descr="http://t1.gstatic.com/images?q=tbn:ANd9GcT9txWrX3i3kQj7mJDMo9saYI1Zb17Qovb30-pMIcWdHhN6eK_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29190" y="0"/>
            <a:ext cx="2619375" cy="1714488"/>
          </a:xfrm>
          <a:prstGeom prst="rect">
            <a:avLst/>
          </a:prstGeom>
          <a:noFill/>
        </p:spPr>
      </p:pic>
      <p:pic>
        <p:nvPicPr>
          <p:cNvPr id="68620" name="Picture 12" descr="http://t1.gstatic.com/images?q=tbn:ANd9GcTTt5mK2AOfjzPaopwsn7jyoTBOYTPnlLKqgdl7R4A-rrlhTObDw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71736" y="1719041"/>
            <a:ext cx="2214578" cy="1781397"/>
          </a:xfrm>
          <a:prstGeom prst="rect">
            <a:avLst/>
          </a:prstGeom>
          <a:noFill/>
        </p:spPr>
      </p:pic>
      <p:pic>
        <p:nvPicPr>
          <p:cNvPr id="68634" name="Picture 26" descr="http://t2.gstatic.com/images?q=tbn:ANd9GcR-5ikPMT96rTPcv7YFxY_o2V-SBPlYURmLTbiqed4e3enin3Pi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86248" y="3500438"/>
            <a:ext cx="2886075" cy="1581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8928"/>
            <a:ext cx="8229600" cy="6369072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Примерное меню диеты № 7.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i="1" dirty="0" smtClean="0"/>
              <a:t>1-й завтрак</a:t>
            </a:r>
            <a:r>
              <a:rPr lang="ru-RU" sz="4000" dirty="0" smtClean="0"/>
              <a:t>: яйцо всмятку, каша гречневая рассыпчатая, чай.</a:t>
            </a:r>
            <a:br>
              <a:rPr lang="ru-RU" sz="4000" dirty="0" smtClean="0"/>
            </a:br>
            <a:r>
              <a:rPr lang="ru-RU" sz="4000" b="1" i="1" dirty="0" smtClean="0"/>
              <a:t>2-й завтрак</a:t>
            </a:r>
            <a:r>
              <a:rPr lang="ru-RU" sz="4000" dirty="0" smtClean="0"/>
              <a:t>: яблоки печеные.</a:t>
            </a:r>
            <a:br>
              <a:rPr lang="ru-RU" sz="4000" dirty="0" smtClean="0"/>
            </a:br>
            <a:r>
              <a:rPr lang="ru-RU" sz="4000" b="1" i="1" dirty="0" smtClean="0"/>
              <a:t>Обед</a:t>
            </a:r>
            <a:r>
              <a:rPr lang="ru-RU" sz="4000" dirty="0" smtClean="0"/>
              <a:t>: борщ вегетарианский со сметаной (1/2 порции), мясо отварное с жареным картофелем, компот из сухофруктов.</a:t>
            </a:r>
            <a:br>
              <a:rPr lang="ru-RU" sz="4000" dirty="0" smtClean="0"/>
            </a:br>
            <a:r>
              <a:rPr lang="ru-RU" sz="4000" b="1" i="1" dirty="0" smtClean="0"/>
              <a:t>Полдник</a:t>
            </a:r>
            <a:r>
              <a:rPr lang="ru-RU" sz="4000" dirty="0" smtClean="0"/>
              <a:t>: отвар шиповника.</a:t>
            </a:r>
            <a:br>
              <a:rPr lang="ru-RU" sz="4000" dirty="0" smtClean="0"/>
            </a:br>
            <a:r>
              <a:rPr lang="ru-RU" sz="4000" b="1" i="1" dirty="0" smtClean="0"/>
              <a:t>Ужин</a:t>
            </a:r>
            <a:r>
              <a:rPr lang="ru-RU" sz="4000" dirty="0" smtClean="0"/>
              <a:t>: биточки морковно-яблочные запеченные, лапшевник с творогом, чай.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29264"/>
          </a:xfrm>
        </p:spPr>
        <p:txBody>
          <a:bodyPr/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№8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Назначение: </a:t>
            </a:r>
            <a:r>
              <a:rPr lang="ru-RU" sz="3600" dirty="0" smtClean="0"/>
              <a:t>при ожирении.</a:t>
            </a:r>
            <a:br>
              <a:rPr lang="ru-RU" sz="3600" dirty="0" smtClean="0"/>
            </a:br>
            <a:r>
              <a:rPr lang="ru-RU" sz="3600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Цель: </a:t>
            </a:r>
            <a:r>
              <a:rPr lang="ru-RU" sz="3600" spc="600" dirty="0" smtClean="0"/>
              <a:t>снизить массу тела за счёт ограничения энергетической ценности рациона, углеводов, жиров, жидкости, соли и возбудимости пищевого центра.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69634" name="AutoShape 2" descr="data:image/jpeg;base64,/9j/4AAQSkZJRgABAQAAAQABAAD/2wCEAAkGBhQSERUUEhQWFBUVGBcUFBUWGRgYGBcXGhUXGRcYFRQYHCYeFxojGRQUHy8gIycpLCwsGB4xNTAqNSYrLCkBCQoKDgwOGg8PGikcHBwpKSkpKSkpKSkpKSwpKSwsKSksKSkpLCkpKSkpLCksKSwpKSkpLCwsKSwsKSwsKSwsKf/AABEIALoBDwMBIgACEQEDEQH/xAAcAAACAwEBAQEAAAAAAAAAAAAEBQIDBgEHAAj/xABEEAACAQIEAwYEAwYEBAUFAAABAhEAAwQSITEFQVEGEyJhcZEygaGxQsHwBxRSYtHhIzNyghUWk7JDU5Kiwhdzg9Lx/8QAGQEAAwEBAQAAAAAAAAAAAAAAAgMEAQAF/8QAJBEAAgICAgIDAQEBAQAAAAAAAAECEQMhEjFBUQQiMhNh0SP/2gAMAwEAAhEDEQA/AN2wqJB/U18WNQLGvBPfOkH9TUY8/pXx/W1RJ8/tXGk4rsfrSoD1qQPnXHHYr4iuPcABJMAak9KyPEv2gIrEWVzgaZmkKT/Ltp50UYOXQEpxj2a6Kiawf/P107Lb+atp/wC/Wi8B28UmL6ZejKCfca0bwyQKzQfk1rCqyv6mqcJxK1dEo6t6fmNxVxg7UqhtoiV9K4QOoqfdnofY/wBK53J/hb2NcdohPnUCR1qbiNxHqY+9Vd8vNkHrcT+tdTMtFgqQFDNxKyN71get23/Wqm7RYUb4nD/9RT9q7i/R3KPsOy15h2+4a9zFYh1WRbt2WYyAFBAGs+Z5c4rdv2uwY3xVr5Zj9lNYrtVdt4i5fupcNy0baFcuYLnSFJYGCIJ3g7nyqr40HztrwR/LknDT8/8ATDpbj3/X51Z3hjkPzr4Aipsugkehj5a1aeaUXbJ0GpPTU7gEx71Y1/Llg/gyz6zP3irRc8UAmCAJ15DeBVdzCkxIj2+VYjfZWkght9RM66z5fnRmOxRuFDlVTl1jw5tB4iNI0jy09aubhjd0rBYA3IMjTLmOp8x713E25YEeKN9DqY20mdfvRPQJXhgWhSwE67nL8LSDpznfoad8Pwr2rdy6rQgGX4sqlwh5a6w4A0E5jtrSjBIylCkE5pUkCCToZnyPyps3eC4bYOaFDXAjErGUAghTH8unIkTWxZgVwfHPh3KWjcZhbQ240GXxbW48ZWeXMmKT2rI7pQTJnNvzlvhHSI/tR1m8Zd0tZAAssokISWGnNQ0xE7DnSzENCLtzgADbWdtzpzrJtvRyK7tyNCdOmtUXLkjpVhzQCRodmPPlp71Bl8QkRtPp5R+taXRxK0NgBqTA5k/KrmsS4WypOYAk/wA2WWHmJk6coNfWMIWZQmYs7RaUiJH+o6SDA0rWPwi1gbxW+QLgAlAveCCuzeJNQf4WnUbiaao2dYxf9rdrlhn+d1P/ANagf2sLywp/6v8AS3Ujc6faujFkcz7mpv5Q9Fv9snsp/wDqk52wYP8A+Rz9krjftIxH4cEvz74/YCiBiz1PvVoxZ5kn5mueOHhGrLO9yAf+fsdywS/9O+fzqNzt7jwJbDWrY5lrdwD3L0za6IJnQdaxXHuKm40A+Ebf186VBKTriOncVfIt4x2rv4nS4wCD8KDKp8yJM0NdxBCrEgdf7TSmaNw17N4TERp68tarUUloic3LsYcWUhgV2IVtOhG4+tLzf+VNmUvhkZT47Mq4P8JMg/elGLTmIg9K5M5l2G4gwPhJU9QSv2NHtxW++2JvIfO7cj6GkQajFfTefI1jigozfQ0HCsQ4lsW5n+a6fuwqI7MNzxDezfm9c4fxHKYM5TWgRSRIBI9DQWN4piAdkF53WP8AsH5sa+bslaH4nOhOyD8jWiFlv4T7VXdw7a6fhgSQOZ6mutmcUW8N/ZzhWtIzG8SygmGQDUf/AG6uPYPCAkZbhjrcPQdAKcYXi9m3bRWuKCFAI32A50He7SWAWOedTsKU3PwPhHGuwZOxuE/8n3uXT/8AKruL4Kxh8BdFoJnbKi2/iyS+d3MksFK2T+VUv2nT8KMfpSriPFkusBdsiAZzJlFyMhXKWjxAl5g7ZfOm4uSf2F/IeNx+ndiXBWZuJnEhQfDAMCXYzqNDrrOg1PKS+0vZhbJXTRrbOxVpClVUzmJAfxONgOXKrMLx1Eu27htlgoZGUEDRs4kkDUhXIg77VouFdp8IuJa0x7y3csFUDDxIzKO9SG3B7tTH3JiqdMh2YThNsjPHhJRnzaghAsEDKrbzHLnMTVN2wpjcEDxcxM7ydtNI616Ng7WHXgdxl7vve6uKzAJnQl0VEZh4gCW58q+7P8KwL4NLbXQuIvW7hU5mk3CbwbwAxoqAAHc7SaFxsx9GBt4RmRj3bMi/ESNAdDHrEecU0wuBRApdzIEBVMBR0nf2itZ2i7K9xbsLbuO1y/dcQY2gFizCMwGVYkf0EcF+zokP3ry0eCNBPU1qUId7NjjcjKOlhohQCNZBO/RgTqNdRR+D4VKXLtpQ9xrluyq+Isq90WDIwI0JW5IPQD1B4x2PvWdd46bR+dE9i+NGxiFLkjdWPQEEcvWaYnGS0ZKDiX3eG3cUxDMMItqwpCOmSVDCVhYnVyZM8zSTHcByWMNc1i9JMjwnKrHwkcwBB8zNbjH8Ym5ea7ldXtZWAklGZ5DpOhGa2NARoeo1ScdQm1gRbdQVwrSGUgw5W2w1Ma52IbSAPOlyS2bFCDAcNZgzOkoqOFUkqAZ8IXQF5aQAOYO0UFxG0e9IFsW4/ACGAEAiWnUw2v8AWvX7nZ4Yi5BCO4UhwrZIIICm2VJgajUxo0b15di+A3lxXcG2GZiLaIhjNGXLBnSVgg9INFKNIFbYXwDFRft28QuVFS86IogFnt6RE5ZETqBAHOc13HeLtir79wCbZAADDO+USw8XxMASdTrBjkAJ8P4GExQsX17hQvizRcaHylQwAJLNkjKsalo3123B+Hph/wB3BTOuS5czZc7OzZFEoxHhy6gfhgbwa2m9AmSzVAt51X3lRL1NRWTa9XwxFD3blBu5Mxy3NczUrLeI8VIVlB30rNO0tReMeDHmaoNuRWwVbMm/BXcXpUUeDVitpX1yzrTBQz4djtYOuYQw5Ef1prg+AhgTJgnQaVm+H2pcCvQuFWvDU+SXHoqww5bYn/5RQ8yPalfF+zr2RnDSsx5+1bQ4lBoCCfIikfaC29wQu8aTsJ3+dBDI7GzxRSMsuIka0X/xFlXQt8mNLcRhWtmDPrV1s6daool30WPxg883/qNVnih6e7E0LeABqGlGkhLbC/8AiLdF9pr7/idz+KPQChZHSuhvIVtHWy58W7fE7H5mi+HWyxjlBjfmR/SgM36ii8Cu5BIOk6nUZjpoayjUwi9ct2zlY6/HzIiGEnQ8yKpxH7u7ghwDAgiRmbWRlPnl+tCcSRs4byyrueebbWdQPerbJnE55OXuyma4FnMbcRCCBrseWhoq0HzrVDPEcaH7u2GtsoLlc4A1LLcB1MwT4Le/n0FD3EVltu1189tQECkeEBnIGo0HPfmaXCwDf0kasQ3kAaPxVq0UX/KZvAveFVDBRO9vqdyZPnyrFtnSkl4PQOz/AGv7/ulxML+72zluLnYsXK5ywAOUiAJ8zT+/2hsomfOWX+TUnpFeOdkMHnvhGYqLiMoIJENDMP8A3Ku3IV6twbs3Zt4a5buup1BZnfbyzMZ2IqfJ2UY39Smx2ys4hu7VQSd0Dh3jzAGX1AYxSnEdlgmMZkWbeTUQPCXVgWIO4AU+k074VhMPYJa2fEdDMfSOW1Vds+JtZwN+7bMNkKTEmHlPu4M8qyL3oKUaVyMPgePXGssAqnMgVtYOVWzAyPiOuk9PnTe1d/erthrVxXWzbs2WzQArLNwqDpIIs76ncdJ8/wCEYwEZZAI2H5elPLnDxb7tx8Jt98VSF0DXAUkaljBJJ11jYCqXrsja9Hp/Ar13E4jEPibmRmW2vdowyKplgOmgIO8eInUzWT41h1fixC3hCm2ovaLlCqg+GQugQiZ1oXAcbRLiMLZFtoOVoLKh8OWFWZhRqOnnVFi5Zt4zOxAtd4paYIVS1wAESTERzJg760XK1QtIYYrtOz4h4cMSLKqyJbJJGZvDIhdX2A1jWmeNx4GGtqSMws2cqiSCWLsxe4CCJEEBfIbDVdZ7VWQ+Je0mW65C2mS3ChQuVs0QRMk+1I7QJg6sdBzOwG3Py+Vc5UZxs7b4ip3MVY2LEb+1dxHYq8v+VcRx0aUPz3H1qzB9krxP+KyIP5TnPy5CpXkjVplqxTuqALuInnAonFhUt5U1kAsfMiY+tMeNcPS3hyqiIZWJ3YwYkn50gv35Wg5c+hnH+fYuxZljVAuGpvXy25qlEj2yBap2rvWo3B0qqK0Ab8J0Ymmd3ij/AAAHXTWco9QuppLw1yDIrW4TEKw1AqXI6kX4lcdAmEw75CTAMyMq5fy+9am3gRdQEfEBt1pffQFCFgE11MfeTQsiJptMn/caS3b0PSrQq7SohstAgr13BmshbflWs4/eBsuRJERJ0kmsnZTWqsf5I836LL1gnaqxhTzIHzq+7tQjU6LJpqmTezA+IH0qAr410UQJ8KP4cbcEve7o8gbfeA/Mbb0BNUYqwwTPDCWAU6gEeIGNNddPWuNQ6fujBGLtHU6m1cXKI3Yc52gV1MJGvf4fQmV8Ydo3KgiNY0G9OMBwJLgwZdSbdyVJjSQFAUtsTD8qX8a4LbtvYdAIY3PDA/iv5CCRyW2unkK1o2wdsE2YEPa8eYKA4BWSNLung386vHBbx2Fo+l+39iN6HTAkanLFwjRmCzLQTJGg8J9jQOEsp+9XkVFKy0GSYykDQqRMzvQf6b2McTgb9grcNsqVZSGDI4mRHwba6fOtZfw10gF7JUyHh1YtylcqGHAIHOK8/WxsATsZn1j57TWt7L8NfGYhbdgm0LYzvd3ypsdNiWOkc9+RoZY+StDIZODof3e8gXbnxRCqVVIXrlG3zNF4XD/vti7Zb4biFJ+xHoQD8q5xnsm7OFRmKaTPPbc/oU/wmGt4Oybt51t27YlmP2A/Ex5Ab1HFS5aLZSjx2fnLjHCL2EvNavKUdfYjkynmp5GtPwgG7aGYnaD9oP3ph207dPj7kFFWyhPd2yAT/qc82PTYfUpsDjkQ6JHkCY9q9J43Jf6eZySY7fCg5FIAUKo16SdBS1woLFQdCJgkRGg+s79aOHFFaYMEDQEiTAO1C3EJ76OinQbeEEmkuLTpnJ2tFS3yAYDb9feIonCZTvr0BJP3MD2qWAw4NvWZEyQPPn5VDD2GYKFXM2WSuuupHIT0NDsyjfV8Wof/AIkn83yU0LjeLoB+L0iPzrzf5y9Hu/1j7FvGMTmDDcH8v/5WYutTfiOLkQPT2pFcNW4o0jz8002cNRFWhetRa3FUEx8V5c/tXLi18oj1qJBNaYyeFv5TFOsJf86zrrV+GuNIANKyQvY7Fl46NnZvEjeqLeDcvLEN0LHQf7RpQNnDuFkmPKuvjLyLmEFeZ1JHnHSp0n4LHPyEdriFtIuaWZpPoB06SRWXtvFGY5mdszHNPPy6ChMutUx0qI5vlKyxzIoZ6JWh2GtHEVM4a+rlSoxRw1peC4BbuGXPmMFiIuW1yktocrmdx01rNpbLGFBYnYAEk+gGtN+D4S8tu8csW2t3VaSgllQwIbxA5o5DlRQpvYvLGTj9XRXhsW9ljF5j+FFUxEMhDRy8MwRzNXcQUnu5JMKYBOg0k7+Zb3pV+7tcLBjplXUACRpoABoANPlTbGWALagRosKZ9B9gaDLpqhmHa2UXb5gHfKwVPKdf+5jS5rxRmuBDmYmSB4RMEgRpvR5PgTnLofdh+UV23qg86VtukM6BcMrvlAUs7EBVGpLEwAB1Jr3vsV2QGBwwQwbr+O8w2zRooP8ACo0HzPOsL+y3s4WuHG3ci2bRYWySPjAAZmnRQAdPnTrtZ+1u3bm3g4dtu9b4F80U/H6mB61S7f1XgyOvszR9peP2MFbz321PwW11dz0Ven8x0FeG9q+193HXM1zw21/y7Snwp5k/ic829oGlBcU4k952uXXNx23ZjJ/sPIaUrvXhRxgogym5HblyhTfINRuX6oz0QFDPDY4imjY0lSR4gdDrqpIiZ/EvLXasyHo3BY0qZ+R8x0rGuSo5Pjs06Y+2AAe8XKAoW2wJmCc7NcWACT8K7ZT1pXieJXF8KmIjl5dTrUnIkFR4WHrBgjXoNZq1MMjfGpM81J+1RzTTKlTVo15XrNA4sxTGBGp+QpPjbmtYcLsRd60DqdqJuneaqGlajGdVAN6+zzsagwmupak6GiMJd3561YmCY8qMwOGk06s4UAdaByGqBmLnDTVVlSp2/XlWuZR0/rQ9zBI+8A8iOdZz9ncK2iOFxSuInlzom3h4nTQ8jSy5w5k25fam3DsYGADaNyPI0lquiiLvsQcRwJssI/y22/l6iqEsSCRyrZYzCLcQofl5GsY4Nl4I02+VMjK0LnGgU3Kpaj72DDNmTUGCdYg850ricL/iaB5f1pyJZWA20JMAEnoKZ4Tg/O4f9o/M8qNS6iDwgLPTn9KHxPFQBA0/XStsFIb2FVAAoCc9NCD1neaOwXEMRca42ZzY/wDLRmUM6hRnygbMQZPWKyNoXrh0S6w/kVvvFbzsDwu+Aq3EyrJuEMYYKHJAK9Dcg/I1iqwndVWhVawCi/kNhyMoBgwc0KGEsuw/Lzp4vYW2/wAKvbPLNBH/AG1Z2owLW8XaeSFuoTzgOgg68pzg/I1bw/jNxDuG5EHb00iNKTKddmpC29+zy6JgqR6/lWA4/d7m89qI7slSBpqN9K964dxY3fw/LX78umteS/tm7KPZvfvij/CvsFb+W7l+zBZ9Z8qdhasCfoy68cud13Qdu7zF+7k5cxAE5dpgD2oRrpO9L7V2BUnxVVWJovuXaofXnVRu1Ewa6zaOPhzVU1NljrWj7E9mP3q4WcE2k+LzYjQbzA3MeXWlykoq2ElZmg1TRq9A41+z9HBOHAtss6SSp9ySD51hMbgXsuUuKVYbg/QjqPOshkUujXGuw7h+PymOVPbWF7xc1vf1Jg1kUp7wLipttrqCIYfb01A+tHOPJf6LT4m8cdAfIedJcfYIOum5+sVuGw6Wh4RJjc7k/lWK7R4kFoFQKdvQxZeT0JXFV3Dzq1aqujWnIacmaKwtsnb3oK0smKd2rULI6n71kmFFWEcOZEnMwk7Dcx1gDSmQfSYYjyDH7CjOznZk3B3jiFJkciRy+Vb7DgKgUCFHLl7VM8lMsjjtHmRuqTAJU8pBB+o1oe6CD0P0Pp0NelYvgtq5OZBSDiXYlo/wTnH8DfF/tbn865TTMeNozlnEgjxCeXmD0qyzgVy+DUbjqKCxFs2nyuCDsZ09xyPnVmBxOVmHLQ+/9xTBYywt3KYfbkaG7QcKDrmH0+9GQGFStOVEbr58qDraGXapmCsYlrTxuNivIim/DuG9+ZS4LanSCpZp6A6A+9U8Y4a1t86fiJyiP1yNR7P3mDZdh09BpTm/raJlGpVLoP45wJLGHL53Z8yqCYVdZJ8IHQdaK7D24t3G5lwAefhWTB/3U3xfDbeLtKGZkgz4I+KCNQRqNTV/CeBixayK+fxM0kZZmOUnoKnlN8K8hwyYlm9Iue4TzJ9TTPhHa/DWB3Nw3O8JExbdlCsfD4wMv4idTzpecM3SnHC+z3e2wxa4oMghbmRdD0UT9aDBfIp+RKLgqZV2n7QWLyIq55z+E5dASpAza7Hb50pUBd1GupIjU/nTk9hULybjqBBEX7h28mOg9PlFU4vsyRfw5ttntK5a6XuBoGUgZQ3iOhafl61Q48mQXQX2dt5WzZRB5htuuk6mi+36WW4diBidLZTw8m7ze3kn8WaPlPKaY4fD2lGyg+gmB6eleQ/tP7TnE3xaQFcPZ+GQQLj7M4ncch5SedOxRtgTZ5rcwxFDG0RypzcE0O6CqmhNi9U+VWKgFE90KhcUdK46zmGwbXri27a5ndgigbkkwPvXunAuwtyxZW0CABuRzJ1Zs3mZ+UVmf2PcERC2MuCSJt2B0MEXH23g5Qf9VenHjJAMaa6EgfWpM009D4RfYtsdkHmSwPODJPv8qzH7Tuy+HTCd7iHyOulkqJd2P4ACRK8z/Dvzg7V+POQQACY9AT+XrXgHa7juIxWJdsVIdSUFvlbAPwKOnOee9Ziim7Rs20tiFbJGtXWnj9CqwSxCgEkmABqSTsAOZr1HsV2JGHi7iArXiPChAZbYOhkHRmj5Dl1qmeRQWxCi5MccWxA1HPkKw3FZza1quK4zu3Om+x9Y0nyrJY9iSZ5mvPxdg4kBzFQuNrUjVRNVDwjBL4q1PZ3BC7eVG+ESzf6Ry+ZIFZTC3YrQdn+LC3fUnZvAT67fWKVkHY2epK42G2wqSXaX2cTVwuSKio9JDBXq1GoK0ZolGrTRd2p4GuJssIi4Ae7bnPIE8xNeWYW8czToZynyykyPevZrh0ryzj2GW3jLoykhiLgAP8Qk6es0/G9UTZY07LcLfimFu+DSIX5OgIHnRlu9RChi9oHkPvS3F4AK4cAamDFE28TVjuCINZQVkMBicp9aapjKzouQxHSrbeL86GUSD5EadryaRMZTLB4liujkDXQHT+1ZBMXWl4Pc/wAIep+9L6AwfoOcbSZgaV0E9SfLam/DbNu4fgUqoALeIEvAJkHQjcyDQXFeN4db4swpYAEx4YGsag7+VO/m6uy9JhvBsJMs3wj6n5715Z+2PjPfYxLYMrZTb+ZjLfQJ7Vs+1/b23hLJiJywqDcnl/WvCr/EnvM1xzLMZJ8zyHkBpVeCNE+V0j5mriiT5cqrFWs4G/tzqklOtW/7AcFwt+yHuYc3GDlbjFVuKP4VCA5gCCNSN51rArgr76rZuEcvA5+wpz2bweIw99br2WVAYYG4bJMggQwIOjEETpI10oJq1objkoytnsWB4WltAllcqrIVNV0knZtRud6k1tpgiP6Uv4BxYP8Aiukj4luxnU9GiAR8qaYzGajL4m/hGp9hrUDiuy6kWqoQSaxXa/gFrHMMgi8NO8A5dH6j6/atNiOF3nEuQq/wgjN8+lUKndLEAEnn/XWu5OPQMpJqhD2U7DW8GA7EXL/N+SeVsEaebHX0rR3F6gVTm15SfT8qs72f6df6UmbcnbAVLSMnxpiG2kb/AGrO3bDuTA+0e9al072Z2HOhMcuUabD7V0ZUebjy0qMniMKV0NDMlPL1sPz/AK/2oI4Q8x86pUx39ALDgA60Y2F0lT8qjh8P49eQpjbwAI00/XLY/WtbKce1ZquzvEjctDN8S+FvUc/mKe2r1YThZaw85pU6MIb5H9GtZZxANSTVMvxytDuzeoxGpJau0dZvzQD0xiGrAdvsIUv27o2YZD6gkj6E+1bhHoXjvCRibDWzvuh6MNj+XzooSpg5I3E80OImui7QMlSVYQVJUg8iNCK73tVURWMBiK62Jpab9fLerqMsMN3xesfShbeKmT1Jj0mqMXdyjzbT0HWuWdhWNEmeV6G1i/Wt4ECbMjXU6dNaxeFOlbDgNyLI9Wn3pEtCsD+49s4/ukuPzCEjcidBJHMCdqzi8eRBFte+YSFvXc0mTMlVTqaaNp4gTp7frypbxHs+HGa0cjbmDofVdY9R9aZiyx/MiuU5L8mOx/Zi5iXL3bxzH+G07R6TFTw3YK0BDPeP+xV+80a1y4rFHuuhG4b6ajlRlqw5/wDGU+pb8jXqRS8Ecm32D4bsphVYDu2bwgnO53kgyAQOQ5U3s4azakotlPQAH3GpoH908ag3EhQZOrbkaQfv50aCgGhJ/wBoUUYBacWx0AB+g9idfaq7lospBIAM7AV8l3/VO3xafITXbrnmYHnGtaYaHsDhs9p0uBWNtgFDAMcsRmBYaCQNP7Vrl4ciqQABpAgQJ6mKwfZTF3P3oKkZWVg+gkLE5gBuQwUR0Jr0J2hfEYjnB+oqPJFciiEnRBMOo0iSeomdvbehb+ARl1XUdR+Q33o/ONxz1mdNqDxuNCxMaiRzkSZPWKW0qDTZn8XwSDKiJnQGY1nTmI96BvYZkMR7bnzitMt8lhCkE8iY2/URVWJthidCdjppHyB6wNqQ4jFIwFhcqAfM+vOhsUoaRE1d3lQqQ8W9io4LUzryqu5Yimdw0Ffo0wuTFNzwuPPSmVi8I3pdjbcqW9vlTHCYIgaww8wAfcVSuj1vjv60W56I4ZxGG7tvVfMf2qDACgsZYJ1XRl1U+dC1ZUnRrrd2aPwr1lODcYDiG0YaMP1yrQ2L1IaKoysdWmoy2aW4a7TC2aBjkeeftD4N3dwX0+G4YfyfkfmB7ish31evcfwgvWmtsJVhB8uh9QYNeV/8GgspGqkgiTuKrxytEGaDUtA3eSY5nlVjLk8ZMwTA5SI/vRaYLINPjbQHoPL0FRxaRpHhAAj3mmCWtCtGLNJ3NGpVIsZSR0/Qq5TXMhld7DMFzrT8MaLYOu59N6ymFuQ1avhjDIJJ5+nzqXL0Zj/QfaxGh8Xpp6aeVXrbjafLp+tfpQ4PPp9uf6FTS/025xG58hvSioF4twbvVk6OBKtqZA5MP6bVlFGUxnyn+bb3ityl3Q+fX7a/OsPjxlY+RNeh8Sbaa9CsgwwuJu8haceUflR37+x8LKqzoJOnuPzpXZwyHUiP5h+cbVe1thoGkcp8Q9969FCGEq+sHccwfb10j61L9zLrIJB57R70suFhvEeU/L70bZsHSCZO+u3r1rTB/wBl7ZF6ASxytLbADT8RFbC1jJkABk2PikCY0jffkfasXwbMryzMSAYghd9vTX7GnmB4hlAkCGEMVnNMMVjX5QB+U+f8iVZCnCvqaRHVfCBlJ2mdTBmOYOh6VZbUgH2Jnr006RvSjB8WDkOFghjaUKZzQuwU/DpB/DsdeVF2cYSQSy5CunIqZj+KG0DdNjvWRkgmFG0s5m1IJykwSNRoAB1j21r5bflvz5dRPPn9KruXE1QlWI2E6zuNTz/tXUvAgFRGYAzzI0I5iRqd/Oi0YeTs9Rmohq+L15tHknzGhsQdKvLVS4mI6j70SDj2LuKoNFQknTT501QUvxlhu9SRl8Q+mv5UyFULo9f4/k7FVATVpFVNWlIFi8IZDoYcfXyNMOGcdzaNow3B/W1DsI3P68qAxWGLGVGQj8ZMfQb1jVnKXE3HD+KA6TTyxihFeV4fHsrAP4W/C34W961XCOKMRDbjQ0iUKKoZLNet2uYjBW7o/wAS2r+ZAn5MNaWWsV50bZxU0G0M0xbjexNptbbtbPn41/Ij3rO8R7JX0k5O8Xrb8XuvxD2rfLcqQY0ayNASxRZ5H3S/jWYgHUgj1o1+CW8oYFwD5j+leicS4TaviLyBv5ho49GGvvSK/wBmLloDuHDgH/xJBUf7Qcx+VHzsS/jR8ozmA4Ct0HKbgjZzqvtlH3o3huiw3iKsyyOZBI2I20+lVX8RdBK3LyyDBHjkfJgK5wq4rW2iWBe5HXVjr9aye1skzY4QacRtavbRA01/Q86mTJ3En7e1DW9NFA9etTsqx0J99Z0+gpXEWEd3GpJGhidQT+jWY43b8be8kRv5VpDmk6DfzgeQI150l4/aHhI2Mj0/UmqvjPjOvYE1oHwL/wCGp5xHsY/Kq3JB00/XMVDAXPB6Mf61N2r1UTs7bvnr96Mwrkj4iB5UtNzKdpomxfMaaelEgWPsEMuo66nn5y3pTKzEAgjUaGDofKRO9KuDE67mdN//AI8x/Srnuk5h06kQdvrXk/Kf/oyzD+Q3D4mGzFgTBIIk6wBAGkaR9ae4fG+FUIJWRm0AUagjYQQI6SAPSst++hNwumo8vrrrGtXJxC5uoEnrMeh+USfKkJsYOsYttcxQ5whOYMGb8QEkjYAhVE++tF8P4sip8R3O2YkRyIiI1bmRqNaz120zMWYklgRG41IJieUgfSm6pKhdfSIG3UHy51TCDu+gX6ZgiaiFiomvnO1RnjEiaovXCAYqw0NidqJdhRKluM15ZM7n6H+tNkpRh/8ANT0P/bTU089nB+SRavqhUhWjz7uxUTYFTrtYcC4rDrl8W360A61G2lxBKnbZCZP/AKtpq9/iT/d9quNc9nLR9huO65WBVuh0P96a2OKg86z3FrYNokgEjYkbenSl/B7hK6kn50twHRyNnoNjiPnRtriHzrH4Rj1prYalDkzSLjFNXhgaQIaY2jXBJhGJwqXI7xFeNiRqOWjbj5GsrjOG2cMxS1mCDUKTmjNrGY8vWtUDWe47/mv/AKUrr8EvyUuNgCmOoE+g+YG5rq3VEMWAnnvI8/LbXyqmfC3+oflVqKNNNyZ861RIC9L8rtAJ6bzp7f13oLjFqbRPQqevlqfarhuf1+Ko474Lg5d22no+lNh9Zox9GawlyGYeh/XuKtdqEt/5nyP5Vfcr1yZnxuVZYfeh22q7CiR7URhouEOoBO/Ujy5CP1rR6nMBlGh1neP9RJ9dNaW8LQZ1ECIOlaAjxem1efkxqU2yzE/ogUcOBIZtSNAY0+0nfnRVqzJyx+vSr/w/rpQ2JaNtNtq1RUegib3SGCqAd8wk6aaco+o+dSN7+OSv8KnQHzI1O3kPKoKsaDQf2qKDSj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636" name="AutoShape 4" descr="data:image/jpeg;base64,/9j/4AAQSkZJRgABAQAAAQABAAD/2wCEAAkGBhQSERUUEhQWFBUVGBcUFBUWGRgYGBcXGhUXGRcYFRQYHCYeFxojGRQUHy8gIycpLCwsGB4xNTAqNSYrLCkBCQoKDgwOGg8PGikcHBwpKSkpKSkpKSkpKSwpKSwsKSksKSkpLCkpKSkpLCksKSwpKSkpLCwsKSwsKSwsKSwsKf/AABEIALoBDwMBIgACEQEDEQH/xAAcAAACAwEBAQEAAAAAAAAAAAAEBQIDBgEHAAj/xABEEAACAQIEAwYEAwYEBAUFAAABAhEAAwQSITEFQVEGEyJhcZEygaGxQsHwBxRSYtHhIzNyghUWk7JDU5Kiwhdzg9Lx/8QAGQEAAwEBAQAAAAAAAAAAAAAAAgMEAQAF/8QAJBEAAgICAgIDAQEBAQAAAAAAAAECEQMhEjFBUQQiMhNh0SP/2gAMAwEAAhEDEQA/AN2wqJB/U18WNQLGvBPfOkH9TUY8/pXx/W1RJ8/tXGk4rsfrSoD1qQPnXHHYr4iuPcABJMAak9KyPEv2gIrEWVzgaZmkKT/Ltp50UYOXQEpxj2a6Kiawf/P107Lb+atp/wC/Wi8B28UmL6ZejKCfca0bwyQKzQfk1rCqyv6mqcJxK1dEo6t6fmNxVxg7UqhtoiV9K4QOoqfdnofY/wBK53J/hb2NcdohPnUCR1qbiNxHqY+9Vd8vNkHrcT+tdTMtFgqQFDNxKyN71get23/Wqm7RYUb4nD/9RT9q7i/R3KPsOy15h2+4a9zFYh1WRbt2WYyAFBAGs+Z5c4rdv2uwY3xVr5Zj9lNYrtVdt4i5fupcNy0baFcuYLnSFJYGCIJ3g7nyqr40HztrwR/LknDT8/8ATDpbj3/X51Z3hjkPzr4Aipsugkehj5a1aeaUXbJ0GpPTU7gEx71Y1/Llg/gyz6zP3irRc8UAmCAJ15DeBVdzCkxIj2+VYjfZWkght9RM66z5fnRmOxRuFDlVTl1jw5tB4iNI0jy09aubhjd0rBYA3IMjTLmOp8x713E25YEeKN9DqY20mdfvRPQJXhgWhSwE67nL8LSDpznfoad8Pwr2rdy6rQgGX4sqlwh5a6w4A0E5jtrSjBIylCkE5pUkCCToZnyPyps3eC4bYOaFDXAjErGUAghTH8unIkTWxZgVwfHPh3KWjcZhbQ240GXxbW48ZWeXMmKT2rI7pQTJnNvzlvhHSI/tR1m8Zd0tZAAssokISWGnNQ0xE7DnSzENCLtzgADbWdtzpzrJtvRyK7tyNCdOmtUXLkjpVhzQCRodmPPlp71Bl8QkRtPp5R+taXRxK0NgBqTA5k/KrmsS4WypOYAk/wA2WWHmJk6coNfWMIWZQmYs7RaUiJH+o6SDA0rWPwi1gbxW+QLgAlAveCCuzeJNQf4WnUbiaao2dYxf9rdrlhn+d1P/ANagf2sLywp/6v8AS3Ujc6faujFkcz7mpv5Q9Fv9snsp/wDqk52wYP8A+Rz9krjftIxH4cEvz74/YCiBiz1PvVoxZ5kn5mueOHhGrLO9yAf+fsdywS/9O+fzqNzt7jwJbDWrY5lrdwD3L0za6IJnQdaxXHuKm40A+Ebf186VBKTriOncVfIt4x2rv4nS4wCD8KDKp8yJM0NdxBCrEgdf7TSmaNw17N4TERp68tarUUloic3LsYcWUhgV2IVtOhG4+tLzf+VNmUvhkZT47Mq4P8JMg/elGLTmIg9K5M5l2G4gwPhJU9QSv2NHtxW++2JvIfO7cj6GkQajFfTefI1jigozfQ0HCsQ4lsW5n+a6fuwqI7MNzxDezfm9c4fxHKYM5TWgRSRIBI9DQWN4piAdkF53WP8AsH5sa+bslaH4nOhOyD8jWiFlv4T7VXdw7a6fhgSQOZ6mutmcUW8N/ZzhWtIzG8SygmGQDUf/AG6uPYPCAkZbhjrcPQdAKcYXi9m3bRWuKCFAI32A50He7SWAWOedTsKU3PwPhHGuwZOxuE/8n3uXT/8AKruL4Kxh8BdFoJnbKi2/iyS+d3MksFK2T+VUv2nT8KMfpSriPFkusBdsiAZzJlFyMhXKWjxAl5g7ZfOm4uSf2F/IeNx+ndiXBWZuJnEhQfDAMCXYzqNDrrOg1PKS+0vZhbJXTRrbOxVpClVUzmJAfxONgOXKrMLx1Eu27htlgoZGUEDRs4kkDUhXIg77VouFdp8IuJa0x7y3csFUDDxIzKO9SG3B7tTH3JiqdMh2YThNsjPHhJRnzaghAsEDKrbzHLnMTVN2wpjcEDxcxM7ydtNI616Ng7WHXgdxl7vve6uKzAJnQl0VEZh4gCW58q+7P8KwL4NLbXQuIvW7hU5mk3CbwbwAxoqAAHc7SaFxsx9GBt4RmRj3bMi/ESNAdDHrEecU0wuBRApdzIEBVMBR0nf2itZ2i7K9xbsLbuO1y/dcQY2gFizCMwGVYkf0EcF+zokP3ry0eCNBPU1qUId7NjjcjKOlhohQCNZBO/RgTqNdRR+D4VKXLtpQ9xrluyq+Isq90WDIwI0JW5IPQD1B4x2PvWdd46bR+dE9i+NGxiFLkjdWPQEEcvWaYnGS0ZKDiX3eG3cUxDMMItqwpCOmSVDCVhYnVyZM8zSTHcByWMNc1i9JMjwnKrHwkcwBB8zNbjH8Ym5ea7ldXtZWAklGZ5DpOhGa2NARoeo1ScdQm1gRbdQVwrSGUgw5W2w1Ma52IbSAPOlyS2bFCDAcNZgzOkoqOFUkqAZ8IXQF5aQAOYO0UFxG0e9IFsW4/ACGAEAiWnUw2v8AWvX7nZ4Yi5BCO4UhwrZIIICm2VJgajUxo0b15di+A3lxXcG2GZiLaIhjNGXLBnSVgg9INFKNIFbYXwDFRft28QuVFS86IogFnt6RE5ZETqBAHOc13HeLtir79wCbZAADDO+USw8XxMASdTrBjkAJ8P4GExQsX17hQvizRcaHylQwAJLNkjKsalo3123B+Hph/wB3BTOuS5czZc7OzZFEoxHhy6gfhgbwa2m9AmSzVAt51X3lRL1NRWTa9XwxFD3blBu5Mxy3NczUrLeI8VIVlB30rNO0tReMeDHmaoNuRWwVbMm/BXcXpUUeDVitpX1yzrTBQz4djtYOuYQw5Ef1prg+AhgTJgnQaVm+H2pcCvQuFWvDU+SXHoqww5bYn/5RQ8yPalfF+zr2RnDSsx5+1bQ4lBoCCfIikfaC29wQu8aTsJ3+dBDI7GzxRSMsuIka0X/xFlXQt8mNLcRhWtmDPrV1s6daool30WPxg883/qNVnih6e7E0LeABqGlGkhLbC/8AiLdF9pr7/idz+KPQChZHSuhvIVtHWy58W7fE7H5mi+HWyxjlBjfmR/SgM36ii8Cu5BIOk6nUZjpoayjUwi9ct2zlY6/HzIiGEnQ8yKpxH7u7ghwDAgiRmbWRlPnl+tCcSRs4byyrueebbWdQPerbJnE55OXuyma4FnMbcRCCBrseWhoq0HzrVDPEcaH7u2GtsoLlc4A1LLcB1MwT4Le/n0FD3EVltu1189tQECkeEBnIGo0HPfmaXCwDf0kasQ3kAaPxVq0UX/KZvAveFVDBRO9vqdyZPnyrFtnSkl4PQOz/AGv7/ulxML+72zluLnYsXK5ywAOUiAJ8zT+/2hsomfOWX+TUnpFeOdkMHnvhGYqLiMoIJENDMP8A3Ku3IV6twbs3Zt4a5buup1BZnfbyzMZ2IqfJ2UY39Smx2ys4hu7VQSd0Dh3jzAGX1AYxSnEdlgmMZkWbeTUQPCXVgWIO4AU+k074VhMPYJa2fEdDMfSOW1Vds+JtZwN+7bMNkKTEmHlPu4M8qyL3oKUaVyMPgePXGssAqnMgVtYOVWzAyPiOuk9PnTe1d/erthrVxXWzbs2WzQArLNwqDpIIs76ncdJ8/wCEYwEZZAI2H5elPLnDxb7tx8Jt98VSF0DXAUkaljBJJ11jYCqXrsja9Hp/Ar13E4jEPibmRmW2vdowyKplgOmgIO8eInUzWT41h1fixC3hCm2ovaLlCqg+GQugQiZ1oXAcbRLiMLZFtoOVoLKh8OWFWZhRqOnnVFi5Zt4zOxAtd4paYIVS1wAESTERzJg760XK1QtIYYrtOz4h4cMSLKqyJbJJGZvDIhdX2A1jWmeNx4GGtqSMws2cqiSCWLsxe4CCJEEBfIbDVdZ7VWQ+Je0mW65C2mS3ChQuVs0QRMk+1I7QJg6sdBzOwG3Py+Vc5UZxs7b4ip3MVY2LEb+1dxHYq8v+VcRx0aUPz3H1qzB9krxP+KyIP5TnPy5CpXkjVplqxTuqALuInnAonFhUt5U1kAsfMiY+tMeNcPS3hyqiIZWJ3YwYkn50gv35Wg5c+hnH+fYuxZljVAuGpvXy25qlEj2yBap2rvWo3B0qqK0Ab8J0Ymmd3ij/AAAHXTWco9QuppLw1yDIrW4TEKw1AqXI6kX4lcdAmEw75CTAMyMq5fy+9am3gRdQEfEBt1pffQFCFgE11MfeTQsiJptMn/caS3b0PSrQq7SohstAgr13BmshbflWs4/eBsuRJERJ0kmsnZTWqsf5I836LL1gnaqxhTzIHzq+7tQjU6LJpqmTezA+IH0qAr410UQJ8KP4cbcEve7o8gbfeA/Mbb0BNUYqwwTPDCWAU6gEeIGNNddPWuNQ6fujBGLtHU6m1cXKI3Yc52gV1MJGvf4fQmV8Ydo3KgiNY0G9OMBwJLgwZdSbdyVJjSQFAUtsTD8qX8a4LbtvYdAIY3PDA/iv5CCRyW2unkK1o2wdsE2YEPa8eYKA4BWSNLung386vHBbx2Fo+l+39iN6HTAkanLFwjRmCzLQTJGg8J9jQOEsp+9XkVFKy0GSYykDQqRMzvQf6b2McTgb9grcNsqVZSGDI4mRHwba6fOtZfw10gF7JUyHh1YtylcqGHAIHOK8/WxsATsZn1j57TWt7L8NfGYhbdgm0LYzvd3ypsdNiWOkc9+RoZY+StDIZODof3e8gXbnxRCqVVIXrlG3zNF4XD/vti7Zb4biFJ+xHoQD8q5xnsm7OFRmKaTPPbc/oU/wmGt4Oybt51t27YlmP2A/Ex5Ab1HFS5aLZSjx2fnLjHCL2EvNavKUdfYjkynmp5GtPwgG7aGYnaD9oP3ph207dPj7kFFWyhPd2yAT/qc82PTYfUpsDjkQ6JHkCY9q9J43Jf6eZySY7fCg5FIAUKo16SdBS1woLFQdCJgkRGg+s79aOHFFaYMEDQEiTAO1C3EJ76OinQbeEEmkuLTpnJ2tFS3yAYDb9feIonCZTvr0BJP3MD2qWAw4NvWZEyQPPn5VDD2GYKFXM2WSuuupHIT0NDsyjfV8Wof/AIkn83yU0LjeLoB+L0iPzrzf5y9Hu/1j7FvGMTmDDcH8v/5WYutTfiOLkQPT2pFcNW4o0jz8002cNRFWhetRa3FUEx8V5c/tXLi18oj1qJBNaYyeFv5TFOsJf86zrrV+GuNIANKyQvY7Fl46NnZvEjeqLeDcvLEN0LHQf7RpQNnDuFkmPKuvjLyLmEFeZ1JHnHSp0n4LHPyEdriFtIuaWZpPoB06SRWXtvFGY5mdszHNPPy6ChMutUx0qI5vlKyxzIoZ6JWh2GtHEVM4a+rlSoxRw1peC4BbuGXPmMFiIuW1yktocrmdx01rNpbLGFBYnYAEk+gGtN+D4S8tu8csW2t3VaSgllQwIbxA5o5DlRQpvYvLGTj9XRXhsW9ljF5j+FFUxEMhDRy8MwRzNXcQUnu5JMKYBOg0k7+Zb3pV+7tcLBjplXUACRpoABoANPlTbGWALagRosKZ9B9gaDLpqhmHa2UXb5gHfKwVPKdf+5jS5rxRmuBDmYmSB4RMEgRpvR5PgTnLofdh+UV23qg86VtukM6BcMrvlAUs7EBVGpLEwAB1Jr3vsV2QGBwwQwbr+O8w2zRooP8ACo0HzPOsL+y3s4WuHG3ci2bRYWySPjAAZmnRQAdPnTrtZ+1u3bm3g4dtu9b4F80U/H6mB61S7f1XgyOvszR9peP2MFbz321PwW11dz0Ven8x0FeG9q+193HXM1zw21/y7Snwp5k/ic829oGlBcU4k952uXXNx23ZjJ/sPIaUrvXhRxgogym5HblyhTfINRuX6oz0QFDPDY4imjY0lSR4gdDrqpIiZ/EvLXasyHo3BY0qZ+R8x0rGuSo5Pjs06Y+2AAe8XKAoW2wJmCc7NcWACT8K7ZT1pXieJXF8KmIjl5dTrUnIkFR4WHrBgjXoNZq1MMjfGpM81J+1RzTTKlTVo15XrNA4sxTGBGp+QpPjbmtYcLsRd60DqdqJuneaqGlajGdVAN6+zzsagwmupak6GiMJd3561YmCY8qMwOGk06s4UAdaByGqBmLnDTVVlSp2/XlWuZR0/rQ9zBI+8A8iOdZz9ncK2iOFxSuInlzom3h4nTQ8jSy5w5k25fam3DsYGADaNyPI0lquiiLvsQcRwJssI/y22/l6iqEsSCRyrZYzCLcQofl5GsY4Nl4I02+VMjK0LnGgU3Kpaj72DDNmTUGCdYg850ricL/iaB5f1pyJZWA20JMAEnoKZ4Tg/O4f9o/M8qNS6iDwgLPTn9KHxPFQBA0/XStsFIb2FVAAoCc9NCD1neaOwXEMRca42ZzY/wDLRmUM6hRnygbMQZPWKyNoXrh0S6w/kVvvFbzsDwu+Aq3EyrJuEMYYKHJAK9Dcg/I1iqwndVWhVawCi/kNhyMoBgwc0KGEsuw/Lzp4vYW2/wAKvbPLNBH/AG1Z2owLW8XaeSFuoTzgOgg68pzg/I1bw/jNxDuG5EHb00iNKTKddmpC29+zy6JgqR6/lWA4/d7m89qI7slSBpqN9K964dxY3fw/LX78umteS/tm7KPZvfvij/CvsFb+W7l+zBZ9Z8qdhasCfoy68cud13Qdu7zF+7k5cxAE5dpgD2oRrpO9L7V2BUnxVVWJovuXaofXnVRu1Ewa6zaOPhzVU1NljrWj7E9mP3q4WcE2k+LzYjQbzA3MeXWlykoq2ElZmg1TRq9A41+z9HBOHAtss6SSp9ySD51hMbgXsuUuKVYbg/QjqPOshkUujXGuw7h+PymOVPbWF7xc1vf1Jg1kUp7wLipttrqCIYfb01A+tHOPJf6LT4m8cdAfIedJcfYIOum5+sVuGw6Wh4RJjc7k/lWK7R4kFoFQKdvQxZeT0JXFV3Dzq1aqujWnIacmaKwtsnb3oK0smKd2rULI6n71kmFFWEcOZEnMwk7Dcx1gDSmQfSYYjyDH7CjOznZk3B3jiFJkciRy+Vb7DgKgUCFHLl7VM8lMsjjtHmRuqTAJU8pBB+o1oe6CD0P0Pp0NelYvgtq5OZBSDiXYlo/wTnH8DfF/tbn865TTMeNozlnEgjxCeXmD0qyzgVy+DUbjqKCxFs2nyuCDsZ09xyPnVmBxOVmHLQ+/9xTBYywt3KYfbkaG7QcKDrmH0+9GQGFStOVEbr58qDraGXapmCsYlrTxuNivIim/DuG9+ZS4LanSCpZp6A6A+9U8Y4a1t86fiJyiP1yNR7P3mDZdh09BpTm/raJlGpVLoP45wJLGHL53Z8yqCYVdZJ8IHQdaK7D24t3G5lwAefhWTB/3U3xfDbeLtKGZkgz4I+KCNQRqNTV/CeBixayK+fxM0kZZmOUnoKnlN8K8hwyYlm9Iue4TzJ9TTPhHa/DWB3Nw3O8JExbdlCsfD4wMv4idTzpecM3SnHC+z3e2wxa4oMghbmRdD0UT9aDBfIp+RKLgqZV2n7QWLyIq55z+E5dASpAza7Hb50pUBd1GupIjU/nTk9hULybjqBBEX7h28mOg9PlFU4vsyRfw5ttntK5a6XuBoGUgZQ3iOhafl61Q48mQXQX2dt5WzZRB5htuuk6mi+36WW4diBidLZTw8m7ze3kn8WaPlPKaY4fD2lGyg+gmB6eleQ/tP7TnE3xaQFcPZ+GQQLj7M4ncch5SedOxRtgTZ5rcwxFDG0RypzcE0O6CqmhNi9U+VWKgFE90KhcUdK46zmGwbXri27a5ndgigbkkwPvXunAuwtyxZW0CABuRzJ1Zs3mZ+UVmf2PcERC2MuCSJt2B0MEXH23g5Qf9VenHjJAMaa6EgfWpM009D4RfYtsdkHmSwPODJPv8qzH7Tuy+HTCd7iHyOulkqJd2P4ACRK8z/Dvzg7V+POQQACY9AT+XrXgHa7juIxWJdsVIdSUFvlbAPwKOnOee9Ziim7Rs20tiFbJGtXWnj9CqwSxCgEkmABqSTsAOZr1HsV2JGHi7iArXiPChAZbYOhkHRmj5Dl1qmeRQWxCi5MccWxA1HPkKw3FZza1quK4zu3Om+x9Y0nyrJY9iSZ5mvPxdg4kBzFQuNrUjVRNVDwjBL4q1PZ3BC7eVG+ESzf6Ry+ZIFZTC3YrQdn+LC3fUnZvAT67fWKVkHY2epK42G2wqSXaX2cTVwuSKio9JDBXq1GoK0ZolGrTRd2p4GuJssIi4Ae7bnPIE8xNeWYW8czToZynyykyPevZrh0ryzj2GW3jLoykhiLgAP8Qk6es0/G9UTZY07LcLfimFu+DSIX5OgIHnRlu9RChi9oHkPvS3F4AK4cAamDFE28TVjuCINZQVkMBicp9aapjKzouQxHSrbeL86GUSD5EadryaRMZTLB4liujkDXQHT+1ZBMXWl4Pc/wAIep+9L6AwfoOcbSZgaV0E9SfLam/DbNu4fgUqoALeIEvAJkHQjcyDQXFeN4db4swpYAEx4YGsag7+VO/m6uy9JhvBsJMs3wj6n5715Z+2PjPfYxLYMrZTb+ZjLfQJ7Vs+1/b23hLJiJywqDcnl/WvCr/EnvM1xzLMZJ8zyHkBpVeCNE+V0j5mriiT5cqrFWs4G/tzqklOtW/7AcFwt+yHuYc3GDlbjFVuKP4VCA5gCCNSN51rArgr76rZuEcvA5+wpz2bweIw99br2WVAYYG4bJMggQwIOjEETpI10oJq1objkoytnsWB4WltAllcqrIVNV0knZtRud6k1tpgiP6Uv4BxYP8Aiukj4luxnU9GiAR8qaYzGajL4m/hGp9hrUDiuy6kWqoQSaxXa/gFrHMMgi8NO8A5dH6j6/atNiOF3nEuQq/wgjN8+lUKndLEAEnn/XWu5OPQMpJqhD2U7DW8GA7EXL/N+SeVsEaebHX0rR3F6gVTm15SfT8qs72f6df6UmbcnbAVLSMnxpiG2kb/AGrO3bDuTA+0e9al072Z2HOhMcuUabD7V0ZUebjy0qMniMKV0NDMlPL1sPz/AK/2oI4Q8x86pUx39ALDgA60Y2F0lT8qjh8P49eQpjbwAI00/XLY/WtbKce1ZquzvEjctDN8S+FvUc/mKe2r1YThZaw85pU6MIb5H9GtZZxANSTVMvxytDuzeoxGpJau0dZvzQD0xiGrAdvsIUv27o2YZD6gkj6E+1bhHoXjvCRibDWzvuh6MNj+XzooSpg5I3E80OImui7QMlSVYQVJUg8iNCK73tVURWMBiK62Jpab9fLerqMsMN3xesfShbeKmT1Jj0mqMXdyjzbT0HWuWdhWNEmeV6G1i/Wt4ECbMjXU6dNaxeFOlbDgNyLI9Wn3pEtCsD+49s4/ukuPzCEjcidBJHMCdqzi8eRBFte+YSFvXc0mTMlVTqaaNp4gTp7frypbxHs+HGa0cjbmDofVdY9R9aZiyx/MiuU5L8mOx/Zi5iXL3bxzH+G07R6TFTw3YK0BDPeP+xV+80a1y4rFHuuhG4b6ajlRlqw5/wDGU+pb8jXqRS8Ecm32D4bsphVYDu2bwgnO53kgyAQOQ5U3s4azakotlPQAH3GpoH908ag3EhQZOrbkaQfv50aCgGhJ/wBoUUYBacWx0AB+g9idfaq7lospBIAM7AV8l3/VO3xafITXbrnmYHnGtaYaHsDhs9p0uBWNtgFDAMcsRmBYaCQNP7Vrl4ciqQABpAgQJ6mKwfZTF3P3oKkZWVg+gkLE5gBuQwUR0Jr0J2hfEYjnB+oqPJFciiEnRBMOo0iSeomdvbehb+ARl1XUdR+Q33o/ONxz1mdNqDxuNCxMaiRzkSZPWKW0qDTZn8XwSDKiJnQGY1nTmI96BvYZkMR7bnzitMt8lhCkE8iY2/URVWJthidCdjppHyB6wNqQ4jFIwFhcqAfM+vOhsUoaRE1d3lQqQ8W9io4LUzryqu5Yimdw0Ffo0wuTFNzwuPPSmVi8I3pdjbcqW9vlTHCYIgaww8wAfcVSuj1vjv60W56I4ZxGG7tvVfMf2qDACgsZYJ1XRl1U+dC1ZUnRrrd2aPwr1lODcYDiG0YaMP1yrQ2L1IaKoysdWmoy2aW4a7TC2aBjkeeftD4N3dwX0+G4YfyfkfmB7ish31evcfwgvWmtsJVhB8uh9QYNeV/8GgspGqkgiTuKrxytEGaDUtA3eSY5nlVjLk8ZMwTA5SI/vRaYLINPjbQHoPL0FRxaRpHhAAj3mmCWtCtGLNJ3NGpVIsZSR0/Qq5TXMhld7DMFzrT8MaLYOu59N6ymFuQ1avhjDIJJ5+nzqXL0Zj/QfaxGh8Xpp6aeVXrbjafLp+tfpQ4PPp9uf6FTS/025xG58hvSioF4twbvVk6OBKtqZA5MP6bVlFGUxnyn+bb3ityl3Q+fX7a/OsPjxlY+RNeh8Sbaa9CsgwwuJu8haceUflR37+x8LKqzoJOnuPzpXZwyHUiP5h+cbVe1thoGkcp8Q9969FCGEq+sHccwfb10j61L9zLrIJB57R70suFhvEeU/L70bZsHSCZO+u3r1rTB/wBl7ZF6ASxytLbADT8RFbC1jJkABk2PikCY0jffkfasXwbMryzMSAYghd9vTX7GnmB4hlAkCGEMVnNMMVjX5QB+U+f8iVZCnCvqaRHVfCBlJ2mdTBmOYOh6VZbUgH2Jnr006RvSjB8WDkOFghjaUKZzQuwU/DpB/DsdeVF2cYSQSy5CunIqZj+KG0DdNjvWRkgmFG0s5m1IJykwSNRoAB1j21r5bflvz5dRPPn9KruXE1QlWI2E6zuNTz/tXUvAgFRGYAzzI0I5iRqd/Oi0YeTs9Rmohq+L15tHknzGhsQdKvLVS4mI6j70SDj2LuKoNFQknTT501QUvxlhu9SRl8Q+mv5UyFULo9f4/k7FVATVpFVNWlIFi8IZDoYcfXyNMOGcdzaNow3B/W1DsI3P68qAxWGLGVGQj8ZMfQb1jVnKXE3HD+KA6TTyxihFeV4fHsrAP4W/C34W961XCOKMRDbjQ0iUKKoZLNet2uYjBW7o/wAS2r+ZAn5MNaWWsV50bZxU0G0M0xbjexNptbbtbPn41/Ij3rO8R7JX0k5O8Xrb8XuvxD2rfLcqQY0ayNASxRZ5H3S/jWYgHUgj1o1+CW8oYFwD5j+leicS4TaviLyBv5ho49GGvvSK/wBmLloDuHDgH/xJBUf7Qcx+VHzsS/jR8ozmA4Ct0HKbgjZzqvtlH3o3huiw3iKsyyOZBI2I20+lVX8RdBK3LyyDBHjkfJgK5wq4rW2iWBe5HXVjr9aye1skzY4QacRtavbRA01/Q86mTJ3En7e1DW9NFA9etTsqx0J99Z0+gpXEWEd3GpJGhidQT+jWY43b8be8kRv5VpDmk6DfzgeQI150l4/aHhI2Mj0/UmqvjPjOvYE1oHwL/wCGp5xHsY/Kq3JB00/XMVDAXPB6Mf61N2r1UTs7bvnr96Mwrkj4iB5UtNzKdpomxfMaaelEgWPsEMuo66nn5y3pTKzEAgjUaGDofKRO9KuDE67mdN//AI8x/Srnuk5h06kQdvrXk/Kf/oyzD+Q3D4mGzFgTBIIk6wBAGkaR9ae4fG+FUIJWRm0AUagjYQQI6SAPSst++hNwumo8vrrrGtXJxC5uoEnrMeh+USfKkJsYOsYttcxQ5whOYMGb8QEkjYAhVE++tF8P4sip8R3O2YkRyIiI1bmRqNaz120zMWYklgRG41IJieUgfSm6pKhdfSIG3UHy51TCDu+gX6ZgiaiFiomvnO1RnjEiaovXCAYqw0NidqJdhRKluM15ZM7n6H+tNkpRh/8ANT0P/bTU089nB+SRavqhUhWjz7uxUTYFTrtYcC4rDrl8W360A61G2lxBKnbZCZP/AKtpq9/iT/d9quNc9nLR9huO65WBVuh0P96a2OKg86z3FrYNokgEjYkbenSl/B7hK6kn50twHRyNnoNjiPnRtriHzrH4Rj1prYalDkzSLjFNXhgaQIaY2jXBJhGJwqXI7xFeNiRqOWjbj5GsrjOG2cMxS1mCDUKTmjNrGY8vWtUDWe47/mv/AKUrr8EvyUuNgCmOoE+g+YG5rq3VEMWAnnvI8/LbXyqmfC3+oflVqKNNNyZ861RIC9L8rtAJ6bzp7f13oLjFqbRPQqevlqfarhuf1+Ko474Lg5d22no+lNh9Zox9GawlyGYeh/XuKtdqEt/5nyP5Vfcr1yZnxuVZYfeh22q7CiR7URhouEOoBO/Ujy5CP1rR6nMBlGh1neP9RJ9dNaW8LQZ1ECIOlaAjxem1efkxqU2yzE/ogUcOBIZtSNAY0+0nfnRVqzJyx+vSr/w/rpQ2JaNtNtq1RUegib3SGCqAd8wk6aaco+o+dSN7+OSv8KnQHzI1O3kPKoKsaDQf2qKDSj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638" name="AutoShape 6" descr="data:image/jpeg;base64,/9j/4AAQSkZJRgABAQAAAQABAAD/2wCEAAkGBhQSERUUEhQWFBUVGBcUFBUWGRgYGBcXGhUXGRcYFRQYHCYeFxojGRQUHy8gIycpLCwsGB4xNTAqNSYrLCkBCQoKDgwOGg8PGikcHBwpKSkpKSkpKSkpKSwpKSwsKSksKSkpLCkpKSkpLCksKSwpKSkpLCwsKSwsKSwsKSwsKf/AABEIALoBDwMBIgACEQEDEQH/xAAcAAACAwEBAQEAAAAAAAAAAAAEBQIDBgEHAAj/xABEEAACAQIEAwYEAwYEBAUFAAABAhEAAwQSITEFQVEGEyJhcZEygaGxQsHwBxRSYtHhIzNyghUWk7JDU5Kiwhdzg9Lx/8QAGQEAAwEBAQAAAAAAAAAAAAAAAgMEAQAF/8QAJBEAAgICAgIDAQEBAQAAAAAAAAECEQMhEjFBUQQiMhNh0SP/2gAMAwEAAhEDEQA/AN2wqJB/U18WNQLGvBPfOkH9TUY8/pXx/W1RJ8/tXGk4rsfrSoD1qQPnXHHYr4iuPcABJMAak9KyPEv2gIrEWVzgaZmkKT/Ltp50UYOXQEpxj2a6Kiawf/P107Lb+atp/wC/Wi8B28UmL6ZejKCfca0bwyQKzQfk1rCqyv6mqcJxK1dEo6t6fmNxVxg7UqhtoiV9K4QOoqfdnofY/wBK53J/hb2NcdohPnUCR1qbiNxHqY+9Vd8vNkHrcT+tdTMtFgqQFDNxKyN71get23/Wqm7RYUb4nD/9RT9q7i/R3KPsOy15h2+4a9zFYh1WRbt2WYyAFBAGs+Z5c4rdv2uwY3xVr5Zj9lNYrtVdt4i5fupcNy0baFcuYLnSFJYGCIJ3g7nyqr40HztrwR/LknDT8/8ATDpbj3/X51Z3hjkPzr4Aipsugkehj5a1aeaUXbJ0GpPTU7gEx71Y1/Llg/gyz6zP3irRc8UAmCAJ15DeBVdzCkxIj2+VYjfZWkght9RM66z5fnRmOxRuFDlVTl1jw5tB4iNI0jy09aubhjd0rBYA3IMjTLmOp8x713E25YEeKN9DqY20mdfvRPQJXhgWhSwE67nL8LSDpznfoad8Pwr2rdy6rQgGX4sqlwh5a6w4A0E5jtrSjBIylCkE5pUkCCToZnyPyps3eC4bYOaFDXAjErGUAghTH8unIkTWxZgVwfHPh3KWjcZhbQ240GXxbW48ZWeXMmKT2rI7pQTJnNvzlvhHSI/tR1m8Zd0tZAAssokISWGnNQ0xE7DnSzENCLtzgADbWdtzpzrJtvRyK7tyNCdOmtUXLkjpVhzQCRodmPPlp71Bl8QkRtPp5R+taXRxK0NgBqTA5k/KrmsS4WypOYAk/wA2WWHmJk6coNfWMIWZQmYs7RaUiJH+o6SDA0rWPwi1gbxW+QLgAlAveCCuzeJNQf4WnUbiaao2dYxf9rdrlhn+d1P/ANagf2sLywp/6v8AS3Ujc6faujFkcz7mpv5Q9Fv9snsp/wDqk52wYP8A+Rz9krjftIxH4cEvz74/YCiBiz1PvVoxZ5kn5mueOHhGrLO9yAf+fsdywS/9O+fzqNzt7jwJbDWrY5lrdwD3L0za6IJnQdaxXHuKm40A+Ebf186VBKTriOncVfIt4x2rv4nS4wCD8KDKp8yJM0NdxBCrEgdf7TSmaNw17N4TERp68tarUUloic3LsYcWUhgV2IVtOhG4+tLzf+VNmUvhkZT47Mq4P8JMg/elGLTmIg9K5M5l2G4gwPhJU9QSv2NHtxW++2JvIfO7cj6GkQajFfTefI1jigozfQ0HCsQ4lsW5n+a6fuwqI7MNzxDezfm9c4fxHKYM5TWgRSRIBI9DQWN4piAdkF53WP8AsH5sa+bslaH4nOhOyD8jWiFlv4T7VXdw7a6fhgSQOZ6mutmcUW8N/ZzhWtIzG8SygmGQDUf/AG6uPYPCAkZbhjrcPQdAKcYXi9m3bRWuKCFAI32A50He7SWAWOedTsKU3PwPhHGuwZOxuE/8n3uXT/8AKruL4Kxh8BdFoJnbKi2/iyS+d3MksFK2T+VUv2nT8KMfpSriPFkusBdsiAZzJlFyMhXKWjxAl5g7ZfOm4uSf2F/IeNx+ndiXBWZuJnEhQfDAMCXYzqNDrrOg1PKS+0vZhbJXTRrbOxVpClVUzmJAfxONgOXKrMLx1Eu27htlgoZGUEDRs4kkDUhXIg77VouFdp8IuJa0x7y3csFUDDxIzKO9SG3B7tTH3JiqdMh2YThNsjPHhJRnzaghAsEDKrbzHLnMTVN2wpjcEDxcxM7ydtNI616Ng7WHXgdxl7vve6uKzAJnQl0VEZh4gCW58q+7P8KwL4NLbXQuIvW7hU5mk3CbwbwAxoqAAHc7SaFxsx9GBt4RmRj3bMi/ESNAdDHrEecU0wuBRApdzIEBVMBR0nf2itZ2i7K9xbsLbuO1y/dcQY2gFizCMwGVYkf0EcF+zokP3ry0eCNBPU1qUId7NjjcjKOlhohQCNZBO/RgTqNdRR+D4VKXLtpQ9xrluyq+Isq90WDIwI0JW5IPQD1B4x2PvWdd46bR+dE9i+NGxiFLkjdWPQEEcvWaYnGS0ZKDiX3eG3cUxDMMItqwpCOmSVDCVhYnVyZM8zSTHcByWMNc1i9JMjwnKrHwkcwBB8zNbjH8Ym5ea7ldXtZWAklGZ5DpOhGa2NARoeo1ScdQm1gRbdQVwrSGUgw5W2w1Ma52IbSAPOlyS2bFCDAcNZgzOkoqOFUkqAZ8IXQF5aQAOYO0UFxG0e9IFsW4/ACGAEAiWnUw2v8AWvX7nZ4Yi5BCO4UhwrZIIICm2VJgajUxo0b15di+A3lxXcG2GZiLaIhjNGXLBnSVgg9INFKNIFbYXwDFRft28QuVFS86IogFnt6RE5ZETqBAHOc13HeLtir79wCbZAADDO+USw8XxMASdTrBjkAJ8P4GExQsX17hQvizRcaHylQwAJLNkjKsalo3123B+Hph/wB3BTOuS5czZc7OzZFEoxHhy6gfhgbwa2m9AmSzVAt51X3lRL1NRWTa9XwxFD3blBu5Mxy3NczUrLeI8VIVlB30rNO0tReMeDHmaoNuRWwVbMm/BXcXpUUeDVitpX1yzrTBQz4djtYOuYQw5Ef1prg+AhgTJgnQaVm+H2pcCvQuFWvDU+SXHoqww5bYn/5RQ8yPalfF+zr2RnDSsx5+1bQ4lBoCCfIikfaC29wQu8aTsJ3+dBDI7GzxRSMsuIka0X/xFlXQt8mNLcRhWtmDPrV1s6daool30WPxg883/qNVnih6e7E0LeABqGlGkhLbC/8AiLdF9pr7/idz+KPQChZHSuhvIVtHWy58W7fE7H5mi+HWyxjlBjfmR/SgM36ii8Cu5BIOk6nUZjpoayjUwi9ct2zlY6/HzIiGEnQ8yKpxH7u7ghwDAgiRmbWRlPnl+tCcSRs4byyrueebbWdQPerbJnE55OXuyma4FnMbcRCCBrseWhoq0HzrVDPEcaH7u2GtsoLlc4A1LLcB1MwT4Le/n0FD3EVltu1189tQECkeEBnIGo0HPfmaXCwDf0kasQ3kAaPxVq0UX/KZvAveFVDBRO9vqdyZPnyrFtnSkl4PQOz/AGv7/ulxML+72zluLnYsXK5ywAOUiAJ8zT+/2hsomfOWX+TUnpFeOdkMHnvhGYqLiMoIJENDMP8A3Ku3IV6twbs3Zt4a5buup1BZnfbyzMZ2IqfJ2UY39Smx2ys4hu7VQSd0Dh3jzAGX1AYxSnEdlgmMZkWbeTUQPCXVgWIO4AU+k074VhMPYJa2fEdDMfSOW1Vds+JtZwN+7bMNkKTEmHlPu4M8qyL3oKUaVyMPgePXGssAqnMgVtYOVWzAyPiOuk9PnTe1d/erthrVxXWzbs2WzQArLNwqDpIIs76ncdJ8/wCEYwEZZAI2H5elPLnDxb7tx8Jt98VSF0DXAUkaljBJJ11jYCqXrsja9Hp/Ar13E4jEPibmRmW2vdowyKplgOmgIO8eInUzWT41h1fixC3hCm2ovaLlCqg+GQugQiZ1oXAcbRLiMLZFtoOVoLKh8OWFWZhRqOnnVFi5Zt4zOxAtd4paYIVS1wAESTERzJg760XK1QtIYYrtOz4h4cMSLKqyJbJJGZvDIhdX2A1jWmeNx4GGtqSMws2cqiSCWLsxe4CCJEEBfIbDVdZ7VWQ+Je0mW65C2mS3ChQuVs0QRMk+1I7QJg6sdBzOwG3Py+Vc5UZxs7b4ip3MVY2LEb+1dxHYq8v+VcRx0aUPz3H1qzB9krxP+KyIP5TnPy5CpXkjVplqxTuqALuInnAonFhUt5U1kAsfMiY+tMeNcPS3hyqiIZWJ3YwYkn50gv35Wg5c+hnH+fYuxZljVAuGpvXy25qlEj2yBap2rvWo3B0qqK0Ab8J0Ymmd3ij/AAAHXTWco9QuppLw1yDIrW4TEKw1AqXI6kX4lcdAmEw75CTAMyMq5fy+9am3gRdQEfEBt1pffQFCFgE11MfeTQsiJptMn/caS3b0PSrQq7SohstAgr13BmshbflWs4/eBsuRJERJ0kmsnZTWqsf5I836LL1gnaqxhTzIHzq+7tQjU6LJpqmTezA+IH0qAr410UQJ8KP4cbcEve7o8gbfeA/Mbb0BNUYqwwTPDCWAU6gEeIGNNddPWuNQ6fujBGLtHU6m1cXKI3Yc52gV1MJGvf4fQmV8Ydo3KgiNY0G9OMBwJLgwZdSbdyVJjSQFAUtsTD8qX8a4LbtvYdAIY3PDA/iv5CCRyW2unkK1o2wdsE2YEPa8eYKA4BWSNLung386vHBbx2Fo+l+39iN6HTAkanLFwjRmCzLQTJGg8J9jQOEsp+9XkVFKy0GSYykDQqRMzvQf6b2McTgb9grcNsqVZSGDI4mRHwba6fOtZfw10gF7JUyHh1YtylcqGHAIHOK8/WxsATsZn1j57TWt7L8NfGYhbdgm0LYzvd3ypsdNiWOkc9+RoZY+StDIZODof3e8gXbnxRCqVVIXrlG3zNF4XD/vti7Zb4biFJ+xHoQD8q5xnsm7OFRmKaTPPbc/oU/wmGt4Oybt51t27YlmP2A/Ex5Ab1HFS5aLZSjx2fnLjHCL2EvNavKUdfYjkynmp5GtPwgG7aGYnaD9oP3ph207dPj7kFFWyhPd2yAT/qc82PTYfUpsDjkQ6JHkCY9q9J43Jf6eZySY7fCg5FIAUKo16SdBS1woLFQdCJgkRGg+s79aOHFFaYMEDQEiTAO1C3EJ76OinQbeEEmkuLTpnJ2tFS3yAYDb9feIonCZTvr0BJP3MD2qWAw4NvWZEyQPPn5VDD2GYKFXM2WSuuupHIT0NDsyjfV8Wof/AIkn83yU0LjeLoB+L0iPzrzf5y9Hu/1j7FvGMTmDDcH8v/5WYutTfiOLkQPT2pFcNW4o0jz8002cNRFWhetRa3FUEx8V5c/tXLi18oj1qJBNaYyeFv5TFOsJf86zrrV+GuNIANKyQvY7Fl46NnZvEjeqLeDcvLEN0LHQf7RpQNnDuFkmPKuvjLyLmEFeZ1JHnHSp0n4LHPyEdriFtIuaWZpPoB06SRWXtvFGY5mdszHNPPy6ChMutUx0qI5vlKyxzIoZ6JWh2GtHEVM4a+rlSoxRw1peC4BbuGXPmMFiIuW1yktocrmdx01rNpbLGFBYnYAEk+gGtN+D4S8tu8csW2t3VaSgllQwIbxA5o5DlRQpvYvLGTj9XRXhsW9ljF5j+FFUxEMhDRy8MwRzNXcQUnu5JMKYBOg0k7+Zb3pV+7tcLBjplXUACRpoABoANPlTbGWALagRosKZ9B9gaDLpqhmHa2UXb5gHfKwVPKdf+5jS5rxRmuBDmYmSB4RMEgRpvR5PgTnLofdh+UV23qg86VtukM6BcMrvlAUs7EBVGpLEwAB1Jr3vsV2QGBwwQwbr+O8w2zRooP8ACo0HzPOsL+y3s4WuHG3ci2bRYWySPjAAZmnRQAdPnTrtZ+1u3bm3g4dtu9b4F80U/H6mB61S7f1XgyOvszR9peP2MFbz321PwW11dz0Ven8x0FeG9q+193HXM1zw21/y7Snwp5k/ic829oGlBcU4k952uXXNx23ZjJ/sPIaUrvXhRxgogym5HblyhTfINRuX6oz0QFDPDY4imjY0lSR4gdDrqpIiZ/EvLXasyHo3BY0qZ+R8x0rGuSo5Pjs06Y+2AAe8XKAoW2wJmCc7NcWACT8K7ZT1pXieJXF8KmIjl5dTrUnIkFR4WHrBgjXoNZq1MMjfGpM81J+1RzTTKlTVo15XrNA4sxTGBGp+QpPjbmtYcLsRd60DqdqJuneaqGlajGdVAN6+zzsagwmupak6GiMJd3561YmCY8qMwOGk06s4UAdaByGqBmLnDTVVlSp2/XlWuZR0/rQ9zBI+8A8iOdZz9ncK2iOFxSuInlzom3h4nTQ8jSy5w5k25fam3DsYGADaNyPI0lquiiLvsQcRwJssI/y22/l6iqEsSCRyrZYzCLcQofl5GsY4Nl4I02+VMjK0LnGgU3Kpaj72DDNmTUGCdYg850ricL/iaB5f1pyJZWA20JMAEnoKZ4Tg/O4f9o/M8qNS6iDwgLPTn9KHxPFQBA0/XStsFIb2FVAAoCc9NCD1neaOwXEMRca42ZzY/wDLRmUM6hRnygbMQZPWKyNoXrh0S6w/kVvvFbzsDwu+Aq3EyrJuEMYYKHJAK9Dcg/I1iqwndVWhVawCi/kNhyMoBgwc0KGEsuw/Lzp4vYW2/wAKvbPLNBH/AG1Z2owLW8XaeSFuoTzgOgg68pzg/I1bw/jNxDuG5EHb00iNKTKddmpC29+zy6JgqR6/lWA4/d7m89qI7slSBpqN9K964dxY3fw/LX78umteS/tm7KPZvfvij/CvsFb+W7l+zBZ9Z8qdhasCfoy68cud13Qdu7zF+7k5cxAE5dpgD2oRrpO9L7V2BUnxVVWJovuXaofXnVRu1Ewa6zaOPhzVU1NljrWj7E9mP3q4WcE2k+LzYjQbzA3MeXWlykoq2ElZmg1TRq9A41+z9HBOHAtss6SSp9ySD51hMbgXsuUuKVYbg/QjqPOshkUujXGuw7h+PymOVPbWF7xc1vf1Jg1kUp7wLipttrqCIYfb01A+tHOPJf6LT4m8cdAfIedJcfYIOum5+sVuGw6Wh4RJjc7k/lWK7R4kFoFQKdvQxZeT0JXFV3Dzq1aqujWnIacmaKwtsnb3oK0smKd2rULI6n71kmFFWEcOZEnMwk7Dcx1gDSmQfSYYjyDH7CjOznZk3B3jiFJkciRy+Vb7DgKgUCFHLl7VM8lMsjjtHmRuqTAJU8pBB+o1oe6CD0P0Pp0NelYvgtq5OZBSDiXYlo/wTnH8DfF/tbn865TTMeNozlnEgjxCeXmD0qyzgVy+DUbjqKCxFs2nyuCDsZ09xyPnVmBxOVmHLQ+/9xTBYywt3KYfbkaG7QcKDrmH0+9GQGFStOVEbr58qDraGXapmCsYlrTxuNivIim/DuG9+ZS4LanSCpZp6A6A+9U8Y4a1t86fiJyiP1yNR7P3mDZdh09BpTm/raJlGpVLoP45wJLGHL53Z8yqCYVdZJ8IHQdaK7D24t3G5lwAefhWTB/3U3xfDbeLtKGZkgz4I+KCNQRqNTV/CeBixayK+fxM0kZZmOUnoKnlN8K8hwyYlm9Iue4TzJ9TTPhHa/DWB3Nw3O8JExbdlCsfD4wMv4idTzpecM3SnHC+z3e2wxa4oMghbmRdD0UT9aDBfIp+RKLgqZV2n7QWLyIq55z+E5dASpAza7Hb50pUBd1GupIjU/nTk9hULybjqBBEX7h28mOg9PlFU4vsyRfw5ttntK5a6XuBoGUgZQ3iOhafl61Q48mQXQX2dt5WzZRB5htuuk6mi+36WW4diBidLZTw8m7ze3kn8WaPlPKaY4fD2lGyg+gmB6eleQ/tP7TnE3xaQFcPZ+GQQLj7M4ncch5SedOxRtgTZ5rcwxFDG0RypzcE0O6CqmhNi9U+VWKgFE90KhcUdK46zmGwbXri27a5ndgigbkkwPvXunAuwtyxZW0CABuRzJ1Zs3mZ+UVmf2PcERC2MuCSJt2B0MEXH23g5Qf9VenHjJAMaa6EgfWpM009D4RfYtsdkHmSwPODJPv8qzH7Tuy+HTCd7iHyOulkqJd2P4ACRK8z/Dvzg7V+POQQACY9AT+XrXgHa7juIxWJdsVIdSUFvlbAPwKOnOee9Ziim7Rs20tiFbJGtXWnj9CqwSxCgEkmABqSTsAOZr1HsV2JGHi7iArXiPChAZbYOhkHRmj5Dl1qmeRQWxCi5MccWxA1HPkKw3FZza1quK4zu3Om+x9Y0nyrJY9iSZ5mvPxdg4kBzFQuNrUjVRNVDwjBL4q1PZ3BC7eVG+ESzf6Ry+ZIFZTC3YrQdn+LC3fUnZvAT67fWKVkHY2epK42G2wqSXaX2cTVwuSKio9JDBXq1GoK0ZolGrTRd2p4GuJssIi4Ae7bnPIE8xNeWYW8czToZynyykyPevZrh0ryzj2GW3jLoykhiLgAP8Qk6es0/G9UTZY07LcLfimFu+DSIX5OgIHnRlu9RChi9oHkPvS3F4AK4cAamDFE28TVjuCINZQVkMBicp9aapjKzouQxHSrbeL86GUSD5EadryaRMZTLB4liujkDXQHT+1ZBMXWl4Pc/wAIep+9L6AwfoOcbSZgaV0E9SfLam/DbNu4fgUqoALeIEvAJkHQjcyDQXFeN4db4swpYAEx4YGsag7+VO/m6uy9JhvBsJMs3wj6n5715Z+2PjPfYxLYMrZTb+ZjLfQJ7Vs+1/b23hLJiJywqDcnl/WvCr/EnvM1xzLMZJ8zyHkBpVeCNE+V0j5mriiT5cqrFWs4G/tzqklOtW/7AcFwt+yHuYc3GDlbjFVuKP4VCA5gCCNSN51rArgr76rZuEcvA5+wpz2bweIw99br2WVAYYG4bJMggQwIOjEETpI10oJq1objkoytnsWB4WltAllcqrIVNV0knZtRud6k1tpgiP6Uv4BxYP8Aiukj4luxnU9GiAR8qaYzGajL4m/hGp9hrUDiuy6kWqoQSaxXa/gFrHMMgi8NO8A5dH6j6/atNiOF3nEuQq/wgjN8+lUKndLEAEnn/XWu5OPQMpJqhD2U7DW8GA7EXL/N+SeVsEaebHX0rR3F6gVTm15SfT8qs72f6df6UmbcnbAVLSMnxpiG2kb/AGrO3bDuTA+0e9al072Z2HOhMcuUabD7V0ZUebjy0qMniMKV0NDMlPL1sPz/AK/2oI4Q8x86pUx39ALDgA60Y2F0lT8qjh8P49eQpjbwAI00/XLY/WtbKce1ZquzvEjctDN8S+FvUc/mKe2r1YThZaw85pU6MIb5H9GtZZxANSTVMvxytDuzeoxGpJau0dZvzQD0xiGrAdvsIUv27o2YZD6gkj6E+1bhHoXjvCRibDWzvuh6MNj+XzooSpg5I3E80OImui7QMlSVYQVJUg8iNCK73tVURWMBiK62Jpab9fLerqMsMN3xesfShbeKmT1Jj0mqMXdyjzbT0HWuWdhWNEmeV6G1i/Wt4ECbMjXU6dNaxeFOlbDgNyLI9Wn3pEtCsD+49s4/ukuPzCEjcidBJHMCdqzi8eRBFte+YSFvXc0mTMlVTqaaNp4gTp7frypbxHs+HGa0cjbmDofVdY9R9aZiyx/MiuU5L8mOx/Zi5iXL3bxzH+G07R6TFTw3YK0BDPeP+xV+80a1y4rFHuuhG4b6ajlRlqw5/wDGU+pb8jXqRS8Ecm32D4bsphVYDu2bwgnO53kgyAQOQ5U3s4azakotlPQAH3GpoH908ag3EhQZOrbkaQfv50aCgGhJ/wBoUUYBacWx0AB+g9idfaq7lospBIAM7AV8l3/VO3xafITXbrnmYHnGtaYaHsDhs9p0uBWNtgFDAMcsRmBYaCQNP7Vrl4ciqQABpAgQJ6mKwfZTF3P3oKkZWVg+gkLE5gBuQwUR0Jr0J2hfEYjnB+oqPJFciiEnRBMOo0iSeomdvbehb+ARl1XUdR+Q33o/ONxz1mdNqDxuNCxMaiRzkSZPWKW0qDTZn8XwSDKiJnQGY1nTmI96BvYZkMR7bnzitMt8lhCkE8iY2/URVWJthidCdjppHyB6wNqQ4jFIwFhcqAfM+vOhsUoaRE1d3lQqQ8W9io4LUzryqu5Yimdw0Ffo0wuTFNzwuPPSmVi8I3pdjbcqW9vlTHCYIgaww8wAfcVSuj1vjv60W56I4ZxGG7tvVfMf2qDACgsZYJ1XRl1U+dC1ZUnRrrd2aPwr1lODcYDiG0YaMP1yrQ2L1IaKoysdWmoy2aW4a7TC2aBjkeeftD4N3dwX0+G4YfyfkfmB7ish31evcfwgvWmtsJVhB8uh9QYNeV/8GgspGqkgiTuKrxytEGaDUtA3eSY5nlVjLk8ZMwTA5SI/vRaYLINPjbQHoPL0FRxaRpHhAAj3mmCWtCtGLNJ3NGpVIsZSR0/Qq5TXMhld7DMFzrT8MaLYOu59N6ymFuQ1avhjDIJJ5+nzqXL0Zj/QfaxGh8Xpp6aeVXrbjafLp+tfpQ4PPp9uf6FTS/025xG58hvSioF4twbvVk6OBKtqZA5MP6bVlFGUxnyn+bb3ityl3Q+fX7a/OsPjxlY+RNeh8Sbaa9CsgwwuJu8haceUflR37+x8LKqzoJOnuPzpXZwyHUiP5h+cbVe1thoGkcp8Q9969FCGEq+sHccwfb10j61L9zLrIJB57R70suFhvEeU/L70bZsHSCZO+u3r1rTB/wBl7ZF6ASxytLbADT8RFbC1jJkABk2PikCY0jffkfasXwbMryzMSAYghd9vTX7GnmB4hlAkCGEMVnNMMVjX5QB+U+f8iVZCnCvqaRHVfCBlJ2mdTBmOYOh6VZbUgH2Jnr006RvSjB8WDkOFghjaUKZzQuwU/DpB/DsdeVF2cYSQSy5CunIqZj+KG0DdNjvWRkgmFG0s5m1IJykwSNRoAB1j21r5bflvz5dRPPn9KruXE1QlWI2E6zuNTz/tXUvAgFRGYAzzI0I5iRqd/Oi0YeTs9Rmohq+L15tHknzGhsQdKvLVS4mI6j70SDj2LuKoNFQknTT501QUvxlhu9SRl8Q+mv5UyFULo9f4/k7FVATVpFVNWlIFi8IZDoYcfXyNMOGcdzaNow3B/W1DsI3P68qAxWGLGVGQj8ZMfQb1jVnKXE3HD+KA6TTyxihFeV4fHsrAP4W/C34W961XCOKMRDbjQ0iUKKoZLNet2uYjBW7o/wAS2r+ZAn5MNaWWsV50bZxU0G0M0xbjexNptbbtbPn41/Ij3rO8R7JX0k5O8Xrb8XuvxD2rfLcqQY0ayNASxRZ5H3S/jWYgHUgj1o1+CW8oYFwD5j+leicS4TaviLyBv5ho49GGvvSK/wBmLloDuHDgH/xJBUf7Qcx+VHzsS/jR8ozmA4Ct0HKbgjZzqvtlH3o3huiw3iKsyyOZBI2I20+lVX8RdBK3LyyDBHjkfJgK5wq4rW2iWBe5HXVjr9aye1skzY4QacRtavbRA01/Q86mTJ3En7e1DW9NFA9etTsqx0J99Z0+gpXEWEd3GpJGhidQT+jWY43b8be8kRv5VpDmk6DfzgeQI150l4/aHhI2Mj0/UmqvjPjOvYE1oHwL/wCGp5xHsY/Kq3JB00/XMVDAXPB6Mf61N2r1UTs7bvnr96Mwrkj4iB5UtNzKdpomxfMaaelEgWPsEMuo66nn5y3pTKzEAgjUaGDofKRO9KuDE67mdN//AI8x/Srnuk5h06kQdvrXk/Kf/oyzD+Q3D4mGzFgTBIIk6wBAGkaR9ae4fG+FUIJWRm0AUagjYQQI6SAPSst++hNwumo8vrrrGtXJxC5uoEnrMeh+USfKkJsYOsYttcxQ5whOYMGb8QEkjYAhVE++tF8P4sip8R3O2YkRyIiI1bmRqNaz120zMWYklgRG41IJieUgfSm6pKhdfSIG3UHy51TCDu+gX6ZgiaiFiomvnO1RnjEiaovXCAYqw0NidqJdhRKluM15ZM7n6H+tNkpRh/8ANT0P/bTU089nB+SRavqhUhWjz7uxUTYFTrtYcC4rDrl8W360A61G2lxBKnbZCZP/AKtpq9/iT/d9quNc9nLR9huO65WBVuh0P96a2OKg86z3FrYNokgEjYkbenSl/B7hK6kn50twHRyNnoNjiPnRtriHzrH4Rj1prYalDkzSLjFNXhgaQIaY2jXBJhGJwqXI7xFeNiRqOWjbj5GsrjOG2cMxS1mCDUKTmjNrGY8vWtUDWe47/mv/AKUrr8EvyUuNgCmOoE+g+YG5rq3VEMWAnnvI8/LbXyqmfC3+oflVqKNNNyZ861RIC9L8rtAJ6bzp7f13oLjFqbRPQqevlqfarhuf1+Ko474Lg5d22no+lNh9Zox9GawlyGYeh/XuKtdqEt/5nyP5Vfcr1yZnxuVZYfeh22q7CiR7URhouEOoBO/Ujy5CP1rR6nMBlGh1neP9RJ9dNaW8LQZ1ECIOlaAjxem1efkxqU2yzE/ogUcOBIZtSNAY0+0nfnRVqzJyx+vSr/w/rpQ2JaNtNtq1RUegib3SGCqAd8wk6aaco+o+dSN7+OSv8KnQHzI1O3kPKoKsaDQf2qKDSj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640" name="AutoShape 8" descr="data:image/jpeg;base64,/9j/4AAQSkZJRgABAQAAAQABAAD/2wCEAAkGBhQSERUUEhQWFBUVGBcUFBUWGRgYGBcXGhUXGRcYFRQYHCYeFxojGRQUHy8gIycpLCwsGB4xNTAqNSYrLCkBCQoKDgwOGg8PGikcHBwpKSkpKSkpKSkpKSwpKSwsKSksKSkpLCkpKSkpLCksKSwpKSkpLCwsKSwsKSwsKSwsKf/AABEIALoBDwMBIgACEQEDEQH/xAAcAAACAwEBAQEAAAAAAAAAAAAEBQIDBgEHAAj/xABEEAACAQIEAwYEAwYEBAUFAAABAhEAAwQSITEFQVEGEyJhcZEygaGxQsHwBxRSYtHhIzNyghUWk7JDU5Kiwhdzg9Lx/8QAGQEAAwEBAQAAAAAAAAAAAAAAAgMEAQAF/8QAJBEAAgICAgIDAQEBAQAAAAAAAAECEQMhEjFBUQQiMhNh0SP/2gAMAwEAAhEDEQA/AN2wqJB/U18WNQLGvBPfOkH9TUY8/pXx/W1RJ8/tXGk4rsfrSoD1qQPnXHHYr4iuPcABJMAak9KyPEv2gIrEWVzgaZmkKT/Ltp50UYOXQEpxj2a6Kiawf/P107Lb+atp/wC/Wi8B28UmL6ZejKCfca0bwyQKzQfk1rCqyv6mqcJxK1dEo6t6fmNxVxg7UqhtoiV9K4QOoqfdnofY/wBK53J/hb2NcdohPnUCR1qbiNxHqY+9Vd8vNkHrcT+tdTMtFgqQFDNxKyN71get23/Wqm7RYUb4nD/9RT9q7i/R3KPsOy15h2+4a9zFYh1WRbt2WYyAFBAGs+Z5c4rdv2uwY3xVr5Zj9lNYrtVdt4i5fupcNy0baFcuYLnSFJYGCIJ3g7nyqr40HztrwR/LknDT8/8ATDpbj3/X51Z3hjkPzr4Aipsugkehj5a1aeaUXbJ0GpPTU7gEx71Y1/Llg/gyz6zP3irRc8UAmCAJ15DeBVdzCkxIj2+VYjfZWkght9RM66z5fnRmOxRuFDlVTl1jw5tB4iNI0jy09aubhjd0rBYA3IMjTLmOp8x713E25YEeKN9DqY20mdfvRPQJXhgWhSwE67nL8LSDpznfoad8Pwr2rdy6rQgGX4sqlwh5a6w4A0E5jtrSjBIylCkE5pUkCCToZnyPyps3eC4bYOaFDXAjErGUAghTH8unIkTWxZgVwfHPh3KWjcZhbQ240GXxbW48ZWeXMmKT2rI7pQTJnNvzlvhHSI/tR1m8Zd0tZAAssokISWGnNQ0xE7DnSzENCLtzgADbWdtzpzrJtvRyK7tyNCdOmtUXLkjpVhzQCRodmPPlp71Bl8QkRtPp5R+taXRxK0NgBqTA5k/KrmsS4WypOYAk/wA2WWHmJk6coNfWMIWZQmYs7RaUiJH+o6SDA0rWPwi1gbxW+QLgAlAveCCuzeJNQf4WnUbiaao2dYxf9rdrlhn+d1P/ANagf2sLywp/6v8AS3Ujc6faujFkcz7mpv5Q9Fv9snsp/wDqk52wYP8A+Rz9krjftIxH4cEvz74/YCiBiz1PvVoxZ5kn5mueOHhGrLO9yAf+fsdywS/9O+fzqNzt7jwJbDWrY5lrdwD3L0za6IJnQdaxXHuKm40A+Ebf186VBKTriOncVfIt4x2rv4nS4wCD8KDKp8yJM0NdxBCrEgdf7TSmaNw17N4TERp68tarUUloic3LsYcWUhgV2IVtOhG4+tLzf+VNmUvhkZT47Mq4P8JMg/elGLTmIg9K5M5l2G4gwPhJU9QSv2NHtxW++2JvIfO7cj6GkQajFfTefI1jigozfQ0HCsQ4lsW5n+a6fuwqI7MNzxDezfm9c4fxHKYM5TWgRSRIBI9DQWN4piAdkF53WP8AsH5sa+bslaH4nOhOyD8jWiFlv4T7VXdw7a6fhgSQOZ6mutmcUW8N/ZzhWtIzG8SygmGQDUf/AG6uPYPCAkZbhjrcPQdAKcYXi9m3bRWuKCFAI32A50He7SWAWOedTsKU3PwPhHGuwZOxuE/8n3uXT/8AKruL4Kxh8BdFoJnbKi2/iyS+d3MksFK2T+VUv2nT8KMfpSriPFkusBdsiAZzJlFyMhXKWjxAl5g7ZfOm4uSf2F/IeNx+ndiXBWZuJnEhQfDAMCXYzqNDrrOg1PKS+0vZhbJXTRrbOxVpClVUzmJAfxONgOXKrMLx1Eu27htlgoZGUEDRs4kkDUhXIg77VouFdp8IuJa0x7y3csFUDDxIzKO9SG3B7tTH3JiqdMh2YThNsjPHhJRnzaghAsEDKrbzHLnMTVN2wpjcEDxcxM7ydtNI616Ng7WHXgdxl7vve6uKzAJnQl0VEZh4gCW58q+7P8KwL4NLbXQuIvW7hU5mk3CbwbwAxoqAAHc7SaFxsx9GBt4RmRj3bMi/ESNAdDHrEecU0wuBRApdzIEBVMBR0nf2itZ2i7K9xbsLbuO1y/dcQY2gFizCMwGVYkf0EcF+zokP3ry0eCNBPU1qUId7NjjcjKOlhohQCNZBO/RgTqNdRR+D4VKXLtpQ9xrluyq+Isq90WDIwI0JW5IPQD1B4x2PvWdd46bR+dE9i+NGxiFLkjdWPQEEcvWaYnGS0ZKDiX3eG3cUxDMMItqwpCOmSVDCVhYnVyZM8zSTHcByWMNc1i9JMjwnKrHwkcwBB8zNbjH8Ym5ea7ldXtZWAklGZ5DpOhGa2NARoeo1ScdQm1gRbdQVwrSGUgw5W2w1Ma52IbSAPOlyS2bFCDAcNZgzOkoqOFUkqAZ8IXQF5aQAOYO0UFxG0e9IFsW4/ACGAEAiWnUw2v8AWvX7nZ4Yi5BCO4UhwrZIIICm2VJgajUxo0b15di+A3lxXcG2GZiLaIhjNGXLBnSVgg9INFKNIFbYXwDFRft28QuVFS86IogFnt6RE5ZETqBAHOc13HeLtir79wCbZAADDO+USw8XxMASdTrBjkAJ8P4GExQsX17hQvizRcaHylQwAJLNkjKsalo3123B+Hph/wB3BTOuS5czZc7OzZFEoxHhy6gfhgbwa2m9AmSzVAt51X3lRL1NRWTa9XwxFD3blBu5Mxy3NczUrLeI8VIVlB30rNO0tReMeDHmaoNuRWwVbMm/BXcXpUUeDVitpX1yzrTBQz4djtYOuYQw5Ef1prg+AhgTJgnQaVm+H2pcCvQuFWvDU+SXHoqww5bYn/5RQ8yPalfF+zr2RnDSsx5+1bQ4lBoCCfIikfaC29wQu8aTsJ3+dBDI7GzxRSMsuIka0X/xFlXQt8mNLcRhWtmDPrV1s6daool30WPxg883/qNVnih6e7E0LeABqGlGkhLbC/8AiLdF9pr7/idz+KPQChZHSuhvIVtHWy58W7fE7H5mi+HWyxjlBjfmR/SgM36ii8Cu5BIOk6nUZjpoayjUwi9ct2zlY6/HzIiGEnQ8yKpxH7u7ghwDAgiRmbWRlPnl+tCcSRs4byyrueebbWdQPerbJnE55OXuyma4FnMbcRCCBrseWhoq0HzrVDPEcaH7u2GtsoLlc4A1LLcB1MwT4Le/n0FD3EVltu1189tQECkeEBnIGo0HPfmaXCwDf0kasQ3kAaPxVq0UX/KZvAveFVDBRO9vqdyZPnyrFtnSkl4PQOz/AGv7/ulxML+72zluLnYsXK5ywAOUiAJ8zT+/2hsomfOWX+TUnpFeOdkMHnvhGYqLiMoIJENDMP8A3Ku3IV6twbs3Zt4a5buup1BZnfbyzMZ2IqfJ2UY39Smx2ys4hu7VQSd0Dh3jzAGX1AYxSnEdlgmMZkWbeTUQPCXVgWIO4AU+k074VhMPYJa2fEdDMfSOW1Vds+JtZwN+7bMNkKTEmHlPu4M8qyL3oKUaVyMPgePXGssAqnMgVtYOVWzAyPiOuk9PnTe1d/erthrVxXWzbs2WzQArLNwqDpIIs76ncdJ8/wCEYwEZZAI2H5elPLnDxb7tx8Jt98VSF0DXAUkaljBJJ11jYCqXrsja9Hp/Ar13E4jEPibmRmW2vdowyKplgOmgIO8eInUzWT41h1fixC3hCm2ovaLlCqg+GQugQiZ1oXAcbRLiMLZFtoOVoLKh8OWFWZhRqOnnVFi5Zt4zOxAtd4paYIVS1wAESTERzJg760XK1QtIYYrtOz4h4cMSLKqyJbJJGZvDIhdX2A1jWmeNx4GGtqSMws2cqiSCWLsxe4CCJEEBfIbDVdZ7VWQ+Je0mW65C2mS3ChQuVs0QRMk+1I7QJg6sdBzOwG3Py+Vc5UZxs7b4ip3MVY2LEb+1dxHYq8v+VcRx0aUPz3H1qzB9krxP+KyIP5TnPy5CpXkjVplqxTuqALuInnAonFhUt5U1kAsfMiY+tMeNcPS3hyqiIZWJ3YwYkn50gv35Wg5c+hnH+fYuxZljVAuGpvXy25qlEj2yBap2rvWo3B0qqK0Ab8J0Ymmd3ij/AAAHXTWco9QuppLw1yDIrW4TEKw1AqXI6kX4lcdAmEw75CTAMyMq5fy+9am3gRdQEfEBt1pffQFCFgE11MfeTQsiJptMn/caS3b0PSrQq7SohstAgr13BmshbflWs4/eBsuRJERJ0kmsnZTWqsf5I836LL1gnaqxhTzIHzq+7tQjU6LJpqmTezA+IH0qAr410UQJ8KP4cbcEve7o8gbfeA/Mbb0BNUYqwwTPDCWAU6gEeIGNNddPWuNQ6fujBGLtHU6m1cXKI3Yc52gV1MJGvf4fQmV8Ydo3KgiNY0G9OMBwJLgwZdSbdyVJjSQFAUtsTD8qX8a4LbtvYdAIY3PDA/iv5CCRyW2unkK1o2wdsE2YEPa8eYKA4BWSNLung386vHBbx2Fo+l+39iN6HTAkanLFwjRmCzLQTJGg8J9jQOEsp+9XkVFKy0GSYykDQqRMzvQf6b2McTgb9grcNsqVZSGDI4mRHwba6fOtZfw10gF7JUyHh1YtylcqGHAIHOK8/WxsATsZn1j57TWt7L8NfGYhbdgm0LYzvd3ypsdNiWOkc9+RoZY+StDIZODof3e8gXbnxRCqVVIXrlG3zNF4XD/vti7Zb4biFJ+xHoQD8q5xnsm7OFRmKaTPPbc/oU/wmGt4Oybt51t27YlmP2A/Ex5Ab1HFS5aLZSjx2fnLjHCL2EvNavKUdfYjkynmp5GtPwgG7aGYnaD9oP3ph207dPj7kFFWyhPd2yAT/qc82PTYfUpsDjkQ6JHkCY9q9J43Jf6eZySY7fCg5FIAUKo16SdBS1woLFQdCJgkRGg+s79aOHFFaYMEDQEiTAO1C3EJ76OinQbeEEmkuLTpnJ2tFS3yAYDb9feIonCZTvr0BJP3MD2qWAw4NvWZEyQPPn5VDD2GYKFXM2WSuuupHIT0NDsyjfV8Wof/AIkn83yU0LjeLoB+L0iPzrzf5y9Hu/1j7FvGMTmDDcH8v/5WYutTfiOLkQPT2pFcNW4o0jz8002cNRFWhetRa3FUEx8V5c/tXLi18oj1qJBNaYyeFv5TFOsJf86zrrV+GuNIANKyQvY7Fl46NnZvEjeqLeDcvLEN0LHQf7RpQNnDuFkmPKuvjLyLmEFeZ1JHnHSp0n4LHPyEdriFtIuaWZpPoB06SRWXtvFGY5mdszHNPPy6ChMutUx0qI5vlKyxzIoZ6JWh2GtHEVM4a+rlSoxRw1peC4BbuGXPmMFiIuW1yktocrmdx01rNpbLGFBYnYAEk+gGtN+D4S8tu8csW2t3VaSgllQwIbxA5o5DlRQpvYvLGTj9XRXhsW9ljF5j+FFUxEMhDRy8MwRzNXcQUnu5JMKYBOg0k7+Zb3pV+7tcLBjplXUACRpoABoANPlTbGWALagRosKZ9B9gaDLpqhmHa2UXb5gHfKwVPKdf+5jS5rxRmuBDmYmSB4RMEgRpvR5PgTnLofdh+UV23qg86VtukM6BcMrvlAUs7EBVGpLEwAB1Jr3vsV2QGBwwQwbr+O8w2zRooP8ACo0HzPOsL+y3s4WuHG3ci2bRYWySPjAAZmnRQAdPnTrtZ+1u3bm3g4dtu9b4F80U/H6mB61S7f1XgyOvszR9peP2MFbz321PwW11dz0Ven8x0FeG9q+193HXM1zw21/y7Snwp5k/ic829oGlBcU4k952uXXNx23ZjJ/sPIaUrvXhRxgogym5HblyhTfINRuX6oz0QFDPDY4imjY0lSR4gdDrqpIiZ/EvLXasyHo3BY0qZ+R8x0rGuSo5Pjs06Y+2AAe8XKAoW2wJmCc7NcWACT8K7ZT1pXieJXF8KmIjl5dTrUnIkFR4WHrBgjXoNZq1MMjfGpM81J+1RzTTKlTVo15XrNA4sxTGBGp+QpPjbmtYcLsRd60DqdqJuneaqGlajGdVAN6+zzsagwmupak6GiMJd3561YmCY8qMwOGk06s4UAdaByGqBmLnDTVVlSp2/XlWuZR0/rQ9zBI+8A8iOdZz9ncK2iOFxSuInlzom3h4nTQ8jSy5w5k25fam3DsYGADaNyPI0lquiiLvsQcRwJssI/y22/l6iqEsSCRyrZYzCLcQofl5GsY4Nl4I02+VMjK0LnGgU3Kpaj72DDNmTUGCdYg850ricL/iaB5f1pyJZWA20JMAEnoKZ4Tg/O4f9o/M8qNS6iDwgLPTn9KHxPFQBA0/XStsFIb2FVAAoCc9NCD1neaOwXEMRca42ZzY/wDLRmUM6hRnygbMQZPWKyNoXrh0S6w/kVvvFbzsDwu+Aq3EyrJuEMYYKHJAK9Dcg/I1iqwndVWhVawCi/kNhyMoBgwc0KGEsuw/Lzp4vYW2/wAKvbPLNBH/AG1Z2owLW8XaeSFuoTzgOgg68pzg/I1bw/jNxDuG5EHb00iNKTKddmpC29+zy6JgqR6/lWA4/d7m89qI7slSBpqN9K964dxY3fw/LX78umteS/tm7KPZvfvij/CvsFb+W7l+zBZ9Z8qdhasCfoy68cud13Qdu7zF+7k5cxAE5dpgD2oRrpO9L7V2BUnxVVWJovuXaofXnVRu1Ewa6zaOPhzVU1NljrWj7E9mP3q4WcE2k+LzYjQbzA3MeXWlykoq2ElZmg1TRq9A41+z9HBOHAtss6SSp9ySD51hMbgXsuUuKVYbg/QjqPOshkUujXGuw7h+PymOVPbWF7xc1vf1Jg1kUp7wLipttrqCIYfb01A+tHOPJf6LT4m8cdAfIedJcfYIOum5+sVuGw6Wh4RJjc7k/lWK7R4kFoFQKdvQxZeT0JXFV3Dzq1aqujWnIacmaKwtsnb3oK0smKd2rULI6n71kmFFWEcOZEnMwk7Dcx1gDSmQfSYYjyDH7CjOznZk3B3jiFJkciRy+Vb7DgKgUCFHLl7VM8lMsjjtHmRuqTAJU8pBB+o1oe6CD0P0Pp0NelYvgtq5OZBSDiXYlo/wTnH8DfF/tbn865TTMeNozlnEgjxCeXmD0qyzgVy+DUbjqKCxFs2nyuCDsZ09xyPnVmBxOVmHLQ+/9xTBYywt3KYfbkaG7QcKDrmH0+9GQGFStOVEbr58qDraGXapmCsYlrTxuNivIim/DuG9+ZS4LanSCpZp6A6A+9U8Y4a1t86fiJyiP1yNR7P3mDZdh09BpTm/raJlGpVLoP45wJLGHL53Z8yqCYVdZJ8IHQdaK7D24t3G5lwAefhWTB/3U3xfDbeLtKGZkgz4I+KCNQRqNTV/CeBixayK+fxM0kZZmOUnoKnlN8K8hwyYlm9Iue4TzJ9TTPhHa/DWB3Nw3O8JExbdlCsfD4wMv4idTzpecM3SnHC+z3e2wxa4oMghbmRdD0UT9aDBfIp+RKLgqZV2n7QWLyIq55z+E5dASpAza7Hb50pUBd1GupIjU/nTk9hULybjqBBEX7h28mOg9PlFU4vsyRfw5ttntK5a6XuBoGUgZQ3iOhafl61Q48mQXQX2dt5WzZRB5htuuk6mi+36WW4diBidLZTw8m7ze3kn8WaPlPKaY4fD2lGyg+gmB6eleQ/tP7TnE3xaQFcPZ+GQQLj7M4ncch5SedOxRtgTZ5rcwxFDG0RypzcE0O6CqmhNi9U+VWKgFE90KhcUdK46zmGwbXri27a5ndgigbkkwPvXunAuwtyxZW0CABuRzJ1Zs3mZ+UVmf2PcERC2MuCSJt2B0MEXH23g5Qf9VenHjJAMaa6EgfWpM009D4RfYtsdkHmSwPODJPv8qzH7Tuy+HTCd7iHyOulkqJd2P4ACRK8z/Dvzg7V+POQQACY9AT+XrXgHa7juIxWJdsVIdSUFvlbAPwKOnOee9Ziim7Rs20tiFbJGtXWnj9CqwSxCgEkmABqSTsAOZr1HsV2JGHi7iArXiPChAZbYOhkHRmj5Dl1qmeRQWxCi5MccWxA1HPkKw3FZza1quK4zu3Om+x9Y0nyrJY9iSZ5mvPxdg4kBzFQuNrUjVRNVDwjBL4q1PZ3BC7eVG+ESzf6Ry+ZIFZTC3YrQdn+LC3fUnZvAT67fWKVkHY2epK42G2wqSXaX2cTVwuSKio9JDBXq1GoK0ZolGrTRd2p4GuJssIi4Ae7bnPIE8xNeWYW8czToZynyykyPevZrh0ryzj2GW3jLoykhiLgAP8Qk6es0/G9UTZY07LcLfimFu+DSIX5OgIHnRlu9RChi9oHkPvS3F4AK4cAamDFE28TVjuCINZQVkMBicp9aapjKzouQxHSrbeL86GUSD5EadryaRMZTLB4liujkDXQHT+1ZBMXWl4Pc/wAIep+9L6AwfoOcbSZgaV0E9SfLam/DbNu4fgUqoALeIEvAJkHQjcyDQXFeN4db4swpYAEx4YGsag7+VO/m6uy9JhvBsJMs3wj6n5715Z+2PjPfYxLYMrZTb+ZjLfQJ7Vs+1/b23hLJiJywqDcnl/WvCr/EnvM1xzLMZJ8zyHkBpVeCNE+V0j5mriiT5cqrFWs4G/tzqklOtW/7AcFwt+yHuYc3GDlbjFVuKP4VCA5gCCNSN51rArgr76rZuEcvA5+wpz2bweIw99br2WVAYYG4bJMggQwIOjEETpI10oJq1objkoytnsWB4WltAllcqrIVNV0knZtRud6k1tpgiP6Uv4BxYP8Aiukj4luxnU9GiAR8qaYzGajL4m/hGp9hrUDiuy6kWqoQSaxXa/gFrHMMgi8NO8A5dH6j6/atNiOF3nEuQq/wgjN8+lUKndLEAEnn/XWu5OPQMpJqhD2U7DW8GA7EXL/N+SeVsEaebHX0rR3F6gVTm15SfT8qs72f6df6UmbcnbAVLSMnxpiG2kb/AGrO3bDuTA+0e9al072Z2HOhMcuUabD7V0ZUebjy0qMniMKV0NDMlPL1sPz/AK/2oI4Q8x86pUx39ALDgA60Y2F0lT8qjh8P49eQpjbwAI00/XLY/WtbKce1ZquzvEjctDN8S+FvUc/mKe2r1YThZaw85pU6MIb5H9GtZZxANSTVMvxytDuzeoxGpJau0dZvzQD0xiGrAdvsIUv27o2YZD6gkj6E+1bhHoXjvCRibDWzvuh6MNj+XzooSpg5I3E80OImui7QMlSVYQVJUg8iNCK73tVURWMBiK62Jpab9fLerqMsMN3xesfShbeKmT1Jj0mqMXdyjzbT0HWuWdhWNEmeV6G1i/Wt4ECbMjXU6dNaxeFOlbDgNyLI9Wn3pEtCsD+49s4/ukuPzCEjcidBJHMCdqzi8eRBFte+YSFvXc0mTMlVTqaaNp4gTp7frypbxHs+HGa0cjbmDofVdY9R9aZiyx/MiuU5L8mOx/Zi5iXL3bxzH+G07R6TFTw3YK0BDPeP+xV+80a1y4rFHuuhG4b6ajlRlqw5/wDGU+pb8jXqRS8Ecm32D4bsphVYDu2bwgnO53kgyAQOQ5U3s4azakotlPQAH3GpoH908ag3EhQZOrbkaQfv50aCgGhJ/wBoUUYBacWx0AB+g9idfaq7lospBIAM7AV8l3/VO3xafITXbrnmYHnGtaYaHsDhs9p0uBWNtgFDAMcsRmBYaCQNP7Vrl4ciqQABpAgQJ6mKwfZTF3P3oKkZWVg+gkLE5gBuQwUR0Jr0J2hfEYjnB+oqPJFciiEnRBMOo0iSeomdvbehb+ARl1XUdR+Q33o/ONxz1mdNqDxuNCxMaiRzkSZPWKW0qDTZn8XwSDKiJnQGY1nTmI96BvYZkMR7bnzitMt8lhCkE8iY2/URVWJthidCdjppHyB6wNqQ4jFIwFhcqAfM+vOhsUoaRE1d3lQqQ8W9io4LUzryqu5Yimdw0Ffo0wuTFNzwuPPSmVi8I3pdjbcqW9vlTHCYIgaww8wAfcVSuj1vjv60W56I4ZxGG7tvVfMf2qDACgsZYJ1XRl1U+dC1ZUnRrrd2aPwr1lODcYDiG0YaMP1yrQ2L1IaKoysdWmoy2aW4a7TC2aBjkeeftD4N3dwX0+G4YfyfkfmB7ish31evcfwgvWmtsJVhB8uh9QYNeV/8GgspGqkgiTuKrxytEGaDUtA3eSY5nlVjLk8ZMwTA5SI/vRaYLINPjbQHoPL0FRxaRpHhAAj3mmCWtCtGLNJ3NGpVIsZSR0/Qq5TXMhld7DMFzrT8MaLYOu59N6ymFuQ1avhjDIJJ5+nzqXL0Zj/QfaxGh8Xpp6aeVXrbjafLp+tfpQ4PPp9uf6FTS/025xG58hvSioF4twbvVk6OBKtqZA5MP6bVlFGUxnyn+bb3ityl3Q+fX7a/OsPjxlY+RNeh8Sbaa9CsgwwuJu8haceUflR37+x8LKqzoJOnuPzpXZwyHUiP5h+cbVe1thoGkcp8Q9969FCGEq+sHccwfb10j61L9zLrIJB57R70suFhvEeU/L70bZsHSCZO+u3r1rTB/wBl7ZF6ASxytLbADT8RFbC1jJkABk2PikCY0jffkfasXwbMryzMSAYghd9vTX7GnmB4hlAkCGEMVnNMMVjX5QB+U+f8iVZCnCvqaRHVfCBlJ2mdTBmOYOh6VZbUgH2Jnr006RvSjB8WDkOFghjaUKZzQuwU/DpB/DsdeVF2cYSQSy5CunIqZj+KG0DdNjvWRkgmFG0s5m1IJykwSNRoAB1j21r5bflvz5dRPPn9KruXE1QlWI2E6zuNTz/tXUvAgFRGYAzzI0I5iRqd/Oi0YeTs9Rmohq+L15tHknzGhsQdKvLVS4mI6j70SDj2LuKoNFQknTT501QUvxlhu9SRl8Q+mv5UyFULo9f4/k7FVATVpFVNWlIFi8IZDoYcfXyNMOGcdzaNow3B/W1DsI3P68qAxWGLGVGQj8ZMfQb1jVnKXE3HD+KA6TTyxihFeV4fHsrAP4W/C34W961XCOKMRDbjQ0iUKKoZLNet2uYjBW7o/wAS2r+ZAn5MNaWWsV50bZxU0G0M0xbjexNptbbtbPn41/Ij3rO8R7JX0k5O8Xrb8XuvxD2rfLcqQY0ayNASxRZ5H3S/jWYgHUgj1o1+CW8oYFwD5j+leicS4TaviLyBv5ho49GGvvSK/wBmLloDuHDgH/xJBUf7Qcx+VHzsS/jR8ozmA4Ct0HKbgjZzqvtlH3o3huiw3iKsyyOZBI2I20+lVX8RdBK3LyyDBHjkfJgK5wq4rW2iWBe5HXVjr9aye1skzY4QacRtavbRA01/Q86mTJ3En7e1DW9NFA9etTsqx0J99Z0+gpXEWEd3GpJGhidQT+jWY43b8be8kRv5VpDmk6DfzgeQI150l4/aHhI2Mj0/UmqvjPjOvYE1oHwL/wCGp5xHsY/Kq3JB00/XMVDAXPB6Mf61N2r1UTs7bvnr96Mwrkj4iB5UtNzKdpomxfMaaelEgWPsEMuo66nn5y3pTKzEAgjUaGDofKRO9KuDE67mdN//AI8x/Srnuk5h06kQdvrXk/Kf/oyzD+Q3D4mGzFgTBIIk6wBAGkaR9ae4fG+FUIJWRm0AUagjYQQI6SAPSst++hNwumo8vrrrGtXJxC5uoEnrMeh+USfKkJsYOsYttcxQ5whOYMGb8QEkjYAhVE++tF8P4sip8R3O2YkRyIiI1bmRqNaz120zMWYklgRG41IJieUgfSm6pKhdfSIG3UHy51TCDu+gX6ZgiaiFiomvnO1RnjEiaovXCAYqw0NidqJdhRKluM15ZM7n6H+tNkpRh/8ANT0P/bTU089nB+SRavqhUhWjz7uxUTYFTrtYcC4rDrl8W360A61G2lxBKnbZCZP/AKtpq9/iT/d9quNc9nLR9huO65WBVuh0P96a2OKg86z3FrYNokgEjYkbenSl/B7hK6kn50twHRyNnoNjiPnRtriHzrH4Rj1prYalDkzSLjFNXhgaQIaY2jXBJhGJwqXI7xFeNiRqOWjbj5GsrjOG2cMxS1mCDUKTmjNrGY8vWtUDWe47/mv/AKUrr8EvyUuNgCmOoE+g+YG5rq3VEMWAnnvI8/LbXyqmfC3+oflVqKNNNyZ861RIC9L8rtAJ6bzp7f13oLjFqbRPQqevlqfarhuf1+Ko474Lg5d22no+lNh9Zox9GawlyGYeh/XuKtdqEt/5nyP5Vfcr1yZnxuVZYfeh22q7CiR7URhouEOoBO/Ujy5CP1rR6nMBlGh1neP9RJ9dNaW8LQZ1ECIOlaAjxem1efkxqU2yzE/ogUcOBIZtSNAY0+0nfnRVqzJyx+vSr/w/rpQ2JaNtNtq1RUegib3SGCqAd8wk6aaco+o+dSN7+OSv8KnQHzI1O3kPKoKsaDQf2qKDSj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9642" name="Picture 10" descr="http://t2.gstatic.com/images?q=tbn:ANd9GcTIPPOmrmxhpO1516RgyqKXORkq0INrCbcNGvwxca7IqV2ff40a5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38724"/>
            <a:ext cx="2505075" cy="1819276"/>
          </a:xfrm>
          <a:prstGeom prst="rect">
            <a:avLst/>
          </a:prstGeom>
          <a:noFill/>
        </p:spPr>
      </p:pic>
      <p:pic>
        <p:nvPicPr>
          <p:cNvPr id="69644" name="Picture 12" descr="http://t1.gstatic.com/images?q=tbn:ANd9GcQZIKfSNADsQAqGmRmKHYUnXOAlNhedykrupvoW9Yb9fHonCdavJ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929198"/>
            <a:ext cx="2143108" cy="1928802"/>
          </a:xfrm>
          <a:prstGeom prst="rect">
            <a:avLst/>
          </a:prstGeom>
          <a:noFill/>
        </p:spPr>
      </p:pic>
      <p:sp>
        <p:nvSpPr>
          <p:cNvPr id="69646" name="AutoShape 14" descr="data:image/jpeg;base64,/9j/4AAQSkZJRgABAQAAAQABAAD/2wCEAAkGBhQSEBQUExQVFRQWFxgXGBgYFRcXFRYVGhgWFBcXFBUXHCYeFxkkGhcVHy8gJScpLCwsFx4xNTAqNSYrLCkBCQoKDgwOGg8PGiwfHCQsLCwsLCwsLCwsLCwsKSwsLCwsLCwsLCwsLCwsLCwsLCwsLCwsLCwsLCwsLCwsLCwsLP/AABEIAMIBAwMBIgACEQEDEQH/xAAcAAABBQEBAQAAAAAAAAAAAAAGAAIDBAUHAQj/xABHEAABAgMFBQQHBQUHAwUAAAABAhEAAyEEBRIxQQYiUWFxE4GRsQcjMkJyocEUUmLR8DOSsuHxFRZzgqKzwiVDUyREZIOj/8QAGgEAAgMBAQAAAAAAAAAAAAAAAgMBBAUABv/EACsRAAICAgICAAYCAgMBAAAAAAABAhEDIRIxBEEFEyIyUXEUgSNhsdHwUv/aAAwDAQACEQMRAD8AfNvITFEpmbwZLKcKIwkVB0ajxdui1Yk41qAK1qK2qrNSS3RuvAxhdklZqQVahxQ8Q2VCIisktSZRmJLYVKZCk4goBRCq5nU56CAck+xSjo0rZKlKKyQfYWxxZK0fkwUR3CAGcuCu0yFlKhjcVDMAOBbi2HLlAcpDEwUJImjau+YUScYJLKcirGrM+QLVBjUsl9eqUnNKkLGpLkOnM5OT8+MZtiThsoLmpVxamnDqRxhSglE1JZ0YknMsaglJ4JPHTwiHTZ1bKtvVvtond504wdbMBX2aWEkb0tYU4GWNSt1RqFOTUeMc5txONTF941OZHPnG9cd6zD2aJbBnYsQAW94jMCpaj60icjfHRzQE7RXjNTbJ4E2YyZqwGWoUCiGDGg5QS3eQuVZiFzU9pNkI/aWlCpiezmGe5UvAsCahLdnkFJBIJiK8NgjNmrX25KlqKmVLqcRf2sVTXgIpyPR+pYS04V/AaAh0kHE1aeMQpKg9Guu5pqscyXNtcrChDy5fbdosrRaCUpQuYVJU0oEoUouklQzCTh3hYp0uyJnmfaMSgg1KsBCxiYKSogd5rwBoNGf6M1p/9wDXMIPTVTw2b6NSlDrtBA/wiUuTk4XSlejxKmiNGbsXfE37ZKSubMKN9wVrKf2a2JS9WNY6T2GMrwKGIt7WRLsSOHQtlARY9jV2WfLWVhQq26UpUCFIcEmlXzGkGtjNVFAxUqzBAbg4cjLJ84GboFq2b9yT1Im2d0h1TkJJPJSQcPMO5pr0jSweu/8AsP8AEYwbmtGO2ye0LkTJLABgCFhnANcsy8b8/wDaKP4j5mK+RfSPw9mxIpUZggjrnBNJm4kg8RACZxpWKtqvyZKDAnDw5wrBkUXTH5YXs6RMRFOfLjmhv5SsyYaq9F6LUP8AMfzixKaYjgzoEwRXXAMb3naTZn76vzhhvif/AORf7xhD2EosNViIVCA/+3J//kPeAfMQ7+8E4e8P3U/lCnENIKSIaYGU7QzeKT/lESJv6bxT+7APG2GmEUfPW0u0NpTbbSlNonhInzQAJswAATFAAAKoGjspv2Z+Hw/nHNLZ6NrTarVNUlckdpMmLqV0ClFVWQeMP8fHxb5AZHa0RW+ROlz5Ev7dasMycuSpQm41AoMsYglM1kkmYPVqIUlq5iM9X27sVz/tc0SkLXLxGfODzEFLS6e+oKCgMmCnIaCuZ6NbzVMRMNospVLUVpLFsZbEtQ7BlrOFLqUCThFaR6r0b3mULR29kwrx4gEMCZmArNJFCTLRllhDND/m4fygOEwQveZbrOhCl2qcy6Bps8VABpjw4xX2k4k86h+l+iO2TJtgWqYtcxXbrDrUpRbBKLOomlTTnA7ePorvGe3aT7KakuApJUo5qWUyQVqPFTnPjBv6PtlplgsqpM1SFKM1S3QVEMUy0tvJBfdOnCKfmZMUsdRqxuGMlLYQ4IUTYYUY1F05tZUj9qSA71JDGhbUcsjFSwWkiXhNQ7ZF95RLNwzivOmCoq7NzB/QEQWScEKFApgRk+Z5x6YxVXRsWW3UwtiKS1dA9KdIEbVRRfifMwSotomKwMXBDADln4j+sDFoNT3+cHDTZIU3JYAuybyykELZ07rhRFFPp9YZa7CkA4ct4YXq7PTiH00iC47V6kJB3nUM2o+TvrFxUvsJM4u6TLbAa4Ji1pALvlhSv9GAd8iQRQaxsXRKRhSVYksDUanTPKMaXrGzZATL9WGYDGaFwWFAQ7uDl4w2bOo2rZbkbqk7zAA6FJqC7Z8X6RXusrJAZbUCmfIU8Whl32NRHF8+cEtgXgIDdNK8w0V5T46Q2GK1sz+07MEYzmKEEk560Zi1DHiLWubNSh910n7rMfezLBSlKGZaraRfvW0ht9qdB3Ri2K9ZaVKBcvROLeLjQE5cng4TddAzxcS/fdjwKCSszFAjMuGb93Uimo5xBInTEgDIFw78d1q8Iu2iUCAaEFRo1RupJPHDicdw4xk2mY6q5l/aO7TJ+ladIhytgfs3bgVitchRqrtpb5MN9IYedOIgpmjfPxHzMCuz6UfabMUkv2spy1VOtJJJ4ktwYQYJk4poTxW3zgXuIzHpleYgPGbbpYKS7wWzLk3wM3f5NDJ+zdFUFAfJ4rLFItvJE53KmJBpi/1RbSuUoMszO7GPmlotS7pQT7IiyNmUnJI+cWo4JPaZXeZdFWR9mS/7Tv7VXg8SqnWbn+4sfSJv7q8vOPRssPu/M/nB/Jl/oH5sQf2gvCRLl+rxmYaAbw7y4rAJb7wWVb5c8NPyg0tOz65ipxQknAogasAc4Erwu1eI4g0coxitjVb6M6VaFA4kEg8QSD8oKNnL7M49nNJCmooAVbMENnzjKu65nUHMX7HcxlWqWRVPaJHcSB5ExVllhy4lj5MuNhFKsytVgfOj/CNIJ9krqwhS1FyXAOVOmkac7YtKUkt7NfaOnfGhdcpsdPfIHRkxdxw/JQlIzsMICHmEIwpF5Ma0etHohQqSDTE0KHQoXRNnFL0VQUAUklyNQQCHrWr6ax6haWIIGRbQ1yciK67QmtNR1oC3dDJKXUsADUvU0YZDjnHozLo07IR2qkpJKSohKiOnPmdYG5srCpVdSPm0bsrCJiUpCnyU2u69OlfCMWcA5bQn9eEFA6i/dFndAL7xWzNoya05xbvi2rEooU2/hLjUJc+Zh90WZ5SS9KnNtdT36/WKF+WjFNIzwgJdmyAd+94juRLVGdLTnBFs5ZytSUpLElmbNLE+bxgJ/KDDZWeEpSoJYywS5dlFVAWGoBYaOxMdklSsZihykkguuTZguysnaNS+7nQJQKTVNHZgSM9Wz8oKLkSmZZ0TBTEl+h1ijtLb5UqQEnCa5Yh3njnFPi/uZZUly4nHL6nYQUkOriDuv7JHk1YFlzCVUgxvWfLmLJSABwBeM42NPARYjPj6BlisnkzZk9Kc3A3QMyNavk7j5axeNlCEpSyiSQVBwE733Wd2pr4RFclpTIJBLYsjwAKmY9WiC22wKUwbOoJ4nT8oFtt66K1JOmbWz8jDbLOxdHbSmOp305v1EHlmLWhPJf1gGuCYBaLI6SoqnSt4uw30ij9flBwsev8A8/1gk/pCSSYWKmDEOQfxYRFaLenAroQPCMxOLxLfrwhtqkKwEgGiSfOsEsjfRzhQBXvf6rIqWEoSvEFK3iR73KFZ/SioZ2ZB6TFD/iYHtopbdgca14pQO8XauQjHEWI2kIa2d+uG1JtNmlzsOHGl2d2LkEOweoOkXV2McIBfR7tCEWMSy+5MWO4kL/5GCtO0CTB2wCKy2REk2lSiAklyeShiPnHJb8tKJloX2dQ5pr4R1mdLE7tEgtjSHahJDh303S3cI5jdlwyP7RUlfuiYrdoAQk6qLnQdWipnXLRo+P1aBr+2UoWyQ+hoc+gEEUqeFysTHdrqDStHgftaJYUlQaubGr8SNII7nQJiUoTTGyfE4cu+MjMk6aRqRVXyZ1C60vZZajPWp5QJBKK7mR3X+bx5Yz7fxq8hFTseyQE1ZKWryDVj2RaxvfEfpG7H6Uefk+Um0QvHjxGJke4o882aKRI8J4YDCJgGwiR4UMePIAk4dPl0AoxUK5nL5RLZVhKplS7pGblm46j+UVbXMJqWzDHLIRNKWMc2jEhJAzfxcgax6L0ZpdkzwSKsrGlQLPQApP1jAme0Y00zFBIYVzDDq/WMtWcFE4J7jmBMgFyDhXVxooM/KsD9vW8xR0cnxjQu6STKDKIJJpoSCG/X5xXm2FSphShBJdmAc0pUCOSpsmrKL5Qe7D2cqwAgMvElKVAsqhV4Bk/0gfsuyNoWRuhHNagn5VPyg/2augWbCpa0qWlJCQkHCCxBIUdWKhlCs01xosYccuVhzcU1MuzIln3UsdM6mnGsc623uIIIUhwlXGY5c1yzEEVlvZsZJygK2nvczZylPQUHIRXjJ2WuEdv8mFIszE14xWkSpmKp+nhFkWkpcAJIJd23h0L5codLmM5OlfrDZM5RRe7DFLUoDEQWHBi+Kulf6VjGmWtRLHMccxpn4RasgxuVqKEgPk5Oempyio4KlnDioHqcySx+UTHRnS2wu2bWo2myLLEmdKSU0YDGN4c/Jo6Ggf8Aqh/i/wDKOZ7NW0KtdkQEkNNlF3yaYh3bMHLrHSLSWtHWYA/+doOC0yfYUqnoQw5t0Jhs63ICTV6HTrDJvZJDkihHOuQeIVrkEGoyP1+sMt/6BpHDr1m4kSfgPhiMZ0X71lFIlAgjc1+JQihD6FnSvRhYEzpc4kMykfwkE9+EQci4UDKOcej+1TEhcuUfaWCOZwYyO7e+cGtpt8+SgrmqSlI1UR4DUnkI7oE1xYUpSWzaOPXhd6k29eW8SQolgBpoawaXh6SUSZWMATXxAHF2aSoBwBiDq7q9YErZbFTZUu0rSn1iVFSUghKSVKDBySGYa1rCM0emW/HlVoD7TZjjWKUJ4knpBX6OpYXapaSWCVY/3Ri8x84ELZefrCwDE5f0jZuR0gqyd3q1M1OenlGZllw3Jas0l/kTUdaOybQ2pJQWKTQvul8qVfjygUl23PrHLUbeWhKCgTFLGKmNWJ06JL73+ruhI27npVvJS2bEEFuv8ovz5vpGXGCXZ15MyJAuBjZvayXaktREwZoKgSWq6dSG5cYIAqMGalB1IvqntFkLj3FFcLh2OAsmid49iELhRBxxy9ZQCShwyZit4cCHQe9jXrEVjm9opahU9kkZZMQINbx2Vlrc9vLBUDkpKqcC2fTiBFaxbHykORNll/xAN1D1zEb3zo0ZzWwbsKQ6sRoA+mRowc/pozZUlyzGOjK2LQRSYkFTAs1a0FDBPsJ6NU2fDPtICpuaUZplnifvL+Q0fOGY8qn0QY2xmxPqUqtKSmpIQSymJChi1TVy2eTtlBFbLLZ0IISkJH4QB5Zxd2ptQSN0tABbrxUqjwppyfZcg1FHlttKcW6T3w2ZehSkEVYv/LweM6cuIphpE16DTHW6+2xAHP8AQjDNrxKIMPtSHpFFUhT/AFgE0tBU/RP2FeXIxfu6WFO4LZZ68X5RQs8gk7xjasqWAAjrDp0Ry7qmBJOMMAzs9Bl0jKkIIUt2O5XoC2opQjx5wTlBKThLKah0fmNRGWNnZySpSkEJKWTkcTlwaHviVkXtlLJj4Mv7JTUqtlmz3ZlnFBR+0KnJNcymOjXol5qvjfwU/wBI5xshYpgtlmJTuidLeje8hL1z06R0m9h65fxnzixj2nQp9odMmlmivMmFjXJ/qY9WqIZqqHvhF7HPoBdoCZpQpCSQlDFgabylVHfGIhDvoAHJOQFHJbSo8YJQGPtN4/QQP2y2IkJwEtNSVdojMKdhhpkUsa5bxHM6scd/oz+Vnv8AehVmQUSWckkzahVQU+rFMG6SHLmr7poMO0X9PU6VTphFX3i5GjnNuUZsydn8ukEFyXfLRJ+1ziCn2UIIBKiHS7HMuCAOTwM5KKHwgMuCyrtKnnKX2EoYlrJ9lIqUoKqGYoskDiQTSJLNtIqWFpT+xUpREsnFgcn2VGr89c4zrx2gmT1BzhlpLpQMhwJ4nn4NGcskEjjWI+6NSRO1K0a6r3kkuyh3fkYivDaErTgQClOvE6NTIRkGXWPIqPxoXbLK8ibVGtd16Iwplzk4kA7q0sJkvN2I9pNXYv8ASPb/ALsUkCaFiZLWwCxnqRiGTs9RwNAYymyjY2ftjpm2ddUTELKRwmJSVAjwfqBHSXF8kAt6ZkWe0lKwUkpUCCCCxChUEHjHVtj9rhapeGYwmpYHTFwU2jsf0z8gSqLl3XkqTNC0HI1GhGoPKA8jAssa9nQnxZ3oKhY4Frg2pTMRvFwCAD7wBDpCxrkRiGYDsGUAS2aYFKUODa8RGBPHKDpl1NMmC4UelAhQuwuJyFCZxdgsnq583MTy02hG7hmJ47pGfEtFH7BMGVehB4nTKLVmmrA3sTZVKtTVmPB49Lf6Myg59Gl3mZOXOmu0oJwvrMU7GubJSo9SnhHQbXf2EEPHO9mbX2EogEnEcVXeqUjXpFy0XgVQqVuVliKilsjv69ytRrGEpcS2rOKsxTQfSOW2eqERrj2Wtw8JcCGihPTEJEXFisU5yWPLyhbVj06JJcvX9U/Ri5JMV5ApE4LQNUFdsvyJtYK7q2wkyJIROSCzgFndNCAejn5QAyLVvHr/ACi5OQJqMJ6jrCpQTrkROPONB9ZdtrHNmy0Swy1zZaQQhqmYjXSLV/KaZM6nzjlWzKEf2hZQCoEWiVQp1ExNHxGOq7R2aYVTFISnC5GNaxLR3EuVHoD1jQ8bFGCfEy53aMdM5WF4hnTlMST1OkUZlsKE+yVH8JDeJI+bQK7UXwtYSFSsCUuKsrETXEp6O1BEQw85d0h85cV1s1Nob7s4kplpWFLQMQKSCAsjDMSpqLBKEEEGgJ6QCWq0pPsgB9KD5w0zCoUDtwGXgIvWKwNvLDnQZtzI4xfyZUlRWhjM1dkOEKahi3ekxpclALoTLJHxqUrHTrSJ7bY1lBmJQrsQsIK23MbYsL8W06cRFa3zR2CEkbwUWP4SN75gQm26sPSM9ESrqpuERyy1YaqboMvPrB+iB06bRh/WI0iGkuY9eAeyUSvFu45ZNpQR7rqPwpSVHybviiFRau6eUrLe8hST0LP5fOFS6YaKi7MXLVbxiGNBC2mK6wp0gK5HkPOJ5fkCht33iqWaKIPiCMyFA0UORgzuTaqWo4Zi1S6UYgJcPQKJduAVkzOYApsgoz7jDe2hWXDHIg4zaO42O3SzLSUzAQdSoA94LEQo4eJsKKL+Hr/6HfPC+auUolpYTXi5bpx5xJZbH2q0pSgYlEJDMzks7CPE3al3VMxf5w7f5oM/R1cctVtQoYiJaTMLkGo3Q7c1A6ZRcX+hO/ZfvHZzsUBuFOgoIw5iiI65f9lSqUSdI5JfE0BRAgVafFjU1JckUps2M232ijcaRJPtEZipmJXTzjmGka0ldBDyqK0pJbKJFFoirJHqTFReB2Km8Ikxcx3/AMoZNJOgUORf5GC4oNDpIGhdohttpwpJ/TwklJO7n8x3RnXmpVU0pn4A5HrA8bIlLiK77TSNWVa2gclkpPWL6Jz5R0okwnaN+wWtItdlJCQO3llRZiwWnNXBvKCW27RzLROCZp3XICU5JYFgnwzjniVETJb/AHh5iN1U4pYg1FQfpB43xVAuKcrLl6XjgSkim+B0q/kDFG/J6UhKvcVQvkFZh+APGKy5yVIUglgdcylWh7vnEdrspnyUS1KAIIJIcuKjVuNIXBcZf3v9D8tSgZkuWnEoCjh+7TvBpE2MthHtangOPXgI0rZYE4kqQlKGBBYZilW451itM03cNPHMuXzJi9BKezMnJxRr2hATcxlOMabXiUAQThVLThVTMEpVX8JgTvqy4UJPAt4h/pG/cicVmtSlF/WWdI4ktOV5A+MO2ou4IsaZi6Fa3HMBJfzHjFrhasrJ06AWZSGQ41r4R4zQhjj1Mex5CgAhRZsHt9xiq8Wrs9vuPmIGXRwf3TsxImWVONAKpgxFWSwXLYVaMGpkdXjIvHYqbLJMppqdKgLHVJoe7wgruQtZ5XwJ8o0AqML+RkhN0/Zc4RaOSWqzqSSmYkpPBQILdDFNVkB9mkdhtlilzk4ZiQoc9OYOYPSBa9thgEkyFFx7imrySqjd/jFzF5sZalr/AIESxNdAGbKof1EKNGbKKFFKgUqFCDmDCi/yEF8Ty+Rb6R0C4L4+xSPVUnzQCtRD9mhnShL5qL4lHRwMwWFrttCifvBwGIdxrSodo0b9kqlWmchVCmYsd2IkHwY98Luh0Y6NS1bRTpj4pyy+hNPCMieknWKf2mF9siHTGKz1VhBzUe6JJUpCMgPr4mKxtURqnxFpB02Xplpiiu1RApZJj3sRz8YFyDUUjxU8awkzM2JHzEeiSBEUyaBSBTbCuiSyrCpgCmJpXvZvKNi7LiRNdSiXKiPYJYMAKvlQmB2zy1leNBwsaK4FuUWrRe04e1Oq3GvdQRzhKWosRLIvZuW7ZBJHq1IJYimmoP65xiWaxFKcusPsNsUvNRUOKnfnrlGiWaCjGUfuYUdq0YmL1qeRHnGrOkKXRI+jdIxUTgbUlPBQH+qDGzS2+Z+Uafg+LHOm5Gb53mT8eSUa2Yv9nYQ5d+O7861ieyYVAKDtUB+D1+Yg42i2OlSrCZpmK7QJSp3GBRU26kM/QvwgFuoepR3+ZhPlY8cY8oX2N8bPlncZ1/RNaTQd/wBIqpsRUCrIBqsa9GBie1qy7/pDLNapiFJKFqSAxelGq4enOEY5cYjMkeTLOxN29stUoEn1wx8NxK2IDOKK1h3pS9bapNnl0lykFzpnvK+QHdBfsbKSE2icFY5iyAV0DkgPlTQQDekK3BNoWgF1YQimlCpXeSojo/GNWKXyrZRv6wQXLTVXujdQNTz6mKM3OuevLlF60rKAH9sjdH3E8TzOnjwjOIirPRYQnj0GGx68KDPSYtXYd/uP0im8WruPrB3+UDLoldnVLpLSJXwJ8hFzFFGwUlS/gT/CIshUebl2y6nomC4WOIccIqiKIbGzrBLWSpSEqJ1KQTSg+UKH4oUFbB0S7PWKWudLTLQlLqTUEvmCXzfXwhekdUuZOExFFkYVp1dNArwDdwhejVSZluQQnJK1cG3SNOaoMdovR2i0zjNTM7PFVQw4g+pTUM8baxurFc4p7OKrhjx0C/tgESQ6Zi1NnQCBuZYZKRkonmpvICE80ywomGpceJS+cTWuYCWSABEKYLsklSBEgIiCPFzI449nzg0Zi52Zh1pnxRnzWEHFASkem0qLgKIGrE1hIiqJzRNZJuJYGmZ6CsXl9MTP++VBDYPZDRb7WMuyWppS1fib/UB9Yuldeo+sUpWa0KM27rKVXihCc1zZYD5Oop+pjqF43CqzLSlZSSpJO69BlqBHO7jT/wBVsxAf10gsMzvpDfKOvbTrUZ8rGgpITkSC4xZ0JjZ+F5Gm16/6R534tBOS/wDdsBb5mEgJckDIOSB0GQjOuv8AYo6QYX5NBlTaAbpgOu39jL+ERS8nyV5EFNRrZfw+I/FlwcuWilfqi6GJFDkSNRwjPNsKUkaM2X6aLt/K3kdD5xjz1UMUYW2kXmlxs6tsIMFgM1VErUSH1I3AB1UFRzq/Z4FonTljEpUxeAHIkKIoPujjrlHRrVeEuw3ZZ1LIK0yUdkgkP2i04jMKOqixPDmY5YuWVkz7QcKfdTqeASOEbnUFFGQtybKJQSCtRcmpPXQRTWpzyie224zDQMkZDh/OKoinN30PR7CePCY8JhYQ4GJ7EppiesVhE9j9sfrSBl0Suzq9mLIT8KfIRLiitIXup6DyES4o861suEuKGmaOIjC2ttJTZxhJDrSKcGUfoIH7Nb39rxi3h8OWWPJMTPKoumHf2lP3k+IhQHdsIUH/AAZEfNj+Q69GN6yUWwM6XlqDlVHJSdci44x0G9dsZSQoJmSyQ4LrGYLGvWOG7OSnnh3ABSaAqNFAklhQAOXjdVYwqZOSkLWUTJoVhlrUEjtFtiWBhFCNY0ljvSEvJVNo3L122oRuKrUYwfAiBG13vLmK3Qx1D+UQT5LqZIBJNAVozJoAAolR5DhrHk3ZNY3pqkpTnRlnoSSlAPIqccIj+LEL+VL2QLTWEExTm3ZMD9mVrSNUgqAHNnA7i3OKybYtOde5jEfIaDXkRfZqqMVZ8wRUVeg5iKc+3PlA/KYz50aFOnh4pT5zmFMllq0is8PhjorTy8lSJCuEi1EOxZ4hKoY7lhUwx7FrRdlXkoIKH3SQTSrjnBPNmMoUpg+sA7mL8u9VhJBLunDVyw5cIVOF9FnFm49hTsxaXveyDhaLOn/9ER2nbn9uj/D/AOSo+ftg53/VLFztUj/dRH0TtXKCrVKByISD3qMXvh64Zf6Zl/FZueLX5Rzm+RQxk3afUy/gT5R1bajZyQiwT5gkgLSgkKxFRBcB6mOUWE+ql/An+EQv4jmjlinBUrGfD8csdqbt6M2/zvp+H6mKFms/aTEI++tCKZ7ygn6xpXvZFLWnDh9nVaEnM6KIht02KZLtEmYUpIRNlKO+ghkrSS7KyYRm4l9SNab+hhT6Ub6ly56ZCJYUqWyiGBJmEbpWocEEMNMWjRzW3LmLVimmvD6AQT7UW3trVOmpQoAnk+6kJOIp5g1JgamTwCSwKuKq+AjXyb9mZjVIry7KSHyTxMRzFjJOXHUw60T1KzP5RXeKrr0OR68ePHjwhABDodJVvDrEZMT2KyKmKASHrXgOp0iGcdRs8x0JPFI8hEmKKdiLS0DgkDwDRPijAa2WzG2xX6hH+IP4VwMyoIdsFeqR8f8AxVGJZMo3fh6/xlLyHslSaZmFD+wEKNOipZtXHbMC9/EN0gAJDkmjPzyc8XrkTewXH2kpc61rAQV9p2TiXKQVn/uBICStmGRNAAI5dZ55SoGtC/eC+cHyLWm0gTZ62s8pRZAdmDOSBmpRIQkDiHNS+fClssztmuLXIkSwEJU6iSVthTgw07GSS1eJY6kh2EchSpqyDNkyglONQlETFpQPenWpSVJlcAEuXozxGLB9uUbTaHkWYYxKQAMeFDhTPQEMQVGj00AjNnJSvDLCRKCi8uypJVXSbaavMmNkhTaE4RRT4pe+yvJvosW+9u2wypZXNTlLB7TAojNSJRV2k88VzClA4aRm3js1LCd9JCtVAjPuZLdABBRdFlElKlBJYkCZMJdUxQpgxDewg0CUgYiGDgVlvWyKmgsjDxCqr8BRPRzEuvQKOZz9lSogSyFk5JD4+uEac3aMS8rmmSVNMQpB5gjw4wbT7MuUr21BL5JLePGKdpMm0FjNCSzAzQspA/DhdieKn7o5IK6AS00TFIiCe/tlJsllMFIOS0kKlnooZdDFGw3KFFt5SvupS/8AOFzaQ2OzIk2ZS8suOkaCbN2SSQKtmfCCSVs2GBxBmIUKhSDxAaoy4dYxb8shlpAxJLsGBdiAMQIOVfPlFVT5ukWOHFWDrR4ow+Ill4sCUbuwSXvSwn/5Vn/3UR9GbWJUbQkp91IbkXJ/KPnbYtJFvshGYtEkjg4mJNY+hrXKXMXiWoPlQNTSL3hx4z5GN8V8iMYKHvsD9rLxnmWpKpqylqpxnCeqQWMCdgPqZfwJ/hEGO2tldDIQXAUVMFHQZnxgLsJ9VL+BP8IhPxSqjSou/Cm2nbsr3grfHT6mGS1R5eCt8dPqYYhUZcftNe9nibb62cnIBC/kkq8z8owbymYpsw8QCP8ATF9KT2tqUaDBMAejkkJDcYx1KJHNm7o03JvHFMq19TZ5MUGDDSvXIxC8PwFsjHgkq4GEMMZCMPMhXCPewVw8o6jrI0qL/r6wY7MTcUouxIUdAGBAIoMtYE0yFcI2rgtglKVioCBzqDy5EwnPFuOgoOmGuKFijPk3tLWoAKqcqEecW8UY8otdos3Zj7WHcl/Gf4TGVZRSNHapW7L+I+UULNlG78PX+Mo+Q9k/acvlChrwo0NlYiBeCLZe0ElUvCZiSCrCASxAzpkBm+hAgfMgM7gHhma8xlB3sdOEmzIwtimTVFZPvJlhWGX8LpxNzjK5Ui60x83aFSLIUpKMS1CXLS29x7Rb7uIOA2pKSdXns9kIw2aR+0wBU+b7yQpjhSo1Exb55gKGpU2JtLMaYJg3t4kjRykJLg50Skf0i/svtCESCmWVfap01lTFV7MKISZjmpUHcc1qOkPxvWhORWGlzSUoXhQHVLGAIDdnJYMUpWTvLZgo0Ay4xatc1CjhJCFOzlmfPBLqO0UBnoHGbtGLelrEiWlKAaMlCQd4qySOaiXqfxGJ7qks6p/rJqgxUP8Atp+5LHupBzIqS5LvDOPsQ36Kd63alTgFzzzP64U6Rzu9LvVKWRo9Dx/nHTL5llIZLTKUzBTyKteh+UDk0pmOmanBQFiCTR3IU7Nln4wSdMZHHKStAnY7zXKBCS6Ve0hQxIUPxJNO/OHrSggrkDCRUyy2NPEyls608sxXMRftOzqWdE5GeSqNyKkuHjDmIYkPUHMctRHSipHLlEmRe6kjieunXwjI2jvHtlJOFKWDFh7RzKlak5RYtKFZ1D6/lGam75k3EpKSUpBJPSveeUVY4lGVj3kco0ZpQTkIYmXVo1LHalJSyda/R4qkbxLV14PDVt0KsvXLaFInylIICkrQUk5YgoEPqz8IPJl92xT4rUz6Ilv4FZp4QA3afWo+NPnBSq9Ee6Ss8EDF88h4wrPlnjdQdEwxQnuSssTytdJk+0L5GZhT+6kQxIAAAyAAGtBSKpnzFaJQOZxHwDAeJiNYHvzFHk+EeCW+ZMU5TlP7nZZjFR6Qy8Dvjp9TEPatGbedraYBKZmFABVTnxOUUzei2zHhDoQdEORJa7QVqUSTXnwAEQWcsqmcPR9BDMO9+uEPvYBLOnqapFfwgRW7QxaKYdMlgGj99DEWcXrDcwXLCyshw7ADmNTyiybmR+LxH1VGQmSSCWJA14ZGvdD+xG7u5/iFSwZqUz1gW3+QtF613OgSypMw4gHYlPfzyjJEo/eidUkORhAatVCg66xPc6ZRnoE1sBJBqwFCxfq0dbIZXQ4rjIIyoM3jcRf5IDqD9I0r5uiyiQsysOMJxJIW+TEj2iKh4BbUKgu1Of0hc8ayVYcZ8TbvS39pgqCxOjaQ6SWTGFLtLJIVXhm48dIfIvAsQeLxc8fjjXERlubs3QY9jORa6QouWhFMuvvH9awa7NH1Er/Fmf7f8zChRkv1+y2vYy+hQ9/8KoHpRZMtQocRqKGhQ1YUKH4/YmfoM9l1FU6XiOJhPZ6syJIDPwCl/vHjBhZRVI0JL82yfjChQ/2xMitafbPUxDaEAgOAeo6woUcT6Bq/kDsVUHtI8xAnIT6xXQ+Yj2FHS9/oZ3xJlLPZGpzT5xYumiV93lChRUZZ/IHyvZPRfmIhvU+vX8X5QoUOh9zKo2xDfR8QHc7QUKDUFByhQoq+V9yHYuiO9KYWpQw61Sh9lmFg+BVWD5cYUKFx6QbAsqIqKGPDChRbQsuo/LyhTfb8PIQoUA/uDXRIRHsKFAnHhELDChRxw5Cd7uhsKFHHFuckCWGGifmaxlW3TrChR0TpdFUx4mFChiILSDQQoUKLCF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648" name="AutoShape 16" descr="data:image/jpeg;base64,/9j/4AAQSkZJRgABAQAAAQABAAD/2wCEAAkGBhQSEBQUExQVFRQWFxgXGBgYFRcXFRYVGhgWFBcXFBUXHCYeFxkkGhcVHy8gJScpLCwsFx4xNTAqNSYrLCkBCQoKDgwOGg8PGiwfHCQsLCwsLCwsLCwsLCwsKSwsLCwsLCwsLCwsLCwsLCwsLCwsLCwsLCwsLCwsLCwsLCwsLP/AABEIAMIBAwMBIgACEQEDEQH/xAAcAAABBQEBAQAAAAAAAAAAAAAGAAIDBAUHAQj/xABHEAABAgMFBQQHBQUHAwUAAAABAhEAAyEEBRIxQQYiUWFxE4GRsQcjMkJyocEUUmLR8DOSsuHxFRZzgqKzwiVDUyREZIOj/8QAGgEAAgMBAQAAAAAAAAAAAAAAAgMBBAUABv/EACsRAAICAgICAAYCAgMBAAAAAAABAhEDIRIxBEEFEyIyUXEUgSNhsdHwUv/aAAwDAQACEQMRAD8AfNvITFEpmbwZLKcKIwkVB0ajxdui1Yk41qAK1qK2qrNSS3RuvAxhdklZqQVahxQ8Q2VCIisktSZRmJLYVKZCk4goBRCq5nU56CAck+xSjo0rZKlKKyQfYWxxZK0fkwUR3CAGcuCu0yFlKhjcVDMAOBbi2HLlAcpDEwUJImjau+YUScYJLKcirGrM+QLVBjUsl9eqUnNKkLGpLkOnM5OT8+MZtiThsoLmpVxamnDqRxhSglE1JZ0YknMsaglJ4JPHTwiHTZ1bKtvVvtond504wdbMBX2aWEkb0tYU4GWNSt1RqFOTUeMc5txONTF941OZHPnG9cd6zD2aJbBnYsQAW94jMCpaj60icjfHRzQE7RXjNTbJ4E2YyZqwGWoUCiGDGg5QS3eQuVZiFzU9pNkI/aWlCpiezmGe5UvAsCahLdnkFJBIJiK8NgjNmrX25KlqKmVLqcRf2sVTXgIpyPR+pYS04V/AaAh0kHE1aeMQpKg9Guu5pqscyXNtcrChDy5fbdosrRaCUpQuYVJU0oEoUouklQzCTh3hYp0uyJnmfaMSgg1KsBCxiYKSogd5rwBoNGf6M1p/9wDXMIPTVTw2b6NSlDrtBA/wiUuTk4XSlejxKmiNGbsXfE37ZKSubMKN9wVrKf2a2JS9WNY6T2GMrwKGIt7WRLsSOHQtlARY9jV2WfLWVhQq26UpUCFIcEmlXzGkGtjNVFAxUqzBAbg4cjLJ84GboFq2b9yT1Im2d0h1TkJJPJSQcPMO5pr0jSweu/8AsP8AEYwbmtGO2ye0LkTJLABgCFhnANcsy8b8/wDaKP4j5mK+RfSPw9mxIpUZggjrnBNJm4kg8RACZxpWKtqvyZKDAnDw5wrBkUXTH5YXs6RMRFOfLjmhv5SsyYaq9F6LUP8AMfzixKaYjgzoEwRXXAMb3naTZn76vzhhvif/AORf7xhD2EosNViIVCA/+3J//kPeAfMQ7+8E4e8P3U/lCnENIKSIaYGU7QzeKT/lESJv6bxT+7APG2GmEUfPW0u0NpTbbSlNonhInzQAJswAATFAAAKoGjspv2Z+Hw/nHNLZ6NrTarVNUlckdpMmLqV0ClFVWQeMP8fHxb5AZHa0RW+ROlz5Ev7dasMycuSpQm41AoMsYglM1kkmYPVqIUlq5iM9X27sVz/tc0SkLXLxGfODzEFLS6e+oKCgMmCnIaCuZ6NbzVMRMNospVLUVpLFsZbEtQ7BlrOFLqUCThFaR6r0b3mULR29kwrx4gEMCZmArNJFCTLRllhDND/m4fygOEwQveZbrOhCl2qcy6Bps8VABpjw4xX2k4k86h+l+iO2TJtgWqYtcxXbrDrUpRbBKLOomlTTnA7ePorvGe3aT7KakuApJUo5qWUyQVqPFTnPjBv6PtlplgsqpM1SFKM1S3QVEMUy0tvJBfdOnCKfmZMUsdRqxuGMlLYQ4IUTYYUY1F05tZUj9qSA71JDGhbUcsjFSwWkiXhNQ7ZF95RLNwzivOmCoq7NzB/QEQWScEKFApgRk+Z5x6YxVXRsWW3UwtiKS1dA9KdIEbVRRfifMwSotomKwMXBDADln4j+sDFoNT3+cHDTZIU3JYAuybyykELZ07rhRFFPp9YZa7CkA4ct4YXq7PTiH00iC47V6kJB3nUM2o+TvrFxUvsJM4u6TLbAa4Ji1pALvlhSv9GAd8iQRQaxsXRKRhSVYksDUanTPKMaXrGzZATL9WGYDGaFwWFAQ7uDl4w2bOo2rZbkbqk7zAA6FJqC7Z8X6RXusrJAZbUCmfIU8Whl32NRHF8+cEtgXgIDdNK8w0V5T46Q2GK1sz+07MEYzmKEEk560Zi1DHiLWubNSh910n7rMfezLBSlKGZaraRfvW0ht9qdB3Ri2K9ZaVKBcvROLeLjQE5cng4TddAzxcS/fdjwKCSszFAjMuGb93Uimo5xBInTEgDIFw78d1q8Iu2iUCAaEFRo1RupJPHDicdw4xk2mY6q5l/aO7TJ+ladIhytgfs3bgVitchRqrtpb5MN9IYedOIgpmjfPxHzMCuz6UfabMUkv2spy1VOtJJJ4ktwYQYJk4poTxW3zgXuIzHpleYgPGbbpYKS7wWzLk3wM3f5NDJ+zdFUFAfJ4rLFItvJE53KmJBpi/1RbSuUoMszO7GPmlotS7pQT7IiyNmUnJI+cWo4JPaZXeZdFWR9mS/7Tv7VXg8SqnWbn+4sfSJv7q8vOPRssPu/M/nB/Jl/oH5sQf2gvCRLl+rxmYaAbw7y4rAJb7wWVb5c8NPyg0tOz65ipxQknAogasAc4Erwu1eI4g0coxitjVb6M6VaFA4kEg8QSD8oKNnL7M49nNJCmooAVbMENnzjKu65nUHMX7HcxlWqWRVPaJHcSB5ExVllhy4lj5MuNhFKsytVgfOj/CNIJ9krqwhS1FyXAOVOmkac7YtKUkt7NfaOnfGhdcpsdPfIHRkxdxw/JQlIzsMICHmEIwpF5Ma0etHohQqSDTE0KHQoXRNnFL0VQUAUklyNQQCHrWr6ax6haWIIGRbQ1yciK67QmtNR1oC3dDJKXUsADUvU0YZDjnHozLo07IR2qkpJKSohKiOnPmdYG5srCpVdSPm0bsrCJiUpCnyU2u69OlfCMWcA5bQn9eEFA6i/dFndAL7xWzNoya05xbvi2rEooU2/hLjUJc+Zh90WZ5SS9KnNtdT36/WKF+WjFNIzwgJdmyAd+94juRLVGdLTnBFs5ZytSUpLElmbNLE+bxgJ/KDDZWeEpSoJYywS5dlFVAWGoBYaOxMdklSsZihykkguuTZguysnaNS+7nQJQKTVNHZgSM9Wz8oKLkSmZZ0TBTEl+h1ijtLb5UqQEnCa5Yh3njnFPi/uZZUly4nHL6nYQUkOriDuv7JHk1YFlzCVUgxvWfLmLJSABwBeM42NPARYjPj6BlisnkzZk9Kc3A3QMyNavk7j5axeNlCEpSyiSQVBwE733Wd2pr4RFclpTIJBLYsjwAKmY9WiC22wKUwbOoJ4nT8oFtt66K1JOmbWz8jDbLOxdHbSmOp305v1EHlmLWhPJf1gGuCYBaLI6SoqnSt4uw30ij9flBwsev8A8/1gk/pCSSYWKmDEOQfxYRFaLenAroQPCMxOLxLfrwhtqkKwEgGiSfOsEsjfRzhQBXvf6rIqWEoSvEFK3iR73KFZ/SioZ2ZB6TFD/iYHtopbdgca14pQO8XauQjHEWI2kIa2d+uG1JtNmlzsOHGl2d2LkEOweoOkXV2McIBfR7tCEWMSy+5MWO4kL/5GCtO0CTB2wCKy2REk2lSiAklyeShiPnHJb8tKJloX2dQ5pr4R1mdLE7tEgtjSHahJDh303S3cI5jdlwyP7RUlfuiYrdoAQk6qLnQdWipnXLRo+P1aBr+2UoWyQ+hoc+gEEUqeFysTHdrqDStHgftaJYUlQaubGr8SNII7nQJiUoTTGyfE4cu+MjMk6aRqRVXyZ1C60vZZajPWp5QJBKK7mR3X+bx5Yz7fxq8hFTseyQE1ZKWryDVj2RaxvfEfpG7H6Uefk+Um0QvHjxGJke4o882aKRI8J4YDCJgGwiR4UMePIAk4dPl0AoxUK5nL5RLZVhKplS7pGblm46j+UVbXMJqWzDHLIRNKWMc2jEhJAzfxcgax6L0ZpdkzwSKsrGlQLPQApP1jAme0Y00zFBIYVzDDq/WMtWcFE4J7jmBMgFyDhXVxooM/KsD9vW8xR0cnxjQu6STKDKIJJpoSCG/X5xXm2FSphShBJdmAc0pUCOSpsmrKL5Qe7D2cqwAgMvElKVAsqhV4Bk/0gfsuyNoWRuhHNagn5VPyg/2augWbCpa0qWlJCQkHCCxBIUdWKhlCs01xosYccuVhzcU1MuzIln3UsdM6mnGsc623uIIIUhwlXGY5c1yzEEVlvZsZJygK2nvczZylPQUHIRXjJ2WuEdv8mFIszE14xWkSpmKp+nhFkWkpcAJIJd23h0L5codLmM5OlfrDZM5RRe7DFLUoDEQWHBi+Kulf6VjGmWtRLHMccxpn4RasgxuVqKEgPk5Oempyio4KlnDioHqcySx+UTHRnS2wu2bWo2myLLEmdKSU0YDGN4c/Jo6Ggf8Aqh/i/wDKOZ7NW0KtdkQEkNNlF3yaYh3bMHLrHSLSWtHWYA/+doOC0yfYUqnoQw5t0Jhs63ICTV6HTrDJvZJDkihHOuQeIVrkEGoyP1+sMt/6BpHDr1m4kSfgPhiMZ0X71lFIlAgjc1+JQihD6FnSvRhYEzpc4kMykfwkE9+EQci4UDKOcej+1TEhcuUfaWCOZwYyO7e+cGtpt8+SgrmqSlI1UR4DUnkI7oE1xYUpSWzaOPXhd6k29eW8SQolgBpoawaXh6SUSZWMATXxAHF2aSoBwBiDq7q9YErZbFTZUu0rSn1iVFSUghKSVKDBySGYa1rCM0emW/HlVoD7TZjjWKUJ4knpBX6OpYXapaSWCVY/3Ri8x84ELZefrCwDE5f0jZuR0gqyd3q1M1OenlGZllw3Jas0l/kTUdaOybQ2pJQWKTQvul8qVfjygUl23PrHLUbeWhKCgTFLGKmNWJ06JL73+ruhI27npVvJS2bEEFuv8ovz5vpGXGCXZ15MyJAuBjZvayXaktREwZoKgSWq6dSG5cYIAqMGalB1IvqntFkLj3FFcLh2OAsmid49iELhRBxxy9ZQCShwyZit4cCHQe9jXrEVjm9opahU9kkZZMQINbx2Vlrc9vLBUDkpKqcC2fTiBFaxbHykORNll/xAN1D1zEb3zo0ZzWwbsKQ6sRoA+mRowc/pozZUlyzGOjK2LQRSYkFTAs1a0FDBPsJ6NU2fDPtICpuaUZplnifvL+Q0fOGY8qn0QY2xmxPqUqtKSmpIQSymJChi1TVy2eTtlBFbLLZ0IISkJH4QB5Zxd2ptQSN0tABbrxUqjwppyfZcg1FHlttKcW6T3w2ZehSkEVYv/LweM6cuIphpE16DTHW6+2xAHP8AQjDNrxKIMPtSHpFFUhT/AFgE0tBU/RP2FeXIxfu6WFO4LZZ68X5RQs8gk7xjasqWAAjrDp0Ry7qmBJOMMAzs9Bl0jKkIIUt2O5XoC2opQjx5wTlBKThLKah0fmNRGWNnZySpSkEJKWTkcTlwaHviVkXtlLJj4Mv7JTUqtlmz3ZlnFBR+0KnJNcymOjXol5qvjfwU/wBI5xshYpgtlmJTuidLeje8hL1z06R0m9h65fxnzixj2nQp9odMmlmivMmFjXJ/qY9WqIZqqHvhF7HPoBdoCZpQpCSQlDFgabylVHfGIhDvoAHJOQFHJbSo8YJQGPtN4/QQP2y2IkJwEtNSVdojMKdhhpkUsa5bxHM6scd/oz+Vnv8AehVmQUSWckkzahVQU+rFMG6SHLmr7poMO0X9PU6VTphFX3i5GjnNuUZsydn8ukEFyXfLRJ+1ziCn2UIIBKiHS7HMuCAOTwM5KKHwgMuCyrtKnnKX2EoYlrJ9lIqUoKqGYoskDiQTSJLNtIqWFpT+xUpREsnFgcn2VGr89c4zrx2gmT1BzhlpLpQMhwJ4nn4NGcskEjjWI+6NSRO1K0a6r3kkuyh3fkYivDaErTgQClOvE6NTIRkGXWPIqPxoXbLK8ibVGtd16Iwplzk4kA7q0sJkvN2I9pNXYv8ASPb/ALsUkCaFiZLWwCxnqRiGTs9RwNAYymyjY2ftjpm2ddUTELKRwmJSVAjwfqBHSXF8kAt6ZkWe0lKwUkpUCCCCxChUEHjHVtj9rhapeGYwmpYHTFwU2jsf0z8gSqLl3XkqTNC0HI1GhGoPKA8jAssa9nQnxZ3oKhY4Frg2pTMRvFwCAD7wBDpCxrkRiGYDsGUAS2aYFKUODa8RGBPHKDpl1NMmC4UelAhQuwuJyFCZxdgsnq583MTy02hG7hmJ47pGfEtFH7BMGVehB4nTKLVmmrA3sTZVKtTVmPB49Lf6Myg59Gl3mZOXOmu0oJwvrMU7GubJSo9SnhHQbXf2EEPHO9mbX2EogEnEcVXeqUjXpFy0XgVQqVuVliKilsjv69ytRrGEpcS2rOKsxTQfSOW2eqERrj2Wtw8JcCGihPTEJEXFisU5yWPLyhbVj06JJcvX9U/Ri5JMV5ApE4LQNUFdsvyJtYK7q2wkyJIROSCzgFndNCAejn5QAyLVvHr/ACi5OQJqMJ6jrCpQTrkROPONB9ZdtrHNmy0Swy1zZaQQhqmYjXSLV/KaZM6nzjlWzKEf2hZQCoEWiVQp1ExNHxGOq7R2aYVTFISnC5GNaxLR3EuVHoD1jQ8bFGCfEy53aMdM5WF4hnTlMST1OkUZlsKE+yVH8JDeJI+bQK7UXwtYSFSsCUuKsrETXEp6O1BEQw85d0h85cV1s1Nob7s4kplpWFLQMQKSCAsjDMSpqLBKEEEGgJ6QCWq0pPsgB9KD5w0zCoUDtwGXgIvWKwNvLDnQZtzI4xfyZUlRWhjM1dkOEKahi3ekxpclALoTLJHxqUrHTrSJ7bY1lBmJQrsQsIK23MbYsL8W06cRFa3zR2CEkbwUWP4SN75gQm26sPSM9ESrqpuERyy1YaqboMvPrB+iB06bRh/WI0iGkuY9eAeyUSvFu45ZNpQR7rqPwpSVHybviiFRau6eUrLe8hST0LP5fOFS6YaKi7MXLVbxiGNBC2mK6wp0gK5HkPOJ5fkCht33iqWaKIPiCMyFA0UORgzuTaqWo4Zi1S6UYgJcPQKJduAVkzOYApsgoz7jDe2hWXDHIg4zaO42O3SzLSUzAQdSoA94LEQo4eJsKKL+Hr/6HfPC+auUolpYTXi5bpx5xJZbH2q0pSgYlEJDMzks7CPE3al3VMxf5w7f5oM/R1cctVtQoYiJaTMLkGo3Q7c1A6ZRcX+hO/ZfvHZzsUBuFOgoIw5iiI65f9lSqUSdI5JfE0BRAgVafFjU1JckUps2M232ijcaRJPtEZipmJXTzjmGka0ldBDyqK0pJbKJFFoirJHqTFReB2Km8Ikxcx3/AMoZNJOgUORf5GC4oNDpIGhdohttpwpJ/TwklJO7n8x3RnXmpVU0pn4A5HrA8bIlLiK77TSNWVa2gclkpPWL6Jz5R0okwnaN+wWtItdlJCQO3llRZiwWnNXBvKCW27RzLROCZp3XICU5JYFgnwzjniVETJb/AHh5iN1U4pYg1FQfpB43xVAuKcrLl6XjgSkim+B0q/kDFG/J6UhKvcVQvkFZh+APGKy5yVIUglgdcylWh7vnEdrspnyUS1KAIIJIcuKjVuNIXBcZf3v9D8tSgZkuWnEoCjh+7TvBpE2MthHtangOPXgI0rZYE4kqQlKGBBYZilW451itM03cNPHMuXzJi9BKezMnJxRr2hATcxlOMabXiUAQThVLThVTMEpVX8JgTvqy4UJPAt4h/pG/cicVmtSlF/WWdI4ktOV5A+MO2ou4IsaZi6Fa3HMBJfzHjFrhasrJ06AWZSGQ41r4R4zQhjj1Mex5CgAhRZsHt9xiq8Wrs9vuPmIGXRwf3TsxImWVONAKpgxFWSwXLYVaMGpkdXjIvHYqbLJMppqdKgLHVJoe7wgruQtZ5XwJ8o0AqML+RkhN0/Zc4RaOSWqzqSSmYkpPBQILdDFNVkB9mkdhtlilzk4ZiQoc9OYOYPSBa9thgEkyFFx7imrySqjd/jFzF5sZalr/AIESxNdAGbKof1EKNGbKKFFKgUqFCDmDCi/yEF8Ty+Rb6R0C4L4+xSPVUnzQCtRD9mhnShL5qL4lHRwMwWFrttCifvBwGIdxrSodo0b9kqlWmchVCmYsd2IkHwY98Luh0Y6NS1bRTpj4pyy+hNPCMieknWKf2mF9siHTGKz1VhBzUe6JJUpCMgPr4mKxtURqnxFpB02Xplpiiu1RApZJj3sRz8YFyDUUjxU8awkzM2JHzEeiSBEUyaBSBTbCuiSyrCpgCmJpXvZvKNi7LiRNdSiXKiPYJYMAKvlQmB2zy1leNBwsaK4FuUWrRe04e1Oq3GvdQRzhKWosRLIvZuW7ZBJHq1IJYimmoP65xiWaxFKcusPsNsUvNRUOKnfnrlGiWaCjGUfuYUdq0YmL1qeRHnGrOkKXRI+jdIxUTgbUlPBQH+qDGzS2+Z+Uafg+LHOm5Gb53mT8eSUa2Yv9nYQ5d+O7861ieyYVAKDtUB+D1+Yg42i2OlSrCZpmK7QJSp3GBRU26kM/QvwgFuoepR3+ZhPlY8cY8oX2N8bPlncZ1/RNaTQd/wBIqpsRUCrIBqsa9GBie1qy7/pDLNapiFJKFqSAxelGq4enOEY5cYjMkeTLOxN29stUoEn1wx8NxK2IDOKK1h3pS9bapNnl0lykFzpnvK+QHdBfsbKSE2icFY5iyAV0DkgPlTQQDekK3BNoWgF1YQimlCpXeSojo/GNWKXyrZRv6wQXLTVXujdQNTz6mKM3OuevLlF60rKAH9sjdH3E8TzOnjwjOIirPRYQnj0GGx68KDPSYtXYd/uP0im8WruPrB3+UDLoldnVLpLSJXwJ8hFzFFGwUlS/gT/CIshUebl2y6nomC4WOIccIqiKIbGzrBLWSpSEqJ1KQTSg+UKH4oUFbB0S7PWKWudLTLQlLqTUEvmCXzfXwhekdUuZOExFFkYVp1dNArwDdwhejVSZluQQnJK1cG3SNOaoMdovR2i0zjNTM7PFVQw4g+pTUM8baxurFc4p7OKrhjx0C/tgESQ6Zi1NnQCBuZYZKRkonmpvICE80ywomGpceJS+cTWuYCWSABEKYLsklSBEgIiCPFzI449nzg0Zi52Zh1pnxRnzWEHFASkem0qLgKIGrE1hIiqJzRNZJuJYGmZ6CsXl9MTP++VBDYPZDRb7WMuyWppS1fib/UB9Yuldeo+sUpWa0KM27rKVXihCc1zZYD5Oop+pjqF43CqzLSlZSSpJO69BlqBHO7jT/wBVsxAf10gsMzvpDfKOvbTrUZ8rGgpITkSC4xZ0JjZ+F5Gm16/6R534tBOS/wDdsBb5mEgJckDIOSB0GQjOuv8AYo6QYX5NBlTaAbpgOu39jL+ERS8nyV5EFNRrZfw+I/FlwcuWilfqi6GJFDkSNRwjPNsKUkaM2X6aLt/K3kdD5xjz1UMUYW2kXmlxs6tsIMFgM1VErUSH1I3AB1UFRzq/Z4FonTljEpUxeAHIkKIoPujjrlHRrVeEuw3ZZ1LIK0yUdkgkP2i04jMKOqixPDmY5YuWVkz7QcKfdTqeASOEbnUFFGQtybKJQSCtRcmpPXQRTWpzyie224zDQMkZDh/OKoinN30PR7CePCY8JhYQ4GJ7EppiesVhE9j9sfrSBl0Suzq9mLIT8KfIRLiitIXup6DyES4o861suEuKGmaOIjC2ttJTZxhJDrSKcGUfoIH7Nb39rxi3h8OWWPJMTPKoumHf2lP3k+IhQHdsIUH/AAZEfNj+Q69GN6yUWwM6XlqDlVHJSdci44x0G9dsZSQoJmSyQ4LrGYLGvWOG7OSnnh3ABSaAqNFAklhQAOXjdVYwqZOSkLWUTJoVhlrUEjtFtiWBhFCNY0ljvSEvJVNo3L122oRuKrUYwfAiBG13vLmK3Qx1D+UQT5LqZIBJNAVozJoAAolR5DhrHk3ZNY3pqkpTnRlnoSSlAPIqccIj+LEL+VL2QLTWEExTm3ZMD9mVrSNUgqAHNnA7i3OKybYtOde5jEfIaDXkRfZqqMVZ8wRUVeg5iKc+3PlA/KYz50aFOnh4pT5zmFMllq0is8PhjorTy8lSJCuEi1EOxZ4hKoY7lhUwx7FrRdlXkoIKH3SQTSrjnBPNmMoUpg+sA7mL8u9VhJBLunDVyw5cIVOF9FnFm49hTsxaXveyDhaLOn/9ER2nbn9uj/D/AOSo+ftg53/VLFztUj/dRH0TtXKCrVKByISD3qMXvh64Zf6Zl/FZueLX5Rzm+RQxk3afUy/gT5R1bajZyQiwT5gkgLSgkKxFRBcB6mOUWE+ql/An+EQv4jmjlinBUrGfD8csdqbt6M2/zvp+H6mKFms/aTEI++tCKZ7ygn6xpXvZFLWnDh9nVaEnM6KIht02KZLtEmYUpIRNlKO+ghkrSS7KyYRm4l9SNab+hhT6Ub6ly56ZCJYUqWyiGBJmEbpWocEEMNMWjRzW3LmLVimmvD6AQT7UW3trVOmpQoAnk+6kJOIp5g1JgamTwCSwKuKq+AjXyb9mZjVIry7KSHyTxMRzFjJOXHUw60T1KzP5RXeKrr0OR68ePHjwhABDodJVvDrEZMT2KyKmKASHrXgOp0iGcdRs8x0JPFI8hEmKKdiLS0DgkDwDRPijAa2WzG2xX6hH+IP4VwMyoIdsFeqR8f8AxVGJZMo3fh6/xlLyHslSaZmFD+wEKNOipZtXHbMC9/EN0gAJDkmjPzyc8XrkTewXH2kpc61rAQV9p2TiXKQVn/uBICStmGRNAAI5dZ55SoGtC/eC+cHyLWm0gTZ62s8pRZAdmDOSBmpRIQkDiHNS+fClssztmuLXIkSwEJU6iSVthTgw07GSS1eJY6kh2EchSpqyDNkyglONQlETFpQPenWpSVJlcAEuXozxGLB9uUbTaHkWYYxKQAMeFDhTPQEMQVGj00AjNnJSvDLCRKCi8uypJVXSbaavMmNkhTaE4RRT4pe+yvJvosW+9u2wypZXNTlLB7TAojNSJRV2k88VzClA4aRm3js1LCd9JCtVAjPuZLdABBRdFlElKlBJYkCZMJdUxQpgxDewg0CUgYiGDgVlvWyKmgsjDxCqr8BRPRzEuvQKOZz9lSogSyFk5JD4+uEac3aMS8rmmSVNMQpB5gjw4wbT7MuUr21BL5JLePGKdpMm0FjNCSzAzQspA/DhdieKn7o5IK6AS00TFIiCe/tlJsllMFIOS0kKlnooZdDFGw3KFFt5SvupS/8AOFzaQ2OzIk2ZS8suOkaCbN2SSQKtmfCCSVs2GBxBmIUKhSDxAaoy4dYxb8shlpAxJLsGBdiAMQIOVfPlFVT5ukWOHFWDrR4ow+Ill4sCUbuwSXvSwn/5Vn/3UR9GbWJUbQkp91IbkXJ/KPnbYtJFvshGYtEkjg4mJNY+hrXKXMXiWoPlQNTSL3hx4z5GN8V8iMYKHvsD9rLxnmWpKpqylqpxnCeqQWMCdgPqZfwJ/hEGO2tldDIQXAUVMFHQZnxgLsJ9VL+BP8IhPxSqjSou/Cm2nbsr3grfHT6mGS1R5eCt8dPqYYhUZcftNe9nibb62cnIBC/kkq8z8owbymYpsw8QCP8ATF9KT2tqUaDBMAejkkJDcYx1KJHNm7o03JvHFMq19TZ5MUGDDSvXIxC8PwFsjHgkq4GEMMZCMPMhXCPewVw8o6jrI0qL/r6wY7MTcUouxIUdAGBAIoMtYE0yFcI2rgtglKVioCBzqDy5EwnPFuOgoOmGuKFijPk3tLWoAKqcqEecW8UY8otdos3Zj7WHcl/Gf4TGVZRSNHapW7L+I+UULNlG78PX+Mo+Q9k/acvlChrwo0NlYiBeCLZe0ElUvCZiSCrCASxAzpkBm+hAgfMgM7gHhma8xlB3sdOEmzIwtimTVFZPvJlhWGX8LpxNzjK5Ui60x83aFSLIUpKMS1CXLS29x7Rb7uIOA2pKSdXns9kIw2aR+0wBU+b7yQpjhSo1Exb55gKGpU2JtLMaYJg3t4kjRykJLg50Skf0i/svtCESCmWVfap01lTFV7MKISZjmpUHcc1qOkPxvWhORWGlzSUoXhQHVLGAIDdnJYMUpWTvLZgo0Ay4xatc1CjhJCFOzlmfPBLqO0UBnoHGbtGLelrEiWlKAaMlCQd4qySOaiXqfxGJ7qks6p/rJqgxUP8Atp+5LHupBzIqS5LvDOPsQ36Kd63alTgFzzzP64U6Rzu9LvVKWRo9Dx/nHTL5llIZLTKUzBTyKteh+UDk0pmOmanBQFiCTR3IU7Nln4wSdMZHHKStAnY7zXKBCS6Ve0hQxIUPxJNO/OHrSggrkDCRUyy2NPEyls608sxXMRftOzqWdE5GeSqNyKkuHjDmIYkPUHMctRHSipHLlEmRe6kjieunXwjI2jvHtlJOFKWDFh7RzKlak5RYtKFZ1D6/lGam75k3EpKSUpBJPSveeUVY4lGVj3kco0ZpQTkIYmXVo1LHalJSyda/R4qkbxLV14PDVt0KsvXLaFInylIICkrQUk5YgoEPqz8IPJl92xT4rUz6Ilv4FZp4QA3afWo+NPnBSq9Ee6Ss8EDF88h4wrPlnjdQdEwxQnuSssTytdJk+0L5GZhT+6kQxIAAAyAAGtBSKpnzFaJQOZxHwDAeJiNYHvzFHk+EeCW+ZMU5TlP7nZZjFR6Qy8Dvjp9TEPatGbedraYBKZmFABVTnxOUUzei2zHhDoQdEORJa7QVqUSTXnwAEQWcsqmcPR9BDMO9+uEPvYBLOnqapFfwgRW7QxaKYdMlgGj99DEWcXrDcwXLCyshw7ADmNTyiybmR+LxH1VGQmSSCWJA14ZGvdD+xG7u5/iFSwZqUz1gW3+QtF613OgSypMw4gHYlPfzyjJEo/eidUkORhAatVCg66xPc6ZRnoE1sBJBqwFCxfq0dbIZXQ4rjIIyoM3jcRf5IDqD9I0r5uiyiQsysOMJxJIW+TEj2iKh4BbUKgu1Of0hc8ayVYcZ8TbvS39pgqCxOjaQ6SWTGFLtLJIVXhm48dIfIvAsQeLxc8fjjXERlubs3QY9jORa6QouWhFMuvvH9awa7NH1Er/Fmf7f8zChRkv1+y2vYy+hQ9/8KoHpRZMtQocRqKGhQ1YUKH4/YmfoM9l1FU6XiOJhPZ6syJIDPwCl/vHjBhZRVI0JL82yfjChQ/2xMitafbPUxDaEAgOAeo6woUcT6Bq/kDsVUHtI8xAnIT6xXQ+Yj2FHS9/oZ3xJlLPZGpzT5xYumiV93lChRUZZ/IHyvZPRfmIhvU+vX8X5QoUOh9zKo2xDfR8QHc7QUKDUFByhQoq+V9yHYuiO9KYWpQw61Sh9lmFg+BVWD5cYUKFx6QbAsqIqKGPDChRbQsuo/LyhTfb8PIQoUA/uDXRIRHsKFAnHhELDChRxw5Cd7uhsKFHHFuckCWGGifmaxlW3TrChR0TpdFUx4mFChiILSDQQoUKLCF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650" name="AutoShape 18" descr="data:image/jpeg;base64,/9j/4AAQSkZJRgABAQAAAQABAAD/2wCEAAkGBhQSEBQUExQVFRQWFxgXGBgYFRcXFRYVGhgWFBcXFBUXHCYeFxkkGhcVHy8gJScpLCwsFx4xNTAqNSYrLCkBCQoKDgwOGg8PGiwfHCQsLCwsLCwsLCwsLCwsKSwsLCwsLCwsLCwsLCwsLCwsLCwsLCwsLCwsLCwsLCwsLCwsLP/AABEIAMIBAwMBIgACEQEDEQH/xAAcAAABBQEBAQAAAAAAAAAAAAAGAAIDBAUHAQj/xABHEAABAgMFBQQHBQUHAwUAAAABAhEAAyEEBRIxQQYiUWFxE4GRsQcjMkJyocEUUmLR8DOSsuHxFRZzgqKzwiVDUyREZIOj/8QAGgEAAgMBAQAAAAAAAAAAAAAAAgMBBAUABv/EACsRAAICAgICAAYCAgMBAAAAAAABAhEDIRIxBEEFEyIyUXEUgSNhsdHwUv/aAAwDAQACEQMRAD8AfNvITFEpmbwZLKcKIwkVB0ajxdui1Yk41qAK1qK2qrNSS3RuvAxhdklZqQVahxQ8Q2VCIisktSZRmJLYVKZCk4goBRCq5nU56CAck+xSjo0rZKlKKyQfYWxxZK0fkwUR3CAGcuCu0yFlKhjcVDMAOBbi2HLlAcpDEwUJImjau+YUScYJLKcirGrM+QLVBjUsl9eqUnNKkLGpLkOnM5OT8+MZtiThsoLmpVxamnDqRxhSglE1JZ0YknMsaglJ4JPHTwiHTZ1bKtvVvtond504wdbMBX2aWEkb0tYU4GWNSt1RqFOTUeMc5txONTF941OZHPnG9cd6zD2aJbBnYsQAW94jMCpaj60icjfHRzQE7RXjNTbJ4E2YyZqwGWoUCiGDGg5QS3eQuVZiFzU9pNkI/aWlCpiezmGe5UvAsCahLdnkFJBIJiK8NgjNmrX25KlqKmVLqcRf2sVTXgIpyPR+pYS04V/AaAh0kHE1aeMQpKg9Guu5pqscyXNtcrChDy5fbdosrRaCUpQuYVJU0oEoUouklQzCTh3hYp0uyJnmfaMSgg1KsBCxiYKSogd5rwBoNGf6M1p/9wDXMIPTVTw2b6NSlDrtBA/wiUuTk4XSlejxKmiNGbsXfE37ZKSubMKN9wVrKf2a2JS9WNY6T2GMrwKGIt7WRLsSOHQtlARY9jV2WfLWVhQq26UpUCFIcEmlXzGkGtjNVFAxUqzBAbg4cjLJ84GboFq2b9yT1Im2d0h1TkJJPJSQcPMO5pr0jSweu/8AsP8AEYwbmtGO2ye0LkTJLABgCFhnANcsy8b8/wDaKP4j5mK+RfSPw9mxIpUZggjrnBNJm4kg8RACZxpWKtqvyZKDAnDw5wrBkUXTH5YXs6RMRFOfLjmhv5SsyYaq9F6LUP8AMfzixKaYjgzoEwRXXAMb3naTZn76vzhhvif/AORf7xhD2EosNViIVCA/+3J//kPeAfMQ7+8E4e8P3U/lCnENIKSIaYGU7QzeKT/lESJv6bxT+7APG2GmEUfPW0u0NpTbbSlNonhInzQAJswAATFAAAKoGjspv2Z+Hw/nHNLZ6NrTarVNUlckdpMmLqV0ClFVWQeMP8fHxb5AZHa0RW+ROlz5Ev7dasMycuSpQm41AoMsYglM1kkmYPVqIUlq5iM9X27sVz/tc0SkLXLxGfODzEFLS6e+oKCgMmCnIaCuZ6NbzVMRMNospVLUVpLFsZbEtQ7BlrOFLqUCThFaR6r0b3mULR29kwrx4gEMCZmArNJFCTLRllhDND/m4fygOEwQveZbrOhCl2qcy6Bps8VABpjw4xX2k4k86h+l+iO2TJtgWqYtcxXbrDrUpRbBKLOomlTTnA7ePorvGe3aT7KakuApJUo5qWUyQVqPFTnPjBv6PtlplgsqpM1SFKM1S3QVEMUy0tvJBfdOnCKfmZMUsdRqxuGMlLYQ4IUTYYUY1F05tZUj9qSA71JDGhbUcsjFSwWkiXhNQ7ZF95RLNwzivOmCoq7NzB/QEQWScEKFApgRk+Z5x6YxVXRsWW3UwtiKS1dA9KdIEbVRRfifMwSotomKwMXBDADln4j+sDFoNT3+cHDTZIU3JYAuybyykELZ07rhRFFPp9YZa7CkA4ct4YXq7PTiH00iC47V6kJB3nUM2o+TvrFxUvsJM4u6TLbAa4Ji1pALvlhSv9GAd8iQRQaxsXRKRhSVYksDUanTPKMaXrGzZATL9WGYDGaFwWFAQ7uDl4w2bOo2rZbkbqk7zAA6FJqC7Z8X6RXusrJAZbUCmfIU8Whl32NRHF8+cEtgXgIDdNK8w0V5T46Q2GK1sz+07MEYzmKEEk560Zi1DHiLWubNSh910n7rMfezLBSlKGZaraRfvW0ht9qdB3Ri2K9ZaVKBcvROLeLjQE5cng4TddAzxcS/fdjwKCSszFAjMuGb93Uimo5xBInTEgDIFw78d1q8Iu2iUCAaEFRo1RupJPHDicdw4xk2mY6q5l/aO7TJ+ladIhytgfs3bgVitchRqrtpb5MN9IYedOIgpmjfPxHzMCuz6UfabMUkv2spy1VOtJJJ4ktwYQYJk4poTxW3zgXuIzHpleYgPGbbpYKS7wWzLk3wM3f5NDJ+zdFUFAfJ4rLFItvJE53KmJBpi/1RbSuUoMszO7GPmlotS7pQT7IiyNmUnJI+cWo4JPaZXeZdFWR9mS/7Tv7VXg8SqnWbn+4sfSJv7q8vOPRssPu/M/nB/Jl/oH5sQf2gvCRLl+rxmYaAbw7y4rAJb7wWVb5c8NPyg0tOz65ipxQknAogasAc4Erwu1eI4g0coxitjVb6M6VaFA4kEg8QSD8oKNnL7M49nNJCmooAVbMENnzjKu65nUHMX7HcxlWqWRVPaJHcSB5ExVllhy4lj5MuNhFKsytVgfOj/CNIJ9krqwhS1FyXAOVOmkac7YtKUkt7NfaOnfGhdcpsdPfIHRkxdxw/JQlIzsMICHmEIwpF5Ma0etHohQqSDTE0KHQoXRNnFL0VQUAUklyNQQCHrWr6ax6haWIIGRbQ1yciK67QmtNR1oC3dDJKXUsADUvU0YZDjnHozLo07IR2qkpJKSohKiOnPmdYG5srCpVdSPm0bsrCJiUpCnyU2u69OlfCMWcA5bQn9eEFA6i/dFndAL7xWzNoya05xbvi2rEooU2/hLjUJc+Zh90WZ5SS9KnNtdT36/WKF+WjFNIzwgJdmyAd+94juRLVGdLTnBFs5ZytSUpLElmbNLE+bxgJ/KDDZWeEpSoJYywS5dlFVAWGoBYaOxMdklSsZihykkguuTZguysnaNS+7nQJQKTVNHZgSM9Wz8oKLkSmZZ0TBTEl+h1ijtLb5UqQEnCa5Yh3njnFPi/uZZUly4nHL6nYQUkOriDuv7JHk1YFlzCVUgxvWfLmLJSABwBeM42NPARYjPj6BlisnkzZk9Kc3A3QMyNavk7j5axeNlCEpSyiSQVBwE733Wd2pr4RFclpTIJBLYsjwAKmY9WiC22wKUwbOoJ4nT8oFtt66K1JOmbWz8jDbLOxdHbSmOp305v1EHlmLWhPJf1gGuCYBaLI6SoqnSt4uw30ij9flBwsev8A8/1gk/pCSSYWKmDEOQfxYRFaLenAroQPCMxOLxLfrwhtqkKwEgGiSfOsEsjfRzhQBXvf6rIqWEoSvEFK3iR73KFZ/SioZ2ZB6TFD/iYHtopbdgca14pQO8XauQjHEWI2kIa2d+uG1JtNmlzsOHGl2d2LkEOweoOkXV2McIBfR7tCEWMSy+5MWO4kL/5GCtO0CTB2wCKy2REk2lSiAklyeShiPnHJb8tKJloX2dQ5pr4R1mdLE7tEgtjSHahJDh303S3cI5jdlwyP7RUlfuiYrdoAQk6qLnQdWipnXLRo+P1aBr+2UoWyQ+hoc+gEEUqeFysTHdrqDStHgftaJYUlQaubGr8SNII7nQJiUoTTGyfE4cu+MjMk6aRqRVXyZ1C60vZZajPWp5QJBKK7mR3X+bx5Yz7fxq8hFTseyQE1ZKWryDVj2RaxvfEfpG7H6Uefk+Um0QvHjxGJke4o882aKRI8J4YDCJgGwiR4UMePIAk4dPl0AoxUK5nL5RLZVhKplS7pGblm46j+UVbXMJqWzDHLIRNKWMc2jEhJAzfxcgax6L0ZpdkzwSKsrGlQLPQApP1jAme0Y00zFBIYVzDDq/WMtWcFE4J7jmBMgFyDhXVxooM/KsD9vW8xR0cnxjQu6STKDKIJJpoSCG/X5xXm2FSphShBJdmAc0pUCOSpsmrKL5Qe7D2cqwAgMvElKVAsqhV4Bk/0gfsuyNoWRuhHNagn5VPyg/2augWbCpa0qWlJCQkHCCxBIUdWKhlCs01xosYccuVhzcU1MuzIln3UsdM6mnGsc623uIIIUhwlXGY5c1yzEEVlvZsZJygK2nvczZylPQUHIRXjJ2WuEdv8mFIszE14xWkSpmKp+nhFkWkpcAJIJd23h0L5codLmM5OlfrDZM5RRe7DFLUoDEQWHBi+Kulf6VjGmWtRLHMccxpn4RasgxuVqKEgPk5Oempyio4KlnDioHqcySx+UTHRnS2wu2bWo2myLLEmdKSU0YDGN4c/Jo6Ggf8Aqh/i/wDKOZ7NW0KtdkQEkNNlF3yaYh3bMHLrHSLSWtHWYA/+doOC0yfYUqnoQw5t0Jhs63ICTV6HTrDJvZJDkihHOuQeIVrkEGoyP1+sMt/6BpHDr1m4kSfgPhiMZ0X71lFIlAgjc1+JQihD6FnSvRhYEzpc4kMykfwkE9+EQci4UDKOcej+1TEhcuUfaWCOZwYyO7e+cGtpt8+SgrmqSlI1UR4DUnkI7oE1xYUpSWzaOPXhd6k29eW8SQolgBpoawaXh6SUSZWMATXxAHF2aSoBwBiDq7q9YErZbFTZUu0rSn1iVFSUghKSVKDBySGYa1rCM0emW/HlVoD7TZjjWKUJ4knpBX6OpYXapaSWCVY/3Ri8x84ELZefrCwDE5f0jZuR0gqyd3q1M1OenlGZllw3Jas0l/kTUdaOybQ2pJQWKTQvul8qVfjygUl23PrHLUbeWhKCgTFLGKmNWJ06JL73+ruhI27npVvJS2bEEFuv8ovz5vpGXGCXZ15MyJAuBjZvayXaktREwZoKgSWq6dSG5cYIAqMGalB1IvqntFkLj3FFcLh2OAsmid49iELhRBxxy9ZQCShwyZit4cCHQe9jXrEVjm9opahU9kkZZMQINbx2Vlrc9vLBUDkpKqcC2fTiBFaxbHykORNll/xAN1D1zEb3zo0ZzWwbsKQ6sRoA+mRowc/pozZUlyzGOjK2LQRSYkFTAs1a0FDBPsJ6NU2fDPtICpuaUZplnifvL+Q0fOGY8qn0QY2xmxPqUqtKSmpIQSymJChi1TVy2eTtlBFbLLZ0IISkJH4QB5Zxd2ptQSN0tABbrxUqjwppyfZcg1FHlttKcW6T3w2ZehSkEVYv/LweM6cuIphpE16DTHW6+2xAHP8AQjDNrxKIMPtSHpFFUhT/AFgE0tBU/RP2FeXIxfu6WFO4LZZ68X5RQs8gk7xjasqWAAjrDp0Ry7qmBJOMMAzs9Bl0jKkIIUt2O5XoC2opQjx5wTlBKThLKah0fmNRGWNnZySpSkEJKWTkcTlwaHviVkXtlLJj4Mv7JTUqtlmz3ZlnFBR+0KnJNcymOjXol5qvjfwU/wBI5xshYpgtlmJTuidLeje8hL1z06R0m9h65fxnzixj2nQp9odMmlmivMmFjXJ/qY9WqIZqqHvhF7HPoBdoCZpQpCSQlDFgabylVHfGIhDvoAHJOQFHJbSo8YJQGPtN4/QQP2y2IkJwEtNSVdojMKdhhpkUsa5bxHM6scd/oz+Vnv8AehVmQUSWckkzahVQU+rFMG6SHLmr7poMO0X9PU6VTphFX3i5GjnNuUZsydn8ukEFyXfLRJ+1ziCn2UIIBKiHS7HMuCAOTwM5KKHwgMuCyrtKnnKX2EoYlrJ9lIqUoKqGYoskDiQTSJLNtIqWFpT+xUpREsnFgcn2VGr89c4zrx2gmT1BzhlpLpQMhwJ4nn4NGcskEjjWI+6NSRO1K0a6r3kkuyh3fkYivDaErTgQClOvE6NTIRkGXWPIqPxoXbLK8ibVGtd16Iwplzk4kA7q0sJkvN2I9pNXYv8ASPb/ALsUkCaFiZLWwCxnqRiGTs9RwNAYymyjY2ftjpm2ddUTELKRwmJSVAjwfqBHSXF8kAt6ZkWe0lKwUkpUCCCCxChUEHjHVtj9rhapeGYwmpYHTFwU2jsf0z8gSqLl3XkqTNC0HI1GhGoPKA8jAssa9nQnxZ3oKhY4Frg2pTMRvFwCAD7wBDpCxrkRiGYDsGUAS2aYFKUODa8RGBPHKDpl1NMmC4UelAhQuwuJyFCZxdgsnq583MTy02hG7hmJ47pGfEtFH7BMGVehB4nTKLVmmrA3sTZVKtTVmPB49Lf6Myg59Gl3mZOXOmu0oJwvrMU7GubJSo9SnhHQbXf2EEPHO9mbX2EogEnEcVXeqUjXpFy0XgVQqVuVliKilsjv69ytRrGEpcS2rOKsxTQfSOW2eqERrj2Wtw8JcCGihPTEJEXFisU5yWPLyhbVj06JJcvX9U/Ri5JMV5ApE4LQNUFdsvyJtYK7q2wkyJIROSCzgFndNCAejn5QAyLVvHr/ACi5OQJqMJ6jrCpQTrkROPONB9ZdtrHNmy0Swy1zZaQQhqmYjXSLV/KaZM6nzjlWzKEf2hZQCoEWiVQp1ExNHxGOq7R2aYVTFISnC5GNaxLR3EuVHoD1jQ8bFGCfEy53aMdM5WF4hnTlMST1OkUZlsKE+yVH8JDeJI+bQK7UXwtYSFSsCUuKsrETXEp6O1BEQw85d0h85cV1s1Nob7s4kplpWFLQMQKSCAsjDMSpqLBKEEEGgJ6QCWq0pPsgB9KD5w0zCoUDtwGXgIvWKwNvLDnQZtzI4xfyZUlRWhjM1dkOEKahi3ekxpclALoTLJHxqUrHTrSJ7bY1lBmJQrsQsIK23MbYsL8W06cRFa3zR2CEkbwUWP4SN75gQm26sPSM9ESrqpuERyy1YaqboMvPrB+iB06bRh/WI0iGkuY9eAeyUSvFu45ZNpQR7rqPwpSVHybviiFRau6eUrLe8hST0LP5fOFS6YaKi7MXLVbxiGNBC2mK6wp0gK5HkPOJ5fkCht33iqWaKIPiCMyFA0UORgzuTaqWo4Zi1S6UYgJcPQKJduAVkzOYApsgoz7jDe2hWXDHIg4zaO42O3SzLSUzAQdSoA94LEQo4eJsKKL+Hr/6HfPC+auUolpYTXi5bpx5xJZbH2q0pSgYlEJDMzks7CPE3al3VMxf5w7f5oM/R1cctVtQoYiJaTMLkGo3Q7c1A6ZRcX+hO/ZfvHZzsUBuFOgoIw5iiI65f9lSqUSdI5JfE0BRAgVafFjU1JckUps2M232ijcaRJPtEZipmJXTzjmGka0ldBDyqK0pJbKJFFoirJHqTFReB2Km8Ikxcx3/AMoZNJOgUORf5GC4oNDpIGhdohttpwpJ/TwklJO7n8x3RnXmpVU0pn4A5HrA8bIlLiK77TSNWVa2gclkpPWL6Jz5R0okwnaN+wWtItdlJCQO3llRZiwWnNXBvKCW27RzLROCZp3XICU5JYFgnwzjniVETJb/AHh5iN1U4pYg1FQfpB43xVAuKcrLl6XjgSkim+B0q/kDFG/J6UhKvcVQvkFZh+APGKy5yVIUglgdcylWh7vnEdrspnyUS1KAIIJIcuKjVuNIXBcZf3v9D8tSgZkuWnEoCjh+7TvBpE2MthHtangOPXgI0rZYE4kqQlKGBBYZilW451itM03cNPHMuXzJi9BKezMnJxRr2hATcxlOMabXiUAQThVLThVTMEpVX8JgTvqy4UJPAt4h/pG/cicVmtSlF/WWdI4ktOV5A+MO2ou4IsaZi6Fa3HMBJfzHjFrhasrJ06AWZSGQ41r4R4zQhjj1Mex5CgAhRZsHt9xiq8Wrs9vuPmIGXRwf3TsxImWVONAKpgxFWSwXLYVaMGpkdXjIvHYqbLJMppqdKgLHVJoe7wgruQtZ5XwJ8o0AqML+RkhN0/Zc4RaOSWqzqSSmYkpPBQILdDFNVkB9mkdhtlilzk4ZiQoc9OYOYPSBa9thgEkyFFx7imrySqjd/jFzF5sZalr/AIESxNdAGbKof1EKNGbKKFFKgUqFCDmDCi/yEF8Ty+Rb6R0C4L4+xSPVUnzQCtRD9mhnShL5qL4lHRwMwWFrttCifvBwGIdxrSodo0b9kqlWmchVCmYsd2IkHwY98Luh0Y6NS1bRTpj4pyy+hNPCMieknWKf2mF9siHTGKz1VhBzUe6JJUpCMgPr4mKxtURqnxFpB02Xplpiiu1RApZJj3sRz8YFyDUUjxU8awkzM2JHzEeiSBEUyaBSBTbCuiSyrCpgCmJpXvZvKNi7LiRNdSiXKiPYJYMAKvlQmB2zy1leNBwsaK4FuUWrRe04e1Oq3GvdQRzhKWosRLIvZuW7ZBJHq1IJYimmoP65xiWaxFKcusPsNsUvNRUOKnfnrlGiWaCjGUfuYUdq0YmL1qeRHnGrOkKXRI+jdIxUTgbUlPBQH+qDGzS2+Z+Uafg+LHOm5Gb53mT8eSUa2Yv9nYQ5d+O7861ieyYVAKDtUB+D1+Yg42i2OlSrCZpmK7QJSp3GBRU26kM/QvwgFuoepR3+ZhPlY8cY8oX2N8bPlncZ1/RNaTQd/wBIqpsRUCrIBqsa9GBie1qy7/pDLNapiFJKFqSAxelGq4enOEY5cYjMkeTLOxN29stUoEn1wx8NxK2IDOKK1h3pS9bapNnl0lykFzpnvK+QHdBfsbKSE2icFY5iyAV0DkgPlTQQDekK3BNoWgF1YQimlCpXeSojo/GNWKXyrZRv6wQXLTVXujdQNTz6mKM3OuevLlF60rKAH9sjdH3E8TzOnjwjOIirPRYQnj0GGx68KDPSYtXYd/uP0im8WruPrB3+UDLoldnVLpLSJXwJ8hFzFFGwUlS/gT/CIshUebl2y6nomC4WOIccIqiKIbGzrBLWSpSEqJ1KQTSg+UKH4oUFbB0S7PWKWudLTLQlLqTUEvmCXzfXwhekdUuZOExFFkYVp1dNArwDdwhejVSZluQQnJK1cG3SNOaoMdovR2i0zjNTM7PFVQw4g+pTUM8baxurFc4p7OKrhjx0C/tgESQ6Zi1NnQCBuZYZKRkonmpvICE80ywomGpceJS+cTWuYCWSABEKYLsklSBEgIiCPFzI449nzg0Zi52Zh1pnxRnzWEHFASkem0qLgKIGrE1hIiqJzRNZJuJYGmZ6CsXl9MTP++VBDYPZDRb7WMuyWppS1fib/UB9Yuldeo+sUpWa0KM27rKVXihCc1zZYD5Oop+pjqF43CqzLSlZSSpJO69BlqBHO7jT/wBVsxAf10gsMzvpDfKOvbTrUZ8rGgpITkSC4xZ0JjZ+F5Gm16/6R534tBOS/wDdsBb5mEgJckDIOSB0GQjOuv8AYo6QYX5NBlTaAbpgOu39jL+ERS8nyV5EFNRrZfw+I/FlwcuWilfqi6GJFDkSNRwjPNsKUkaM2X6aLt/K3kdD5xjz1UMUYW2kXmlxs6tsIMFgM1VErUSH1I3AB1UFRzq/Z4FonTljEpUxeAHIkKIoPujjrlHRrVeEuw3ZZ1LIK0yUdkgkP2i04jMKOqixPDmY5YuWVkz7QcKfdTqeASOEbnUFFGQtybKJQSCtRcmpPXQRTWpzyie224zDQMkZDh/OKoinN30PR7CePCY8JhYQ4GJ7EppiesVhE9j9sfrSBl0Suzq9mLIT8KfIRLiitIXup6DyES4o861suEuKGmaOIjC2ttJTZxhJDrSKcGUfoIH7Nb39rxi3h8OWWPJMTPKoumHf2lP3k+IhQHdsIUH/AAZEfNj+Q69GN6yUWwM6XlqDlVHJSdci44x0G9dsZSQoJmSyQ4LrGYLGvWOG7OSnnh3ABSaAqNFAklhQAOXjdVYwqZOSkLWUTJoVhlrUEjtFtiWBhFCNY0ljvSEvJVNo3L122oRuKrUYwfAiBG13vLmK3Qx1D+UQT5LqZIBJNAVozJoAAolR5DhrHk3ZNY3pqkpTnRlnoSSlAPIqccIj+LEL+VL2QLTWEExTm3ZMD9mVrSNUgqAHNnA7i3OKybYtOde5jEfIaDXkRfZqqMVZ8wRUVeg5iKc+3PlA/KYz50aFOnh4pT5zmFMllq0is8PhjorTy8lSJCuEi1EOxZ4hKoY7lhUwx7FrRdlXkoIKH3SQTSrjnBPNmMoUpg+sA7mL8u9VhJBLunDVyw5cIVOF9FnFm49hTsxaXveyDhaLOn/9ER2nbn9uj/D/AOSo+ftg53/VLFztUj/dRH0TtXKCrVKByISD3qMXvh64Zf6Zl/FZueLX5Rzm+RQxk3afUy/gT5R1bajZyQiwT5gkgLSgkKxFRBcB6mOUWE+ql/An+EQv4jmjlinBUrGfD8csdqbt6M2/zvp+H6mKFms/aTEI++tCKZ7ygn6xpXvZFLWnDh9nVaEnM6KIht02KZLtEmYUpIRNlKO+ghkrSS7KyYRm4l9SNab+hhT6Ub6ly56ZCJYUqWyiGBJmEbpWocEEMNMWjRzW3LmLVimmvD6AQT7UW3trVOmpQoAnk+6kJOIp5g1JgamTwCSwKuKq+AjXyb9mZjVIry7KSHyTxMRzFjJOXHUw60T1KzP5RXeKrr0OR68ePHjwhABDodJVvDrEZMT2KyKmKASHrXgOp0iGcdRs8x0JPFI8hEmKKdiLS0DgkDwDRPijAa2WzG2xX6hH+IP4VwMyoIdsFeqR8f8AxVGJZMo3fh6/xlLyHslSaZmFD+wEKNOipZtXHbMC9/EN0gAJDkmjPzyc8XrkTewXH2kpc61rAQV9p2TiXKQVn/uBICStmGRNAAI5dZ55SoGtC/eC+cHyLWm0gTZ62s8pRZAdmDOSBmpRIQkDiHNS+fClssztmuLXIkSwEJU6iSVthTgw07GSS1eJY6kh2EchSpqyDNkyglONQlETFpQPenWpSVJlcAEuXozxGLB9uUbTaHkWYYxKQAMeFDhTPQEMQVGj00AjNnJSvDLCRKCi8uypJVXSbaavMmNkhTaE4RRT4pe+yvJvosW+9u2wypZXNTlLB7TAojNSJRV2k88VzClA4aRm3js1LCd9JCtVAjPuZLdABBRdFlElKlBJYkCZMJdUxQpgxDewg0CUgYiGDgVlvWyKmgsjDxCqr8BRPRzEuvQKOZz9lSogSyFk5JD4+uEac3aMS8rmmSVNMQpB5gjw4wbT7MuUr21BL5JLePGKdpMm0FjNCSzAzQspA/DhdieKn7o5IK6AS00TFIiCe/tlJsllMFIOS0kKlnooZdDFGw3KFFt5SvupS/8AOFzaQ2OzIk2ZS8suOkaCbN2SSQKtmfCCSVs2GBxBmIUKhSDxAaoy4dYxb8shlpAxJLsGBdiAMQIOVfPlFVT5ukWOHFWDrR4ow+Ill4sCUbuwSXvSwn/5Vn/3UR9GbWJUbQkp91IbkXJ/KPnbYtJFvshGYtEkjg4mJNY+hrXKXMXiWoPlQNTSL3hx4z5GN8V8iMYKHvsD9rLxnmWpKpqylqpxnCeqQWMCdgPqZfwJ/hEGO2tldDIQXAUVMFHQZnxgLsJ9VL+BP8IhPxSqjSou/Cm2nbsr3grfHT6mGS1R5eCt8dPqYYhUZcftNe9nibb62cnIBC/kkq8z8owbymYpsw8QCP8ATF9KT2tqUaDBMAejkkJDcYx1KJHNm7o03JvHFMq19TZ5MUGDDSvXIxC8PwFsjHgkq4GEMMZCMPMhXCPewVw8o6jrI0qL/r6wY7MTcUouxIUdAGBAIoMtYE0yFcI2rgtglKVioCBzqDy5EwnPFuOgoOmGuKFijPk3tLWoAKqcqEecW8UY8otdos3Zj7WHcl/Gf4TGVZRSNHapW7L+I+UULNlG78PX+Mo+Q9k/acvlChrwo0NlYiBeCLZe0ElUvCZiSCrCASxAzpkBm+hAgfMgM7gHhma8xlB3sdOEmzIwtimTVFZPvJlhWGX8LpxNzjK5Ui60x83aFSLIUpKMS1CXLS29x7Rb7uIOA2pKSdXns9kIw2aR+0wBU+b7yQpjhSo1Exb55gKGpU2JtLMaYJg3t4kjRykJLg50Skf0i/svtCESCmWVfap01lTFV7MKISZjmpUHcc1qOkPxvWhORWGlzSUoXhQHVLGAIDdnJYMUpWTvLZgo0Ay4xatc1CjhJCFOzlmfPBLqO0UBnoHGbtGLelrEiWlKAaMlCQd4qySOaiXqfxGJ7qks6p/rJqgxUP8Atp+5LHupBzIqS5LvDOPsQ36Kd63alTgFzzzP64U6Rzu9LvVKWRo9Dx/nHTL5llIZLTKUzBTyKteh+UDk0pmOmanBQFiCTR3IU7Nln4wSdMZHHKStAnY7zXKBCS6Ve0hQxIUPxJNO/OHrSggrkDCRUyy2NPEyls608sxXMRftOzqWdE5GeSqNyKkuHjDmIYkPUHMctRHSipHLlEmRe6kjieunXwjI2jvHtlJOFKWDFh7RzKlak5RYtKFZ1D6/lGam75k3EpKSUpBJPSveeUVY4lGVj3kco0ZpQTkIYmXVo1LHalJSyda/R4qkbxLV14PDVt0KsvXLaFInylIICkrQUk5YgoEPqz8IPJl92xT4rUz6Ilv4FZp4QA3afWo+NPnBSq9Ee6Ss8EDF88h4wrPlnjdQdEwxQnuSssTytdJk+0L5GZhT+6kQxIAAAyAAGtBSKpnzFaJQOZxHwDAeJiNYHvzFHk+EeCW+ZMU5TlP7nZZjFR6Qy8Dvjp9TEPatGbedraYBKZmFABVTnxOUUzei2zHhDoQdEORJa7QVqUSTXnwAEQWcsqmcPR9BDMO9+uEPvYBLOnqapFfwgRW7QxaKYdMlgGj99DEWcXrDcwXLCyshw7ADmNTyiybmR+LxH1VGQmSSCWJA14ZGvdD+xG7u5/iFSwZqUz1gW3+QtF613OgSypMw4gHYlPfzyjJEo/eidUkORhAatVCg66xPc6ZRnoE1sBJBqwFCxfq0dbIZXQ4rjIIyoM3jcRf5IDqD9I0r5uiyiQsysOMJxJIW+TEj2iKh4BbUKgu1Of0hc8ayVYcZ8TbvS39pgqCxOjaQ6SWTGFLtLJIVXhm48dIfIvAsQeLxc8fjjXERlubs3QY9jORa6QouWhFMuvvH9awa7NH1Er/Fmf7f8zChRkv1+y2vYy+hQ9/8KoHpRZMtQocRqKGhQ1YUKH4/YmfoM9l1FU6XiOJhPZ6syJIDPwCl/vHjBhZRVI0JL82yfjChQ/2xMitafbPUxDaEAgOAeo6woUcT6Bq/kDsVUHtI8xAnIT6xXQ+Yj2FHS9/oZ3xJlLPZGpzT5xYumiV93lChRUZZ/IHyvZPRfmIhvU+vX8X5QoUOh9zKo2xDfR8QHc7QUKDUFByhQoq+V9yHYuiO9KYWpQw61Sh9lmFg+BVWD5cYUKFx6QbAsqIqKGPDChRbQsuo/LyhTfb8PIQoUA/uDXRIRHsKFAnHhELDChRxw5Cd7uhsKFHHFuckCWGGifmaxlW3TrChR0TpdFUx4mFChiILSDQQoUKLCF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9652" name="Picture 20" descr="http://t0.gstatic.com/images?q=tbn:ANd9GcQ1R-bzR-Jnrw0bTwTumQPjnrt3N-dhoG_XpABXx6hPFmxoSiV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5000636"/>
            <a:ext cx="2619375" cy="1857364"/>
          </a:xfrm>
          <a:prstGeom prst="rect">
            <a:avLst/>
          </a:prstGeom>
          <a:noFill/>
        </p:spPr>
      </p:pic>
      <p:pic>
        <p:nvPicPr>
          <p:cNvPr id="69654" name="Picture 22" descr="http://t2.gstatic.com/images?q=tbn:ANd9GcTc0smZD5PUTdIhoCZGT1bgrA2sq9NzkeAYBzEKYoI1R40_Mck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0372" y="1"/>
            <a:ext cx="1483628" cy="12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57620" cy="6858000"/>
          </a:xfrm>
        </p:spPr>
        <p:txBody>
          <a:bodyPr>
            <a:normAutofit fontScale="90000"/>
          </a:bodyPr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№8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Запрещают:</a:t>
            </a:r>
            <a:b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spc="600" dirty="0" smtClean="0"/>
              <a:t>крепкие бульоны; жирные блюда; </a:t>
            </a:r>
            <a:br>
              <a:rPr lang="ru-RU" sz="3200" spc="600" dirty="0" smtClean="0"/>
            </a:br>
            <a:r>
              <a:rPr lang="ru-RU" sz="3200" spc="600" dirty="0" smtClean="0"/>
              <a:t>пшеничный хлеб;</a:t>
            </a:r>
            <a:br>
              <a:rPr lang="ru-RU" sz="3200" spc="600" dirty="0" smtClean="0"/>
            </a:br>
            <a:r>
              <a:rPr lang="ru-RU" sz="3200" spc="600" dirty="0" smtClean="0"/>
              <a:t>сладкие блюда и ягоды;</a:t>
            </a:r>
            <a:br>
              <a:rPr lang="ru-RU" sz="3200" spc="600" dirty="0" smtClean="0"/>
            </a:br>
            <a:r>
              <a:rPr lang="ru-RU" sz="3200" spc="600" dirty="0" smtClean="0"/>
              <a:t>кондитерские изделия;</a:t>
            </a:r>
            <a:br>
              <a:rPr lang="ru-RU" sz="3200" spc="600" dirty="0" smtClean="0"/>
            </a:br>
            <a:r>
              <a:rPr lang="ru-RU" sz="3200" spc="600" dirty="0" smtClean="0"/>
              <a:t>острые соусы;</a:t>
            </a:r>
            <a:br>
              <a:rPr lang="ru-RU" sz="3200" spc="600" dirty="0" smtClean="0"/>
            </a:br>
            <a:r>
              <a:rPr lang="ru-RU" sz="3200" spc="600" dirty="0" smtClean="0"/>
              <a:t>пряности.</a:t>
            </a:r>
            <a:endParaRPr lang="ru-RU" dirty="0"/>
          </a:p>
        </p:txBody>
      </p:sp>
      <p:pic>
        <p:nvPicPr>
          <p:cNvPr id="71684" name="Picture 4" descr="http://t0.gstatic.com/images?q=tbn:ANd9GcTg2MsR2zHtReJuG82qkAj7-rTrm-RK9lYPZ3iXA1S6S4PfI9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0"/>
            <a:ext cx="2643206" cy="1809751"/>
          </a:xfrm>
          <a:prstGeom prst="rect">
            <a:avLst/>
          </a:prstGeom>
          <a:noFill/>
        </p:spPr>
      </p:pic>
      <p:pic>
        <p:nvPicPr>
          <p:cNvPr id="71686" name="Picture 6" descr="http://t3.gstatic.com/images?q=tbn:ANd9GcSljEtWqnBvYg-mfVxrTG-joLY42JsI0h-pbvqIjLQMkxk0g4J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0"/>
            <a:ext cx="2786050" cy="1762126"/>
          </a:xfrm>
          <a:prstGeom prst="rect">
            <a:avLst/>
          </a:prstGeom>
          <a:noFill/>
        </p:spPr>
      </p:pic>
      <p:pic>
        <p:nvPicPr>
          <p:cNvPr id="71688" name="Picture 8" descr="http://t1.gstatic.com/images?q=tbn:ANd9GcTKmYypl2mGbbd4ML0MMIwBeM8QcNwrP2k_v217QsSdGpXNkU8j8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785927"/>
            <a:ext cx="1895475" cy="1857388"/>
          </a:xfrm>
          <a:prstGeom prst="rect">
            <a:avLst/>
          </a:prstGeom>
          <a:noFill/>
        </p:spPr>
      </p:pic>
      <p:pic>
        <p:nvPicPr>
          <p:cNvPr id="71690" name="Picture 10" descr="http://t2.gstatic.com/images?q=tbn:ANd9GcTroaFtOkb7lCKXAsI3QAs_rhEYZlwDsSIne-iwY8achztKk0dhJ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714488"/>
            <a:ext cx="2390775" cy="1914525"/>
          </a:xfrm>
          <a:prstGeom prst="rect">
            <a:avLst/>
          </a:prstGeom>
          <a:noFill/>
        </p:spPr>
      </p:pic>
      <p:pic>
        <p:nvPicPr>
          <p:cNvPr id="71694" name="Picture 14" descr="http://t2.gstatic.com/images?q=tbn:ANd9GcSPbSOLljy1pX2qiihoC-PemoVti9SQlJQw0SNe1PJn48ER8BSEM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1714488"/>
            <a:ext cx="1714480" cy="1928826"/>
          </a:xfrm>
          <a:prstGeom prst="rect">
            <a:avLst/>
          </a:prstGeom>
          <a:noFill/>
        </p:spPr>
      </p:pic>
      <p:pic>
        <p:nvPicPr>
          <p:cNvPr id="71700" name="Picture 20" descr="http://t2.gstatic.com/images?q=tbn:ANd9GcTsHQ2i5nVkF6bAQYszTmu4hUjriWHVi_5HhpX33DYiTODY8mzRs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5545244"/>
            <a:ext cx="1752595" cy="1312756"/>
          </a:xfrm>
          <a:prstGeom prst="rect">
            <a:avLst/>
          </a:prstGeom>
          <a:noFill/>
        </p:spPr>
      </p:pic>
      <p:pic>
        <p:nvPicPr>
          <p:cNvPr id="71702" name="Picture 22" descr="http://t0.gstatic.com/images?q=tbn:ANd9GcS6jZ1nzJDiwyrtaNgsdPLt86GO-CycqeMvSjdQUAMW5MYh_ATH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4" y="5573907"/>
            <a:ext cx="1500166" cy="1284093"/>
          </a:xfrm>
          <a:prstGeom prst="rect">
            <a:avLst/>
          </a:prstGeom>
          <a:noFill/>
        </p:spPr>
      </p:pic>
      <p:pic>
        <p:nvPicPr>
          <p:cNvPr id="71704" name="Picture 24" descr="http://t3.gstatic.com/images?q=tbn:ANd9GcRNyagzPXhgs8z15p_oFJorvh_oe2tNmqQmY-B9H_n-XVwDC0q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5537104"/>
            <a:ext cx="1071570" cy="1320896"/>
          </a:xfrm>
          <a:prstGeom prst="rect">
            <a:avLst/>
          </a:prstGeom>
          <a:noFill/>
        </p:spPr>
      </p:pic>
      <p:pic>
        <p:nvPicPr>
          <p:cNvPr id="71706" name="Picture 26" descr="http://t2.gstatic.com/images?q=tbn:ANd9GcSlg9vwY_TP9OA39GD5yG5d9OVUs1wq7aHTn6DBNxdZVsbegGG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63" y="5572140"/>
            <a:ext cx="1119177" cy="1285860"/>
          </a:xfrm>
          <a:prstGeom prst="rect">
            <a:avLst/>
          </a:prstGeom>
          <a:noFill/>
        </p:spPr>
      </p:pic>
      <p:pic>
        <p:nvPicPr>
          <p:cNvPr id="71696" name="Picture 16" descr="http://t0.gstatic.com/images?q=tbn:ANd9GcTy6l5t9v6S723xPshOdgQbq2L3LrsncwLMCuV3eiJ7g3sChHiv2w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75" y="3643314"/>
            <a:ext cx="1928825" cy="1928825"/>
          </a:xfrm>
          <a:prstGeom prst="rect">
            <a:avLst/>
          </a:prstGeom>
          <a:noFill/>
        </p:spPr>
      </p:pic>
      <p:pic>
        <p:nvPicPr>
          <p:cNvPr id="71698" name="Picture 18" descr="http://t2.gstatic.com/images?q=tbn:ANd9GcQpMn4fYMpr6FIOHzHn8DrEAr3vo7vEBS44IIs-EtEa0nQ-F6XHkw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3643314"/>
            <a:ext cx="2714644" cy="1928826"/>
          </a:xfrm>
          <a:prstGeom prst="rect">
            <a:avLst/>
          </a:prstGeom>
          <a:noFill/>
        </p:spPr>
      </p:pic>
      <p:pic>
        <p:nvPicPr>
          <p:cNvPr id="71692" name="Picture 12" descr="http://t3.gstatic.com/images?q=tbn:ANd9GcSgu_5x8-9AA1CWKxLfpllatzO2CmSKMLOhKs_Ws7hO6A9Rcc_z6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14942" y="3643314"/>
            <a:ext cx="2066924" cy="1933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69138"/>
          </a:xfrm>
        </p:spPr>
        <p:txBody>
          <a:bodyPr>
            <a:normAutofit fontScale="90000"/>
          </a:bodyPr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№8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Рекомендуют:</a:t>
            </a:r>
            <a:b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/>
              <a:t>хлеб ржаной (150г/день);</a:t>
            </a:r>
            <a:br>
              <a:rPr lang="ru-RU" sz="2700" dirty="0" smtClean="0"/>
            </a:br>
            <a:r>
              <a:rPr lang="ru-RU" sz="2700" dirty="0" smtClean="0"/>
              <a:t>молоко, кефир, обезжиренный творог и блюда из него, неострый сыр;</a:t>
            </a:r>
            <a:br>
              <a:rPr lang="ru-RU" sz="2700" dirty="0" smtClean="0"/>
            </a:br>
            <a:r>
              <a:rPr lang="ru-RU" sz="2700" dirty="0" smtClean="0"/>
              <a:t>нежирную говядину, куры, кролика в отварном виде;</a:t>
            </a:r>
            <a:br>
              <a:rPr lang="ru-RU" sz="2700" dirty="0" smtClean="0"/>
            </a:br>
            <a:r>
              <a:rPr lang="ru-RU" sz="2700" dirty="0" smtClean="0"/>
              <a:t>нежирную рыбу в отварном, заливном виде;</a:t>
            </a:r>
            <a:br>
              <a:rPr lang="ru-RU" sz="2700" dirty="0" smtClean="0"/>
            </a:br>
            <a:r>
              <a:rPr lang="ru-RU" sz="2700" dirty="0" smtClean="0"/>
              <a:t>нерыбные продукты моря</a:t>
            </a:r>
            <a:br>
              <a:rPr lang="ru-RU" sz="2700" dirty="0" smtClean="0"/>
            </a:br>
            <a:r>
              <a:rPr lang="ru-RU" sz="2700" dirty="0" smtClean="0"/>
              <a:t>яйца (2шт/день);</a:t>
            </a:r>
            <a:br>
              <a:rPr lang="ru-RU" sz="2700" dirty="0" smtClean="0"/>
            </a:br>
            <a:r>
              <a:rPr lang="ru-RU" sz="2700" dirty="0" smtClean="0"/>
              <a:t>овощи сырые, отварные (200г/день);</a:t>
            </a:r>
            <a:br>
              <a:rPr lang="ru-RU" sz="2700" dirty="0" smtClean="0"/>
            </a:br>
            <a:r>
              <a:rPr lang="ru-RU" sz="2700" dirty="0" smtClean="0"/>
              <a:t>несладкие плоды и ягоды;</a:t>
            </a:r>
            <a:br>
              <a:rPr lang="ru-RU" sz="2700" dirty="0" smtClean="0"/>
            </a:br>
            <a:r>
              <a:rPr lang="ru-RU" sz="2700" dirty="0" smtClean="0"/>
              <a:t>гречневую, овсяную каши;</a:t>
            </a:r>
            <a:br>
              <a:rPr lang="ru-RU" sz="2700" dirty="0" smtClean="0"/>
            </a:br>
            <a:r>
              <a:rPr lang="ru-RU" sz="2700" dirty="0" smtClean="0"/>
              <a:t>салаты, винегреты;</a:t>
            </a:r>
            <a:br>
              <a:rPr lang="ru-RU" sz="2700" dirty="0" smtClean="0"/>
            </a:br>
            <a:r>
              <a:rPr lang="ru-RU" sz="2700" dirty="0" smtClean="0"/>
              <a:t>чай, чай с молоком, некрепкий кофе, томатный сок, фруктово-ягодные соки из кислых плодов.</a:t>
            </a:r>
            <a:r>
              <a:rPr lang="ru-RU" sz="2700" spc="600" dirty="0" smtClean="0"/>
              <a:t/>
            </a:r>
            <a:br>
              <a:rPr lang="ru-RU" sz="2700" spc="600" dirty="0" smtClean="0"/>
            </a:br>
            <a: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t2.gstatic.com/images?q=tbn:ANd9GcSEfsIGxq-4-BedovMULFKYVRTQ80YT2pfUIsrhKFBOco2PWU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893201" cy="1928802"/>
          </a:xfrm>
          <a:prstGeom prst="rect">
            <a:avLst/>
          </a:prstGeom>
          <a:noFill/>
        </p:spPr>
      </p:pic>
      <p:pic>
        <p:nvPicPr>
          <p:cNvPr id="73734" name="Picture 6" descr="http://t3.gstatic.com/images?q=tbn:ANd9GcQsqNYK2v0-03FL4cJ-iH3fcHkoztL2Ymo43RjU0u7lxPgy9j1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2714612" cy="1743076"/>
          </a:xfrm>
          <a:prstGeom prst="rect">
            <a:avLst/>
          </a:prstGeom>
          <a:noFill/>
        </p:spPr>
      </p:pic>
      <p:pic>
        <p:nvPicPr>
          <p:cNvPr id="73736" name="Picture 8" descr="http://t2.gstatic.com/images?q=tbn:ANd9GcQFk-mcqBH59dGUtucY3NUlE_UmFfR1-vyuGQSt1r26d6lzdRojg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0" y="0"/>
            <a:ext cx="2762250" cy="1657351"/>
          </a:xfrm>
          <a:prstGeom prst="rect">
            <a:avLst/>
          </a:prstGeom>
          <a:noFill/>
        </p:spPr>
      </p:pic>
      <p:pic>
        <p:nvPicPr>
          <p:cNvPr id="73738" name="Picture 10" descr="http://t1.gstatic.com/images?q=tbn:ANd9GcSr5qpw9DM6jprJ7Al42Bpv3NNErFZd5kKuigT2_MvZFcwCpGq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643050"/>
            <a:ext cx="1643074" cy="2071704"/>
          </a:xfrm>
          <a:prstGeom prst="rect">
            <a:avLst/>
          </a:prstGeom>
          <a:noFill/>
        </p:spPr>
      </p:pic>
      <p:pic>
        <p:nvPicPr>
          <p:cNvPr id="73732" name="Picture 4" descr="http://t3.gstatic.com/images?q=tbn:ANd9GcRy2MvEufHgi748XwAxQBc_eQzxfNmKgzh9id3eoEbSJaDCslq-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3" y="0"/>
            <a:ext cx="3835987" cy="3714752"/>
          </a:xfrm>
          <a:prstGeom prst="rect">
            <a:avLst/>
          </a:prstGeom>
          <a:noFill/>
        </p:spPr>
      </p:pic>
      <p:pic>
        <p:nvPicPr>
          <p:cNvPr id="73740" name="Picture 12" descr="http://t3.gstatic.com/images?q=tbn:ANd9GcQQZtTozhghhtg4U-XGKtJbd3Tois3wNClC8kqrLzYnG7uundp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3820" y="1643050"/>
            <a:ext cx="1440179" cy="2071702"/>
          </a:xfrm>
          <a:prstGeom prst="rect">
            <a:avLst/>
          </a:prstGeom>
          <a:noFill/>
        </p:spPr>
      </p:pic>
      <p:pic>
        <p:nvPicPr>
          <p:cNvPr id="73746" name="Picture 18" descr="http://t3.gstatic.com/images?q=tbn:ANd9GcRAmTpg-cyGy6tPPSxJ6B4C97658pjPTWfGSbZ9jYoDZVI4jC5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3643314"/>
            <a:ext cx="2457450" cy="1571636"/>
          </a:xfrm>
          <a:prstGeom prst="rect">
            <a:avLst/>
          </a:prstGeom>
          <a:noFill/>
        </p:spPr>
      </p:pic>
      <p:pic>
        <p:nvPicPr>
          <p:cNvPr id="73748" name="Picture 20" descr="http://t1.gstatic.com/images?q=tbn:ANd9GcQlZ2jVeHQEVxSvCNONf-sWziKK3KuFaKjF7bZYewfzKOYpRZzG7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48500" y="3643314"/>
            <a:ext cx="2095500" cy="1571636"/>
          </a:xfrm>
          <a:prstGeom prst="rect">
            <a:avLst/>
          </a:prstGeom>
          <a:noFill/>
        </p:spPr>
      </p:pic>
      <p:pic>
        <p:nvPicPr>
          <p:cNvPr id="73750" name="Picture 22" descr="http://t2.gstatic.com/images?q=tbn:ANd9GcT8Xl4WwNvyUo1IuWjTgCKS01q21QvEOVXUiXw-iMqkiIANQVu9d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092209"/>
            <a:ext cx="2357421" cy="1765791"/>
          </a:xfrm>
          <a:prstGeom prst="rect">
            <a:avLst/>
          </a:prstGeom>
          <a:noFill/>
        </p:spPr>
      </p:pic>
      <p:pic>
        <p:nvPicPr>
          <p:cNvPr id="73752" name="Picture 24" descr="http://t1.gstatic.com/images?q=tbn:ANd9GcR5kAjQC7B0ZWW6NcZiEcu44hju9AzKM_rIBZk8mz7BE4Az_u1so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57422" y="5130400"/>
            <a:ext cx="2428892" cy="1727600"/>
          </a:xfrm>
          <a:prstGeom prst="rect">
            <a:avLst/>
          </a:prstGeom>
          <a:noFill/>
        </p:spPr>
      </p:pic>
      <p:pic>
        <p:nvPicPr>
          <p:cNvPr id="73744" name="Picture 16" descr="http://t0.gstatic.com/images?q=tbn:ANd9GcSdZxlb8D9wFNUgHcYUWoL1SmPYvcyDr9uw3Pj_5o326nD2KzZTo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5984" y="3643315"/>
            <a:ext cx="2533650" cy="1571636"/>
          </a:xfrm>
          <a:prstGeom prst="rect">
            <a:avLst/>
          </a:prstGeom>
          <a:noFill/>
        </p:spPr>
      </p:pic>
      <p:pic>
        <p:nvPicPr>
          <p:cNvPr id="73742" name="Picture 14" descr="http://t1.gstatic.com/images?q=tbn:ANd9GcS4X2R1IVq3Hro7PSO02g7LfFLVlXu00ZPOwwpOAwUT0Pz5K2p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643314"/>
            <a:ext cx="2357422" cy="1571636"/>
          </a:xfrm>
          <a:prstGeom prst="rect">
            <a:avLst/>
          </a:prstGeom>
          <a:noFill/>
        </p:spPr>
      </p:pic>
      <p:pic>
        <p:nvPicPr>
          <p:cNvPr id="73754" name="Picture 26" descr="http://t2.gstatic.com/images?q=tbn:ANd9GcRZzDd5Si7wnQDAgtZIaf4SN6Q60tChl26Z4pIvLfYEVr687QF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86315" y="5214950"/>
            <a:ext cx="1536817" cy="1643050"/>
          </a:xfrm>
          <a:prstGeom prst="rect">
            <a:avLst/>
          </a:prstGeom>
          <a:noFill/>
        </p:spPr>
      </p:pic>
      <p:sp>
        <p:nvSpPr>
          <p:cNvPr id="73756" name="AutoShape 28" descr="data:image/jpeg;base64,/9j/4AAQSkZJRgABAQAAAQABAAD/2wCEAAkGBhMSERQUExQWFBUVFhgXGRcVFxgXGBcYFxUXFxgWFxUYHCYeFxojGhQUHy8gJCcpLCwsGB4xNTAqNSYrLCkBCQoKDgwOGg8PGiwkHyU1LC8wMCwsKiwpLSwsLCksLywsLCwtLCwsLCwsLCwsLCwsLCwsLCwpLCwsLCwsLCwsLP/AABEIAL0BCwMBIgACEQEDEQH/xAAcAAABBQEBAQAAAAAAAAAAAAAGAAMEBQcCAQj/xABOEAACAQIDBAcEBQYJCwUAAAABAhEAAwQSIQUxQVEGBxMiYXGRMoGhsUKzweHwFFJyg7LRIyQzNDViouPxFyVUY3OCkpOj0tMVFkRkwv/EABsBAAEFAQEAAAAAAAAAAAAAAAUAAgMEBgEH/8QANxEAAQMCBAMFBgUEAwAAAAAAAQACAwQRBRIhMRNBUSJhcbHBFCOBkaHRFTIzcuEGNEJSYvDx/9oADAMBAAIRAxEAPwDb1r2vFr2kklSpUqSSVKlSpJJVyXFNXbkHXQfCuga5cLhXWel2nhXNKupXTgNeTSU15NJdXQpE1zNKaSS6zUgaaN0DiPKlbaTXLhJPUqVKupJUqVKkklSpUqSSVKlSpJJUqVKkklSpUqSSVKlSpJJUqVKkklXBruuDSSXS17TRuxpFLtT4Uly6dpUznPP4Us55/CkldPUqa7Q0u0PgfhSSuuri6VCuXFG4a+H76lDECYOhPA8fI8arb12CQeBofX1AgYCdL9VLG3MV2uIb8Gne2J5/j3VGF9eddrdHOhEdXfTP9VOY+5O5/FvX7q5J8/X7q5ziuWujnXXTN/2+qWRP2ACdSfU1zeGp4/H50wMQvOuGxy019dEI7Fw+eq7wjfZSFxBHI/Cp+HMiedUD4/cBV/hh3R5Vawqr47nNBJATJo8oGidpUqVHlWSpUqVJJKlSqNi8aqDXU8qY+RsYzONgugEmwUmuDdUbyPUUP4rajNxgchUB780FlxmNpswXVxlG47lGAug7iPWupoIN+n8Ntl0OhkcjqPupRY0xxs5tk91C63ZKMKVQtn7UW6NNDxH431No0x7XjM03CouaWmxSpUqVPTUqVeFq57ZeY9RSSXdcGl2y8x6ilNJJNNvr2KptrbXw9q4e0y5xH0QW3c9+6qnEdKsO2627foll+RFdsp2Uk0mrWlF9KKCv/cKHdYc+dx/+6vLnSCd+FQx+dr86cGqcYbP0+o+6L7uNtr7TovmwHzNcrtBT7IZvEKQP+JoHpQ3gOkmhi0lsjgBH7Ipi71iBD37Nw/oifnSLCFC6le0kG3zCJcW7ShaAA4gD0kn37hTG19GPiAaqh0tsYhYQsGBBKupU6cp0NXO3B7J5g/j41mcU95FK0m+XKR9VLEwsc243uqsPTlt6hBqetPWFtqiLmaKQbtK4SRTJauw/dNStbdMy2Ua5dppr9NXn1ph3poarjYwpdm7LqPGji2NB5Vn+AM3U860IVs/6eZaN570MxEWc0JUqVKtOhaVKlUbH4sW0Lenmd1Nc4NBcV0Ak2CjbS2mE0Xf8vvqiu4gnU6+NR3vliSTTttJnhof8B41h62skqpLDbojEcIiHemmauGuVIuW4mTu4Hf5VEcH0FDy0t3Vlhumrr02ble3lPKo9xq6LhW2C6ftYwqwKmCOVGexNri8uujjePtFZ8z1N2PtLs7isJ0MHxHGjOG1jon5TsVBWUgkZcbhH2MxWQCNSxyid075PpTRQn2mJ8jlHoPtJqDt/Ea2+Ihm84Aj517Yd8isHBBAMON0ifbH2g1q2yhzi3os66Mhod1UwYdfzR7xPzrpEA4D0qCNrLMMUB/2iH5kH4U6m0lnifJSw9VBFPzg80wtcFIZByFSLIhRFVxxy7pP/AAP/ANtWGH9kfbTlyxG6z3pXg0OMusRqcn1aD7Kh4S0JmKp+sPFXF2jfy3bij+D0Dd3+Rt7lIIFUVvbuJXdeb3qn/bTBiMLOyb3C0lJhMxDZSQRYEa9QtCJpq5doEXpFiQdbs+BVPsAqM+0r7HW/c8gQo/sgUvxSADmiTqGodo23zR8V41C2htmxbBZnXSAcveMnhlXWaCXtBtXLP+kzMPQmKiYu2oXQAeQAqu7FQ42a1VDgLr5pH/JFF/pQbhiynZroS7e2RG5VGi+cmtd2vdmzbbmB8VmsFwbd33VuTtm2dZb/AFdo/wBgfvoa4mdkwPMKLEKWOn4WTqfRUyXgTT9ptap+2hjU7D39RWHfHYp747BWBNejcaaDV2G7ppMGqrEKvvNqajXDT9461FuNSaFfYFK2PrftjxrQxWdbDb+M2h/WFaLW2wEe4d4+gQbFP1B4JUqVKj6EpUN9M8VlVF5kn0H30QPiFG8geZAoM6cYhWe1DAiG9kzxHKh+IvAp3WV6gZmnbf8A7oqvD4zn6Vc4fFCFO+DEDXzO7ShG3il7UICS3v1ETrI37t3Ori1fIGhIE1iSTE5HJomvGis2cGTM7/CdP8KYAHHx86jG7yM/jwrxbscfu9aaH3OqjbERsuro+X4+VQ7vnvp/tRvP+PPTgN1Qb+JkzTjqrUTSmr9yucJd71RcReAqNaxwDCp4AQ4FEOH2UdbWxhZbQBGbsDp7yP8A80JpaxNxh21wsgWAglV8PZPCmduYlmFvKSpFrQgwRNxjoeG+lgdvurDPDiBr7La8+Bo8ZoySXc/sEAMMjBZu38lTrmCVRGVCAdJUTrEyeO6khCnRLY/Vp9oNTMQxiWR1/wB3N8Vmq27jrYMFoJ4GR86txSwnVrgh8ok6FOlteA8gB8q0nox/NbXkf2mrKm2hamO0UeZitT6Kn+KWuOh/aar0Tw46FU3tIGqyDrIP+cr/AJW/qbdDQNEvWT/SV/8AV/U26GaCT/qO8SvSaUWpIv2t8gva9G+vJrhrlRAXU7AnWfhTGITu17bOuvOliD3T4U4CxTJF7gONbxsJO02XZHOwvqB91YLgG191bl0R2oibOw06ns4geDEa1cp3Na5+c2FlnMaBMcZbvdCLXdZqXh72oqJtIZbrAbiZHkdaVm7WQmZYlWSA5gKv7d2url3u+dV9rFU7cu1VIsqBj1XFxqiXXp29dqDeu05jVZYFcdFbebFJ/VDH0H7yK0Oss2V0gGGYkAFioUTw1n7BU210/Z3ym9bTmMyA+Ub5ra4S5scFuZJKzOJVDX1XDG4sEeY7aKWhLHyHE0MY3pE77jlHIfvoT6X9MxYTtGm4znKig+23nwA5+XOs5x3WZjbV1kuWraFTrbZWBHgZM1JJ7TVAmPst79yrDWwUxAk1d5LXL2K8aq8bi5jjBqs6M9JlxlnOBlZTDLMwfA8jXu0WI1rOvztcY37rR0rGOsW7K4twRI9qN/Gkb9U2Cx2YAg/dU1L3H5VTfGQbFSuhsp4xEGuHxUmoZvjhXDXqaGrghUp79Q792uWvVBxWMAqZkZJU7Y7KNtTGQKqrWIJNNbUxcmouGxADCjEUNmJOfrZXfSXavZppwQL6R99ddGG7Qo7DujKNeMkD5RVVjWDiW1CwdfxyFWXQ++O4vDNbaD+bn0+BFJ7LQG26HSmzyFqV0UwxFO3HkDxqDj7+VfE1m7E7KnGLmyjY3ELuAHiYFHfRc/xS15H9pqyy9iNa1Doi04OyfBv22rR4GwtlN+nqEzFWBsDbdfQrJesdP85X/wBX9TboY7M0V9Yo/wA43/1f1KUORU85947xK2VCAaSK/wDq3yCj9iab/JDzqYBXkb6ja4q0GhcWsNrvqSuFXjrTdungRULybqF4AK9/JlA0AFGmwXP5LaHIH5mg9WFaD0UwQfDIfPz9o1BJG6UBo3uhOJuayMOPVVm0FzeY/EVCXMOB+yrrbeDCExUPZ/Sd7Qyt3084I8jx99RCna1+SQ2VJrnujzRC6atYinjiKfbYNrHE3LRvjXVEdUAMa8CSDE10Ored4vkeN/8AcKm/C76gkjuBVM1TQbP0PQqCFdzCKzHkATUW/aYWzcbuoNJO+ZgADjrVxfuW8ATbtoUdjmPfmP60Rpy4VkfTnbd78sOa4SkBkE6KCIMDnINWIsOiLsgccyq1NTPHEZWNFuRUvpr0gZLarbJBuEgkbwBvAPDeKFMXsBg6Cy6Xi9rtotNmNsBSzLc0EMoBmmNpbQF1VGsgnXzqtmtLSxiKPKRqs3GHWu/c3JT7464coLsQnsgkkL5DhuFP3drXrguBnZu0ZWfNqWKTBJOukmolkKT3iQPDf4VJ2di1tsSyBwVIAJiCdzDxB91WQeV1KeqKer/blnDM63HI7XKAY7qkT7R9++K0faFy2Lea4yqv5zEAetYVi2SQUDAQJzEHvfSiOE7qcxO07l0KLjswQZVBMgAcKD1WGNnl4l7dUVpsSdBHkte238rSWfKTcsutxeOVgR8N1cjpQB58RuI/fQDsvaJw+IlGzqDBgMA6+R119a7x22GdzmUDXcAQR60w4brY6jqijMYY5t3aFHR6X255e6vR0oXmKz9tYJ3HjVvj8HhOysrhbmIuYhlBuBgi2kP0lDEAn5eJrn4bEuSYsYxdw0RVc6TLFU2M6Qgk8ffQnftXlMEGmlZhvBqSPD426hQHGw/ZXb7SLHSrPAYY6Gh/BsNKL8AwyimVPuxYIlSvMgzEqFtJyC6De2VfVZJq52fbhO1T2goA8ezA9NaHOkN0DEb9MoP9kVcdEMab15bYBjtFY8o1k684FQTMPBDh0uVG97S8g76rTuj+f8ls9oCHyCZ3+E+MRVbt7HZZPLSiNqzrpJjJaJ4k1nYWcWS6jgF3Li3i5ato6FH+I2fJv22rCcCSWFbt0J/mNjyb9tq0uHMDZTbp6hQ4v+i3x9Cst6xP6Rvfq/qUobol6xf6Qv8A6v6lKGzVef8AUd4nzWvw/wDtYv2t8gvRSUaNXldoe41NgbmcrRNgobYkAUwdpVXY68RVc+JqzHTgi6EVNWGOIRbhMcCPOjfYG1zbQLMCsmsXzAFaJsy21zIFBLMB8RVGrj4YBbumvLZ47O2V3tHGZ6pbyEUabP6I92bzR4Dh5mpybJwYn2THOTVIRvPad9TZCxiEUPZYCfDZZaek74TEWlQjO+9SYGUfnwZE8KJv8o+IK97sl9nQdoSZmTJYgRpwMzRFd6N7PunvW7ZPMgT6kVCx/VhhLizam2eBQ6e8HSisVVwwGx7fAqi6eCZ2aoGvhy6ISzG8XcuM7GddAeEA8D5/Cs96fg9sgYFWCkEEQd+nzrWcN0UODW6b4N0aFGVfZI3SmoOsVlPT/bKX8QMpk21gnmZ9keA+01eo4mEiUG51un104dAWtPZ0t8OiGL2GZAuZSuYZhIIlTuYTw0OtMVYflRS4XUi5KQS6htXtw2jcQSYPAgGpl7YNxeygqxu21dFVgzGZEFQZDCN2nCjAbdZkmyi4mzYIXs3YEWgz9osA3OKJlmRuhmjjMVCReeoFeX0gkHf6VL2dtZ7K3FQgC6uVpE6eB3j3V24J1XFGu2+MRw98cjXKgR/hTmMvKzEquQHhJMaRvOpriwd4C5iRG6YniPGmrqbmpOK2k9zMXOZmbOXIGYk75bfGsxzqM4iktskEgEgbzy4a8qVykuu1YiJMDhyon6M443CUK5mCyCFkkDfI9NaGbGJZJysVlSpgxKsIZT4EaRXuGxTW2zIxVuYMHXQ6ioZYhI2yinj4rcpWg3MEY1Hwqrvqq94x7/tpvZHSdFQ9pq0AD2uZJYnnuHDh4zW7SxhxV5odVVVJGc5Q2RZjxYxAHExQ6Kmkz5TshUVLJnsdlCuX1FyV0BO7lRJsfGTAoUxGDa3kziA6h11BlTMHQ6bjodak7O2nkYVcqIMzbBa7DqoQnI46K36Q2pxSg7sgJ8Ry+FE3V+hGM1EA2yY5Ru90NQpt7G57tthv7MfNqMOgCM95Lh4Wip8lKgT6/wBmhlXdtJr0RHsmV5G91ptpprKtvYn+EccQft3VqNo61kfSnTEOP6x+dA8MAc8hTU/5lJ2ZiZKDlPx/wNb70KP8RseTfttXzhsu9Fxf0h86+jugzTgLHk31jVpaRtpT4fZV8WN4m+PoVl/WL/SF79X9UlDLNRP1j/0hd/V/VJQvdHdqjILvd4nzWww/+1i/a3yC5N2kbncPiaYVa6Z4BFKGwcrT9QqTaIkTVSBrVxj20quVI141fhPZWYr2ZpdE9hlLOFGpJgAczX0J0U2EuFw4e5HaFRJ5eArKOqXYov43OwlbQzf7x0H21tO2z3lXgBQ2tkAJ/wCPmUMnmc4CEHfU+Crbt1neXOnIbo4Rzrw2+PMcaeU6Rv8Asr06/j4EVn3HNqd029tlHC/L767tXWUaEjyru5bpp2iPHfUJd0TvzKwwu0My5bmoOknh51j3W/1cphv43YhbbsA6SIDHcy+B4j31qLtp9lZv1041zZw1vXIGuE8s0KAD7i0eZozhVQ/2hrCd/LofRU6iEZC4bLKNVUgj2oMnwnd61zavMDKkgjiDBHvFWWP2011i1xVc5Ag0yhYAAZQpiYEa+FLA4FTausbttCgGVGBLXSW1CkAgRAJkxW0trog99NVVO010uHJ/H21K2hgnthCyFQ65hPEAld48VPpTqbRZkRWVSLYKrChScxLd8rDPruk6RSskqxhFWGzLVoh+0dkORipUTLj2QeQJ0nhUS7b414gMTw3fd8KQNiluncXhcoU5lbMJhTJXwYcDUYMfWka9VaaupFfjXi0/ew4DsqsHAJhhoCBrIndpwpDuqQVGsbwZA3gg+NdCSex3ZQotlm7oLFlywxHeQAEgqCNG0nlUKpljGKLT2zaVi7KRcM5kCzIXh3p+FM4x0zt2YYJPdDkFo4ZiAAT5Cunqkms1eCrDBbKFy3IuoLhurbW0xyk5vp5j3VUGASTxqFft5SVO8EgwQRIMaEaGuEFJO2r5LLPDT3VrHV2R2LMNAWgc9J/fWT4awSJ4THvgnd7q1Lq6P8VYcnHxFBcYHuPki1E45TfmjpcUvMVnHTXBxiCwMh+9pz4ii++lUm3MJmtNA1U5h9tZ2hdwpL33RKM2ddBmH0Yc5Hzr6O6tiTszDzvh/rXr53sjvr+kPmK+iurl82zbBG49ofW9cNaum1eT3KDFD7oePoVnXWJbnH3v9z6pKGkt5lNX/T3aNv8A9TxCFgGXs9D42LZ+2qFbignURv30Me4xyvzDmVrMPkBpYwD/AIjyTCYbSoeNUqYBqa+Ptgd5hv4a1X4vbtpdwk+OlMjDy7QFTTTtaNXAKoxR199MHxpvGbSLsYHpXmZiPCioYQBdZ187XuOXVa/1IYQC3cbizH0EffRrtAntW8xA14UGdUVwoiqdJJ3+MEH0NHe1lhxv7w15E1m6vtGTqHeiGzDLP4gKEn4jf+6peEwsmQdPEVDB5VKwmIKmhsbm5gHbJsgNtFaLhQYEaGfUVTbUw2Rzv11k/dU5drHK0DcJX7Jqvxl3PDHiNeA86JVDoHxAM3UMDXtfd2yhNzJrLutbbJa/aw+62gFxyBrJkD0XcPGinanWVgbTFRca4RvNtMy+PekA+6azHpt0htYrE57Q7gCiSILRzB3RJFWcKo5GVAfIywtz6p9VK3hENOqoL9xSWy7p0kaxrEwYHCa4TEkbiRvGniIMefGpuLfDXHcorWUy9xQe0JcBRDMSIBOZpAPKDVYyweflWuOiCBSLqsRO/wAtecA8jod/jUjA7QNlyygBoIylAQJ0Mhp4T413avo4UNKFbbS2jZsoJQAH2dQqyN0k+FWnR3ZIOIBIDJkW5rrGYSN2hIMj3cKZI8RjMpqeEzyNiHNR8LsK7ftjJaymdWYkBgd2h3Rpu3zw1mZa6vrsEtcUGNAATJkaHdAiddd1G9srBMxHvnQzrP4ilfxeumvieXl7jQ11W/fQLWRYJABY3J+Sy3aGxHs3FS5ADbm1KxME+6rXanRllCJaHaSMxI3GfpTuAq06W2e0W2v0i4HqNauNmYPIgRBIUczJ3LJnzGlc9qc5rXDfXTqo48JYJZI/8dNeYvyQ7a6EMypmYJ3e8AMxzA6RGm6Kd2l0cuHD5JF0oe4xMOF0HZ6yCgAJAkQSdKK7lgrv3jxDDXXeNBUcqd8evGon1UrDqrjcFpHMy6+N9fssruWmU5WBBB9k6QfLnXIsk8Nwk+Q30b9KLBATEJK3LTKQw36GQfMEChG7iLl1QCAYZmkKoJZtWzMBLHTQE6cKJwTNlZmWTr6N1JNwzqORUSvQs1c9H+jD4lp9lAYLfYPGtI2R0fs2YCoP0oBY+bU8u6KekwyScZzo3zWddHOjV29eRSrIjTLlTlXQ6/jnWldEtjvhbd5HBILqVYDukBY47tav7GMSyCSqluBbh7qq9o7Xe77RPkNwoXUsdUXY78qNU2HZeyNupXd/aKgRTNvF23kSNVbfpwMVXX2BHjVZisQEUs24CfxzoU+ha02airsPiyZr2soOPwfZXP6p1B8q37q2admYY+D/AFr189Y3baNh2aLg3gArpPA5twreuqG4W2NhCd5V/rrlG6ON41f4LKYhUxSNyMdmsd/msx60dkB9q3GWFdsk9pIVwLNsBg27LoV8CpnnQ7iNh3EkXE7PkcrFT4hwxU+tGPWdiVO0HkAFci50kkqbaNlupuMFpBB3GNYqPsHFpng3+0SJhCL0eBsuVYelPmbd9rHxH8orSHJTtIttsefgUE3Nn8M9uOe77aqMRgSrHvLp+OdaztH8nk5VBGm5Gtg+awRQ7iXwiuxIs25BOZx2kmdwUISD7hUAfldbU/AfdTvjErMzm2+J+yB1sAtLMB5D7KsUt2hGUPOhE/OANPU13fx9oGLSz4qp+37a7w9lrhknIOY7zD37l9aeXu3OiayOMaA3v0+6NeinSBu1hyA+jBQSSAInMZPekzvnUk6mtXa521kMNSNR6a1gG0XNi9auK5IGVRmAUlRAPdXcp9TWldEulqgAg5kb4GglYzLJxd2u38VBU05e0Fos5vLuV+N/u/HlXo9PvqxvYVbvftkSeHA+PnUNrDJvER7+FB3wluo26qi2QHTmvLjxH40/wrPutTpA1nCpZRspvkgnX2EjMNPziQP8aOrrcvxpWe9a2x7l6wl1FzGyWLCJ7jAS0cYI+M8Kt4cWe0tD9kpmnhOIWX4zCW7fZ5LwuF7YZsoIyMw1tnNpI3GJFRsdgLlrLnUrnVXWQRKsJB13gjWopapI2td73fJzqEadZURCyeHdHpW80QHVRKtcHssPYuXc4XsioKkjM+ckDIpIJiDMTAqqNScFhmuOEUMzHRQokk8PdzrgIG66V5isOyGGBGgOoI0IkaHmNaL+g1+UeTJXKBqBCySIkc2ap+zOrs3IbF3WZoAygzAHAuddBwiirZnQ+xYJNpCJGpJJJ9fKg9XXw5S1pJKmoq+OlnEjhe19lWXruo5Dfp7uVMFqKruxbRUkrHiPxFUG2ej7qpayS4iSn0gIG4jQ8eVCg/iHda6m/qKjkOU3ae9CW3MUO2tjkSfQUQbNxRXKw3ggyeJGoEbuFZ/jFum52jIwE8uFG+y7n8GpBnT8fKiMzOE1hB2VugqPaJJbjTlfpsry/iRoBmgoo1gz7vIRH76iYgw7QpUawp3gToPCuEuQNy8tQZ375/G+mbh0P21BPLxESZHkTG1CDZcHipEe799V3R/o86W2W+oWTIBgnKV3yDA1ERv31Wbb2wZy2yZnQjeCNdPSiLZNxuyUuSzESSx1k68fOrcLeDF2uaBzwR4jWBp1awXPfroFdWVCKAogAaRwp0Xd4+PuFNYdpAqww2zSys8aKsnykbudWow6TZF3lsY1UC7cPDfTBu8R+Nak4i3Jyqd+n3V7tC1bsKwd8zqBAXVYOplv3Ux0ZubJwkaLBVGIvNmyIA9yCQmYKdFJMk+AOnGKHMRtNcTmRs1sqZE6rpE5oEzMwKf2bgL2Md7lpc0t7Op1BGkctRVht7opfRrVxVCvcLSqwNFgSVG4abzxIrjWhpPXqvPcRxyaeR8bTZm1vv4qqQm4tudcoYEa6Exl9TmPrX0V1Y2AmysKo3BW+sesGxmANrKs6iCQPzo/cTW9dWp/zZhv0X+teu0z8z9NreqihpctFxyN3WHhYrKemuLQbaxasmf+RkTDa4e1qnGefurnD2cBcbVip4i4ikj1EmoPWEqjbuNdlDDJZUA8WbD2fkATPlUZsBesoWJMQGhgGUZtR4ifOm1Mdn5muIPctThd5qcBw28PVXWN2Dg1Ei4seAIPoG+yqm7snAwxk5o7oKkZjyza/ZVfc2rba7mglQF+jl+iCwMf1swnjE03te/bJJsmUILZSZKRvUnSf3VG2KU65r270Q9w1gv5D5bK8tbMtLZUo6lzM2wJIExNUuPt5XVkWQPaA0HnVXsLac3TnLZQOEmTwHhx1q72nj7LJ3GMgCQyxrxjhXHxWdcDx71LDURzxE35m3dZOYDo2+OlkYMViRMBOQM8TzPKuruy3wFwoGLECWAPcEiVk6yYg6RvGtDWy9pXbV8XLTMANDBIDA65Sfj7quj0jYZi0ZnbOw4Egkj3An4VbeIwwMsg9M10s7pHnsjblc+Kvti9YV2zcCEEk7gsmeenDSj/AGX1l2LmjkKeRrDNn7QJxtm63eCPnbTSBJO7hwq4s42zexDXLdo2o0gsWBadWAI08qHSUDGszsNvJR+7q6kw5fjzW2HpHgoLZk9RQ30k6z8LYtObLq1wKcigTLR3ZjhNA+MwcCZBkToQfWs/2nhSLjb8sj4zEehqKChzvs82t0A1XMQomUcXEaS6+mvJO/k9u6qt2o7e5dIZXARAGIhzcOgEkzMRVb2Rz5dJmN4jfGh3R41IxWybttLdwjuXZyEENJBgiASQQY0Ouo51EZSDBkEHcdCCK0h8Fllb4zo/cW+1lQtx8wA7Jg6ksRADctfnyNan0Q6JJhUnRrrDvPy09hCdyjnxNDXVTsfM1zEMJK/wazuEgFz5wQPea0ldNDH4+dAMTq+1wmbc1Vmefypi7hsneidR5ifCpS4kAjdqSBrE5llft9Kp36T2xeNnfCySTukwEPOeB4cYpNsK9iXRrJKKBvM6jUgFSNPaYfjSgyAkjNoFC2MlWtzFgrHHKoHmwkAcZphrGkjlEzvNDW1OimJQAuzEKQTDFWIAyhVO5SFBUHkdTU3ZG1HZzbYKgGizoAMohFXUtH53HhFSyUoy3aVySLKLrzaezLZBuET+cOO+M44efr5j+IRLJGX2CfQmOHKjjFWAUKzoylST4iJ+NAzJ2lmG3xB8wYPxBqNjtNdluP6ZrHzRuicblu3h/wCqQriN8T+I8qptp40ueytak7yN07oqoxdq+l1bS3Dlfd5cRPvoj2ZgBbAjePpelXRG1hDib9FoWTPqC5gaWgb39FUWeiqxLM0+FXWH0AG/SNfnT94GB46+/wA9T7qi2N/KuPkeTZxVump4odY2gKxst8KIb/SAJYFu2ANIYlQTrvGbfyodwqAsAatto7F7MWyzAhxOnAURpnSCNxaoqlkTntD/AIBDG2dpyYmCIYNuIb7OUUPPtRyXzt3iQCDMzEaeEVb9J8J3iUJI8dKH8djrfZiEYXIAOvdkHV+ZJECNwpjW5iQdSgmJyGKVsguLc+49UT9GukJFxUQLYCZsqoZJYqoMk6gErmAJ3nSiLH4hhiP4du+toQIiRplYE+OseIrI7uK78oY3a+NXlra924wLszmIluAjTzipJmHIe9Yl1CZJ8seoJRt+ULfwrhLffRixucYJ+ArXerZY2Zhv0X+tesX6KbZTDlyyB8ywA0xPORW2dXjg7Ow5G4h/rXp8GUhpG4FvqtVisHs9KImjsgix+BuhPpz1eLiMRcxHalbhC5V0CZhbVRm0n6NZ1YwL9t2eJm0FMMB3hunNAPe3iPA1rnSHoQ2JvXX/ACgpmygAJOUC2q78wkyCffVF/kjyCfypmYnVmtzPL6c6DTUmn1EWduZu4VXCa/gP4crrMPxseSAruDRQWBXfHj5xQt0hw8ap8K2O51WkiPyof8n+8qNhep8C4XbE5o9kC1EE8f5Qzp86pwwPEgdayN4jiVK+nLGuueWhHos56GbPtHKbxyoZJI5+Ma/gU/t/D2gCUOk5QOMcDWgYHqf7IsoxUrMibOonhIua+leYnqkL6HFQCeFnh59pUrmSE2LRvvzUcOIUjaa2Y3ta1ja/y9Vkuwsc7A4bQ2w5ubtQYy7+UR6US7Q2OiquiXMwnu94jwPI0T2+o0W7guJi44Fewkbv9rU291UMR/O48rJ/8tdnje53Xbnsq+GV9OyAtkNjc6WvcckG9XuGw9zEvZdDmZSykcVHtKd54zp48qK+kHV0oVWwds27gkkNIS4DEgsfZYcPeKl9GeqIYe+144kuwUqsWiuXNvP8oZ0Ee+jPB7AuKdb5YaaFST6ljVtrWlmV4QGSocycywm2uixDEYTFpKthboYyB3GI05ECD5zFUe0eiGNuFYsXGJ3KFJjWY8N5r6fXY6zm+lzjwjnXl3Zc/S+Hx30xlPHGbtUtXilRVMDJLWXyXs7Yt24zDW2UMHNIIYcI3gj4Uts7Ee13i2eTqdZnjM19EYjq9FzGPde6CrfQ7PkoX2s+u6d1D+2ep7tQR+VBR/sZj/q0xxlzAja+3qrTIqD2WxJ4lr87X6Kn6rkUYFPF3J880fKKLscwiPPTLm+Wornol1bthbPZ/lPaAOSD2WWAQNP5Q8qvMR0TJB/hY0P0DxH6dA6ikmdM5wGl+oWXljcSbBZL0a2An5f/AApLHNmGZCoBVoM59T7SxruNbrhLCqsAAUF4Tq3NvEdqcQHYkmWsjMJiAr55AHjNFQwV2CO1Xw/g927+vRXhu0cR5Kwy9tVWdM4Fg+J/HEUC9HLe+QQQfo2kGnAEgn1oq6Q9Dr+IABxhUCSYtGTrA1FwRw945aUtg9XAsFj2wZjqWFvKT5gPB9KqywSEOIG/goZmudsFXYyyCwBk+8j41nGL2oFe4J0Fy5yAjO1bW3RM949trGkpMHWDGbWgm11Hr7TYoPPtBrEyTqSD2krqeFR0tC4giTREMHqXUL3yEbiyy7E7UV79uDOWdaJsLdGh0jf4VdXeobLczLjI1kDsJj/q1bWOqVlH87B/Uf3tW5qY9nJyWow/F2Xfxza57+gQxibwO46a6cd44j2uOvnUCxc7x8yKPbnVSxH864R/In/y1zhuqdlH86Bn/U/3tQmnkcS4hFmYtSNIbm+h+yErTQw1iira+LtPh7QU99R3vuqZ/kvP+kj/AJJ/8ldf5M2/0kaf6n+8qzCZImubl37wmTV9FI9ruJt3O+yC9p7POWSphhpyoWv7Gk7p91bxb6IE4U2Huh43N2cEe7PVEOqz/wCx/wBL+8rklO5rg6M7qL8RpJ2lsp27jqPksywexlQEG2pPiNxEfCpOD2HbyMTKvOgA7sVpKdWMf/IH/K/vKfs9WYZ5a/w4W4+bmuMhfe559UxlVh0OrD9D9ll1zBZQDH45zW6dW39GYb9F/rXoW2n1ctebM2JA8rPAaAaXOVG/RTZn5NhLVnNnyBhmjLMuzezJjfzqSCIskPRUMaroKinaGHW9yLHoeo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758" name="AutoShape 30" descr="data:image/jpeg;base64,/9j/4AAQSkZJRgABAQAAAQABAAD/2wCEAAkGBhMSERQUExQWFBUVFhgXGRcVFxgXGBcYFxUXFxgWFxUYHCYeFxojGhQUHy8gJCcpLCwsGB4xNTAqNSYrLCkBCQoKDgwOGg8PGiwkHyU1LC8wMCwsKiwpLSwsLCksLywsLCwtLCwsLCwsLCwsLCwsLCwsLCwpLCwsLCwsLCwsLP/AABEIAL0BCwMBIgACEQEDEQH/xAAcAAABBQEBAQAAAAAAAAAAAAAGAAMEBQcCAQj/xABOEAACAQIDBAcEBQYJCwUAAAABAhEAAwQSIQUxQVEGBxMiYXGRMoGhsUKzweHwFFJyg7LRIyQzNDViouPxFyVUY3OCkpOj0tMVFkRkwv/EABsBAAEFAQEAAAAAAAAAAAAAAAUAAgMEBgEH/8QANxEAAQMCBAMFBgUEAwAAAAAAAQACAwQRBRIhMRNBUSJhcbHBFCOBkaHRFTIzcuEGNEJSYvDx/9oADAMBAAIRAxEAPwDb1r2vFr2kklSpUqSSVKlSpJJVyXFNXbkHXQfCuga5cLhXWel2nhXNKupXTgNeTSU15NJdXQpE1zNKaSS6zUgaaN0DiPKlbaTXLhJPUqVKupJUqVKkklSpUqSSVKlSpJJUqVKkklSpUqSSVKlSpJJUqVKkklXBruuDSSXS17TRuxpFLtT4Uly6dpUznPP4Us55/CkldPUqa7Q0u0PgfhSSuuri6VCuXFG4a+H76lDECYOhPA8fI8arb12CQeBofX1AgYCdL9VLG3MV2uIb8Gne2J5/j3VGF9eddrdHOhEdXfTP9VOY+5O5/FvX7q5J8/X7q5ziuWujnXXTN/2+qWRP2ACdSfU1zeGp4/H50wMQvOuGxy019dEI7Fw+eq7wjfZSFxBHI/Cp+HMiedUD4/cBV/hh3R5Vawqr47nNBJATJo8oGidpUqVHlWSpUqVJJKlSqNi8aqDXU8qY+RsYzONgugEmwUmuDdUbyPUUP4rajNxgchUB780FlxmNpswXVxlG47lGAug7iPWupoIN+n8Ntl0OhkcjqPupRY0xxs5tk91C63ZKMKVQtn7UW6NNDxH431No0x7XjM03CouaWmxSpUqVPTUqVeFq57ZeY9RSSXdcGl2y8x6ilNJJNNvr2KptrbXw9q4e0y5xH0QW3c9+6qnEdKsO2627foll+RFdsp2Uk0mrWlF9KKCv/cKHdYc+dx/+6vLnSCd+FQx+dr86cGqcYbP0+o+6L7uNtr7TovmwHzNcrtBT7IZvEKQP+JoHpQ3gOkmhi0lsjgBH7Ipi71iBD37Nw/oifnSLCFC6le0kG3zCJcW7ShaAA4gD0kn37hTG19GPiAaqh0tsYhYQsGBBKupU6cp0NXO3B7J5g/j41mcU95FK0m+XKR9VLEwsc243uqsPTlt6hBqetPWFtqiLmaKQbtK4SRTJauw/dNStbdMy2Ua5dppr9NXn1ph3poarjYwpdm7LqPGji2NB5Vn+AM3U860IVs/6eZaN570MxEWc0JUqVKtOhaVKlUbH4sW0Lenmd1Nc4NBcV0Ak2CjbS2mE0Xf8vvqiu4gnU6+NR3vliSTTttJnhof8B41h62skqpLDbojEcIiHemmauGuVIuW4mTu4Hf5VEcH0FDy0t3Vlhumrr02ble3lPKo9xq6LhW2C6ftYwqwKmCOVGexNri8uujjePtFZ8z1N2PtLs7isJ0MHxHGjOG1jon5TsVBWUgkZcbhH2MxWQCNSxyid075PpTRQn2mJ8jlHoPtJqDt/Ea2+Ihm84Aj517Yd8isHBBAMON0ifbH2g1q2yhzi3os66Mhod1UwYdfzR7xPzrpEA4D0qCNrLMMUB/2iH5kH4U6m0lnifJSw9VBFPzg80wtcFIZByFSLIhRFVxxy7pP/AAP/ANtWGH9kfbTlyxG6z3pXg0OMusRqcn1aD7Kh4S0JmKp+sPFXF2jfy3bij+D0Dd3+Rt7lIIFUVvbuJXdeb3qn/bTBiMLOyb3C0lJhMxDZSQRYEa9QtCJpq5doEXpFiQdbs+BVPsAqM+0r7HW/c8gQo/sgUvxSADmiTqGodo23zR8V41C2htmxbBZnXSAcveMnhlXWaCXtBtXLP+kzMPQmKiYu2oXQAeQAqu7FQ42a1VDgLr5pH/JFF/pQbhiynZroS7e2RG5VGi+cmtd2vdmzbbmB8VmsFwbd33VuTtm2dZb/AFdo/wBgfvoa4mdkwPMKLEKWOn4WTqfRUyXgTT9ptap+2hjU7D39RWHfHYp747BWBNejcaaDV2G7ppMGqrEKvvNqajXDT9461FuNSaFfYFK2PrftjxrQxWdbDb+M2h/WFaLW2wEe4d4+gQbFP1B4JUqVKj6EpUN9M8VlVF5kn0H30QPiFG8geZAoM6cYhWe1DAiG9kzxHKh+IvAp3WV6gZmnbf8A7oqvD4zn6Vc4fFCFO+DEDXzO7ShG3il7UICS3v1ETrI37t3Ori1fIGhIE1iSTE5HJomvGis2cGTM7/CdP8KYAHHx86jG7yM/jwrxbscfu9aaH3OqjbERsuro+X4+VQ7vnvp/tRvP+PPTgN1Qb+JkzTjqrUTSmr9yucJd71RcReAqNaxwDCp4AQ4FEOH2UdbWxhZbQBGbsDp7yP8A80JpaxNxh21wsgWAglV8PZPCmduYlmFvKSpFrQgwRNxjoeG+lgdvurDPDiBr7La8+Bo8ZoySXc/sEAMMjBZu38lTrmCVRGVCAdJUTrEyeO6khCnRLY/Vp9oNTMQxiWR1/wB3N8Vmq27jrYMFoJ4GR86txSwnVrgh8ok6FOlteA8gB8q0nox/NbXkf2mrKm2hamO0UeZitT6Kn+KWuOh/aar0Tw46FU3tIGqyDrIP+cr/AJW/qbdDQNEvWT/SV/8AV/U26GaCT/qO8SvSaUWpIv2t8gva9G+vJrhrlRAXU7AnWfhTGITu17bOuvOliD3T4U4CxTJF7gONbxsJO02XZHOwvqB91YLgG191bl0R2oibOw06ns4geDEa1cp3Na5+c2FlnMaBMcZbvdCLXdZqXh72oqJtIZbrAbiZHkdaVm7WQmZYlWSA5gKv7d2url3u+dV9rFU7cu1VIsqBj1XFxqiXXp29dqDeu05jVZYFcdFbebFJ/VDH0H7yK0Oss2V0gGGYkAFioUTw1n7BU210/Z3ym9bTmMyA+Ub5ra4S5scFuZJKzOJVDX1XDG4sEeY7aKWhLHyHE0MY3pE77jlHIfvoT6X9MxYTtGm4znKig+23nwA5+XOs5x3WZjbV1kuWraFTrbZWBHgZM1JJ7TVAmPst79yrDWwUxAk1d5LXL2K8aq8bi5jjBqs6M9JlxlnOBlZTDLMwfA8jXu0WI1rOvztcY37rR0rGOsW7K4twRI9qN/Gkb9U2Cx2YAg/dU1L3H5VTfGQbFSuhsp4xEGuHxUmoZvjhXDXqaGrghUp79Q792uWvVBxWMAqZkZJU7Y7KNtTGQKqrWIJNNbUxcmouGxADCjEUNmJOfrZXfSXavZppwQL6R99ddGG7Qo7DujKNeMkD5RVVjWDiW1CwdfxyFWXQ++O4vDNbaD+bn0+BFJ7LQG26HSmzyFqV0UwxFO3HkDxqDj7+VfE1m7E7KnGLmyjY3ELuAHiYFHfRc/xS15H9pqyy9iNa1Doi04OyfBv22rR4GwtlN+nqEzFWBsDbdfQrJesdP85X/wBX9TboY7M0V9Yo/wA43/1f1KUORU85947xK2VCAaSK/wDq3yCj9iab/JDzqYBXkb6ja4q0GhcWsNrvqSuFXjrTdungRULybqF4AK9/JlA0AFGmwXP5LaHIH5mg9WFaD0UwQfDIfPz9o1BJG6UBo3uhOJuayMOPVVm0FzeY/EVCXMOB+yrrbeDCExUPZ/Sd7Qyt3084I8jx99RCna1+SQ2VJrnujzRC6atYinjiKfbYNrHE3LRvjXVEdUAMa8CSDE10Ored4vkeN/8AcKm/C76gkjuBVM1TQbP0PQqCFdzCKzHkATUW/aYWzcbuoNJO+ZgADjrVxfuW8ATbtoUdjmPfmP60Rpy4VkfTnbd78sOa4SkBkE6KCIMDnINWIsOiLsgccyq1NTPHEZWNFuRUvpr0gZLarbJBuEgkbwBvAPDeKFMXsBg6Cy6Xi9rtotNmNsBSzLc0EMoBmmNpbQF1VGsgnXzqtmtLSxiKPKRqs3GHWu/c3JT7464coLsQnsgkkL5DhuFP3drXrguBnZu0ZWfNqWKTBJOukmolkKT3iQPDf4VJ2di1tsSyBwVIAJiCdzDxB91WQeV1KeqKer/blnDM63HI7XKAY7qkT7R9++K0faFy2Lea4yqv5zEAetYVi2SQUDAQJzEHvfSiOE7qcxO07l0KLjswQZVBMgAcKD1WGNnl4l7dUVpsSdBHkte238rSWfKTcsutxeOVgR8N1cjpQB58RuI/fQDsvaJw+IlGzqDBgMA6+R119a7x22GdzmUDXcAQR60w4brY6jqijMYY5t3aFHR6X255e6vR0oXmKz9tYJ3HjVvj8HhOysrhbmIuYhlBuBgi2kP0lDEAn5eJrn4bEuSYsYxdw0RVc6TLFU2M6Qgk8ffQnftXlMEGmlZhvBqSPD426hQHGw/ZXb7SLHSrPAYY6Gh/BsNKL8AwyimVPuxYIlSvMgzEqFtJyC6De2VfVZJq52fbhO1T2goA8ezA9NaHOkN0DEb9MoP9kVcdEMab15bYBjtFY8o1k684FQTMPBDh0uVG97S8g76rTuj+f8ls9oCHyCZ3+E+MRVbt7HZZPLSiNqzrpJjJaJ4k1nYWcWS6jgF3Li3i5ato6FH+I2fJv22rCcCSWFbt0J/mNjyb9tq0uHMDZTbp6hQ4v+i3x9Cst6xP6Rvfq/qUobol6xf6Qv8A6v6lKGzVef8AUd4nzWvw/wDtYv2t8gvRSUaNXldoe41NgbmcrRNgobYkAUwdpVXY68RVc+JqzHTgi6EVNWGOIRbhMcCPOjfYG1zbQLMCsmsXzAFaJsy21zIFBLMB8RVGrj4YBbumvLZ47O2V3tHGZ6pbyEUabP6I92bzR4Dh5mpybJwYn2THOTVIRvPad9TZCxiEUPZYCfDZZaek74TEWlQjO+9SYGUfnwZE8KJv8o+IK97sl9nQdoSZmTJYgRpwMzRFd6N7PunvW7ZPMgT6kVCx/VhhLizam2eBQ6e8HSisVVwwGx7fAqi6eCZ2aoGvhy6ISzG8XcuM7GddAeEA8D5/Cs96fg9sgYFWCkEEQd+nzrWcN0UODW6b4N0aFGVfZI3SmoOsVlPT/bKX8QMpk21gnmZ9keA+01eo4mEiUG51un104dAWtPZ0t8OiGL2GZAuZSuYZhIIlTuYTw0OtMVYflRS4XUi5KQS6htXtw2jcQSYPAgGpl7YNxeygqxu21dFVgzGZEFQZDCN2nCjAbdZkmyi4mzYIXs3YEWgz9osA3OKJlmRuhmjjMVCReeoFeX0gkHf6VL2dtZ7K3FQgC6uVpE6eB3j3V24J1XFGu2+MRw98cjXKgR/hTmMvKzEquQHhJMaRvOpriwd4C5iRG6YniPGmrqbmpOK2k9zMXOZmbOXIGYk75bfGsxzqM4iktskEgEgbzy4a8qVykuu1YiJMDhyon6M443CUK5mCyCFkkDfI9NaGbGJZJysVlSpgxKsIZT4EaRXuGxTW2zIxVuYMHXQ6ioZYhI2yinj4rcpWg3MEY1Hwqrvqq94x7/tpvZHSdFQ9pq0AD2uZJYnnuHDh4zW7SxhxV5odVVVJGc5Q2RZjxYxAHExQ6Kmkz5TshUVLJnsdlCuX1FyV0BO7lRJsfGTAoUxGDa3kziA6h11BlTMHQ6bjodak7O2nkYVcqIMzbBa7DqoQnI46K36Q2pxSg7sgJ8Ry+FE3V+hGM1EA2yY5Ru90NQpt7G57tthv7MfNqMOgCM95Lh4Wip8lKgT6/wBmhlXdtJr0RHsmV5G91ptpprKtvYn+EccQft3VqNo61kfSnTEOP6x+dA8MAc8hTU/5lJ2ZiZKDlPx/wNb70KP8RseTfttXzhsu9Fxf0h86+jugzTgLHk31jVpaRtpT4fZV8WN4m+PoVl/WL/SF79X9UlDLNRP1j/0hd/V/VJQvdHdqjILvd4nzWww/+1i/a3yC5N2kbncPiaYVa6Z4BFKGwcrT9QqTaIkTVSBrVxj20quVI141fhPZWYr2ZpdE9hlLOFGpJgAczX0J0U2EuFw4e5HaFRJ5eArKOqXYov43OwlbQzf7x0H21tO2z3lXgBQ2tkAJ/wCPmUMnmc4CEHfU+Crbt1neXOnIbo4Rzrw2+PMcaeU6Rv8Asr06/j4EVn3HNqd029tlHC/L767tXWUaEjyru5bpp2iPHfUJd0TvzKwwu0My5bmoOknh51j3W/1cphv43YhbbsA6SIDHcy+B4j31qLtp9lZv1041zZw1vXIGuE8s0KAD7i0eZozhVQ/2hrCd/LofRU6iEZC4bLKNVUgj2oMnwnd61zavMDKkgjiDBHvFWWP2011i1xVc5Ag0yhYAAZQpiYEa+FLA4FTausbttCgGVGBLXSW1CkAgRAJkxW0trog99NVVO010uHJ/H21K2hgnthCyFQ65hPEAld48VPpTqbRZkRWVSLYKrChScxLd8rDPruk6RSskqxhFWGzLVoh+0dkORipUTLj2QeQJ0nhUS7b414gMTw3fd8KQNiluncXhcoU5lbMJhTJXwYcDUYMfWka9VaaupFfjXi0/ew4DsqsHAJhhoCBrIndpwpDuqQVGsbwZA3gg+NdCSex3ZQotlm7oLFlywxHeQAEgqCNG0nlUKpljGKLT2zaVi7KRcM5kCzIXh3p+FM4x0zt2YYJPdDkFo4ZiAAT5Cunqkms1eCrDBbKFy3IuoLhurbW0xyk5vp5j3VUGASTxqFft5SVO8EgwQRIMaEaGuEFJO2r5LLPDT3VrHV2R2LMNAWgc9J/fWT4awSJ4THvgnd7q1Lq6P8VYcnHxFBcYHuPki1E45TfmjpcUvMVnHTXBxiCwMh+9pz4ii++lUm3MJmtNA1U5h9tZ2hdwpL33RKM2ddBmH0Yc5Hzr6O6tiTszDzvh/rXr53sjvr+kPmK+iurl82zbBG49ofW9cNaum1eT3KDFD7oePoVnXWJbnH3v9z6pKGkt5lNX/T3aNv8A9TxCFgGXs9D42LZ+2qFbignURv30Me4xyvzDmVrMPkBpYwD/AIjyTCYbSoeNUqYBqa+Ptgd5hv4a1X4vbtpdwk+OlMjDy7QFTTTtaNXAKoxR199MHxpvGbSLsYHpXmZiPCioYQBdZ187XuOXVa/1IYQC3cbizH0EffRrtAntW8xA14UGdUVwoiqdJJ3+MEH0NHe1lhxv7w15E1m6vtGTqHeiGzDLP4gKEn4jf+6peEwsmQdPEVDB5VKwmIKmhsbm5gHbJsgNtFaLhQYEaGfUVTbUw2Rzv11k/dU5drHK0DcJX7Jqvxl3PDHiNeA86JVDoHxAM3UMDXtfd2yhNzJrLutbbJa/aw+62gFxyBrJkD0XcPGinanWVgbTFRca4RvNtMy+PekA+6azHpt0htYrE57Q7gCiSILRzB3RJFWcKo5GVAfIywtz6p9VK3hENOqoL9xSWy7p0kaxrEwYHCa4TEkbiRvGniIMefGpuLfDXHcorWUy9xQe0JcBRDMSIBOZpAPKDVYyweflWuOiCBSLqsRO/wAtecA8jod/jUjA7QNlyygBoIylAQJ0Mhp4T413avo4UNKFbbS2jZsoJQAH2dQqyN0k+FWnR3ZIOIBIDJkW5rrGYSN2hIMj3cKZI8RjMpqeEzyNiHNR8LsK7ftjJaymdWYkBgd2h3Rpu3zw1mZa6vrsEtcUGNAATJkaHdAiddd1G9srBMxHvnQzrP4ilfxeumvieXl7jQ11W/fQLWRYJABY3J+Sy3aGxHs3FS5ADbm1KxME+6rXanRllCJaHaSMxI3GfpTuAq06W2e0W2v0i4HqNauNmYPIgRBIUczJ3LJnzGlc9qc5rXDfXTqo48JYJZI/8dNeYvyQ7a6EMypmYJ3e8AMxzA6RGm6Kd2l0cuHD5JF0oe4xMOF0HZ6yCgAJAkQSdKK7lgrv3jxDDXXeNBUcqd8evGon1UrDqrjcFpHMy6+N9fssruWmU5WBBB9k6QfLnXIsk8Nwk+Q30b9KLBATEJK3LTKQw36GQfMEChG7iLl1QCAYZmkKoJZtWzMBLHTQE6cKJwTNlZmWTr6N1JNwzqORUSvQs1c9H+jD4lp9lAYLfYPGtI2R0fs2YCoP0oBY+bU8u6KekwyScZzo3zWddHOjV29eRSrIjTLlTlXQ6/jnWldEtjvhbd5HBILqVYDukBY47tav7GMSyCSqluBbh7qq9o7Xe77RPkNwoXUsdUXY78qNU2HZeyNupXd/aKgRTNvF23kSNVbfpwMVXX2BHjVZisQEUs24CfxzoU+ha02airsPiyZr2soOPwfZXP6p1B8q37q2admYY+D/AFr189Y3baNh2aLg3gArpPA5twreuqG4W2NhCd5V/rrlG6ON41f4LKYhUxSNyMdmsd/msx60dkB9q3GWFdsk9pIVwLNsBg27LoV8CpnnQ7iNh3EkXE7PkcrFT4hwxU+tGPWdiVO0HkAFci50kkqbaNlupuMFpBB3GNYqPsHFpng3+0SJhCL0eBsuVYelPmbd9rHxH8orSHJTtIttsefgUE3Nn8M9uOe77aqMRgSrHvLp+OdaztH8nk5VBGm5Gtg+awRQ7iXwiuxIs25BOZx2kmdwUISD7hUAfldbU/AfdTvjErMzm2+J+yB1sAtLMB5D7KsUt2hGUPOhE/OANPU13fx9oGLSz4qp+37a7w9lrhknIOY7zD37l9aeXu3OiayOMaA3v0+6NeinSBu1hyA+jBQSSAInMZPekzvnUk6mtXa521kMNSNR6a1gG0XNi9auK5IGVRmAUlRAPdXcp9TWldEulqgAg5kb4GglYzLJxd2u38VBU05e0Fos5vLuV+N/u/HlXo9PvqxvYVbvftkSeHA+PnUNrDJvER7+FB3wluo26qi2QHTmvLjxH40/wrPutTpA1nCpZRspvkgnX2EjMNPziQP8aOrrcvxpWe9a2x7l6wl1FzGyWLCJ7jAS0cYI+M8Kt4cWe0tD9kpmnhOIWX4zCW7fZ5LwuF7YZsoIyMw1tnNpI3GJFRsdgLlrLnUrnVXWQRKsJB13gjWopapI2td73fJzqEadZURCyeHdHpW80QHVRKtcHssPYuXc4XsioKkjM+ckDIpIJiDMTAqqNScFhmuOEUMzHRQokk8PdzrgIG66V5isOyGGBGgOoI0IkaHmNaL+g1+UeTJXKBqBCySIkc2ap+zOrs3IbF3WZoAygzAHAuddBwiirZnQ+xYJNpCJGpJJJ9fKg9XXw5S1pJKmoq+OlnEjhe19lWXruo5Dfp7uVMFqKruxbRUkrHiPxFUG2ej7qpayS4iSn0gIG4jQ8eVCg/iHda6m/qKjkOU3ae9CW3MUO2tjkSfQUQbNxRXKw3ggyeJGoEbuFZ/jFum52jIwE8uFG+y7n8GpBnT8fKiMzOE1hB2VugqPaJJbjTlfpsry/iRoBmgoo1gz7vIRH76iYgw7QpUawp3gToPCuEuQNy8tQZ375/G+mbh0P21BPLxESZHkTG1CDZcHipEe799V3R/o86W2W+oWTIBgnKV3yDA1ERv31Wbb2wZy2yZnQjeCNdPSiLZNxuyUuSzESSx1k68fOrcLeDF2uaBzwR4jWBp1awXPfroFdWVCKAogAaRwp0Xd4+PuFNYdpAqww2zSys8aKsnykbudWow6TZF3lsY1UC7cPDfTBu8R+Nak4i3Jyqd+n3V7tC1bsKwd8zqBAXVYOplv3Ux0ZubJwkaLBVGIvNmyIA9yCQmYKdFJMk+AOnGKHMRtNcTmRs1sqZE6rpE5oEzMwKf2bgL2Md7lpc0t7Op1BGkctRVht7opfRrVxVCvcLSqwNFgSVG4abzxIrjWhpPXqvPcRxyaeR8bTZm1vv4qqQm4tudcoYEa6Exl9TmPrX0V1Y2AmysKo3BW+sesGxmANrKs6iCQPzo/cTW9dWp/zZhv0X+teu0z8z9NreqihpctFxyN3WHhYrKemuLQbaxasmf+RkTDa4e1qnGefurnD2cBcbVip4i4ikj1EmoPWEqjbuNdlDDJZUA8WbD2fkATPlUZsBesoWJMQGhgGUZtR4ifOm1Mdn5muIPctThd5qcBw28PVXWN2Dg1Ei4seAIPoG+yqm7snAwxk5o7oKkZjyza/ZVfc2rba7mglQF+jl+iCwMf1swnjE03te/bJJsmUILZSZKRvUnSf3VG2KU65r270Q9w1gv5D5bK8tbMtLZUo6lzM2wJIExNUuPt5XVkWQPaA0HnVXsLac3TnLZQOEmTwHhx1q72nj7LJ3GMgCQyxrxjhXHxWdcDx71LDURzxE35m3dZOYDo2+OlkYMViRMBOQM8TzPKuruy3wFwoGLECWAPcEiVk6yYg6RvGtDWy9pXbV8XLTMANDBIDA65Sfj7quj0jYZi0ZnbOw4Egkj3An4VbeIwwMsg9M10s7pHnsjblc+Kvti9YV2zcCEEk7gsmeenDSj/AGX1l2LmjkKeRrDNn7QJxtm63eCPnbTSBJO7hwq4s42zexDXLdo2o0gsWBadWAI08qHSUDGszsNvJR+7q6kw5fjzW2HpHgoLZk9RQ30k6z8LYtObLq1wKcigTLR3ZjhNA+MwcCZBkToQfWs/2nhSLjb8sj4zEehqKChzvs82t0A1XMQomUcXEaS6+mvJO/k9u6qt2o7e5dIZXARAGIhzcOgEkzMRVb2Rz5dJmN4jfGh3R41IxWybttLdwjuXZyEENJBgiASQQY0Ouo51EZSDBkEHcdCCK0h8Fllb4zo/cW+1lQtx8wA7Jg6ksRADctfnyNan0Q6JJhUnRrrDvPy09hCdyjnxNDXVTsfM1zEMJK/wazuEgFz5wQPea0ldNDH4+dAMTq+1wmbc1Vmefypi7hsneidR5ifCpS4kAjdqSBrE5llft9Kp36T2xeNnfCySTukwEPOeB4cYpNsK9iXRrJKKBvM6jUgFSNPaYfjSgyAkjNoFC2MlWtzFgrHHKoHmwkAcZphrGkjlEzvNDW1OimJQAuzEKQTDFWIAyhVO5SFBUHkdTU3ZG1HZzbYKgGizoAMohFXUtH53HhFSyUoy3aVySLKLrzaezLZBuET+cOO+M44efr5j+IRLJGX2CfQmOHKjjFWAUKzoylST4iJ+NAzJ2lmG3xB8wYPxBqNjtNdluP6ZrHzRuicblu3h/wCqQriN8T+I8qptp40ueytak7yN07oqoxdq+l1bS3Dlfd5cRPvoj2ZgBbAjePpelXRG1hDib9FoWTPqC5gaWgb39FUWeiqxLM0+FXWH0AG/SNfnT94GB46+/wA9T7qi2N/KuPkeTZxVump4odY2gKxst8KIb/SAJYFu2ANIYlQTrvGbfyodwqAsAatto7F7MWyzAhxOnAURpnSCNxaoqlkTntD/AIBDG2dpyYmCIYNuIb7OUUPPtRyXzt3iQCDMzEaeEVb9J8J3iUJI8dKH8djrfZiEYXIAOvdkHV+ZJECNwpjW5iQdSgmJyGKVsguLc+49UT9GukJFxUQLYCZsqoZJYqoMk6gErmAJ3nSiLH4hhiP4du+toQIiRplYE+OseIrI7uK78oY3a+NXlra924wLszmIluAjTzipJmHIe9Yl1CZJ8seoJRt+ULfwrhLffRixucYJ+ArXerZY2Zhv0X+tesX6KbZTDlyyB8ywA0xPORW2dXjg7Ow5G4h/rXp8GUhpG4FvqtVisHs9KImjsgix+BuhPpz1eLiMRcxHalbhC5V0CZhbVRm0n6NZ1YwL9t2eJm0FMMB3hunNAPe3iPA1rnSHoQ2JvXX/ACgpmygAJOUC2q78wkyCffVF/kjyCfypmYnVmtzPL6c6DTUmn1EWduZu4VXCa/gP4crrMPxseSAruDRQWBXfHj5xQt0hw8ap8K2O51WkiPyof8n+8qNhep8C4XbE5o9kC1EE8f5Qzp86pwwPEgdayN4jiVK+nLGuueWhHos56GbPtHKbxyoZJI5+Ma/gU/t/D2gCUOk5QOMcDWgYHqf7IsoxUrMibOonhIua+leYnqkL6HFQCeFnh59pUrmSE2LRvvzUcOIUjaa2Y3ta1ja/y9Vkuwsc7A4bQ2w5ubtQYy7+UR6US7Q2OiquiXMwnu94jwPI0T2+o0W7guJi44Fewkbv9rU291UMR/O48rJ/8tdnje53Xbnsq+GV9OyAtkNjc6WvcckG9XuGw9zEvZdDmZSykcVHtKd54zp48qK+kHV0oVWwds27gkkNIS4DEgsfZYcPeKl9GeqIYe+144kuwUqsWiuXNvP8oZ0Ee+jPB7AuKdb5YaaFST6ljVtrWlmV4QGSocycywm2uixDEYTFpKthboYyB3GI05ECD5zFUe0eiGNuFYsXGJ3KFJjWY8N5r6fXY6zm+lzjwjnXl3Zc/S+Hx30xlPHGbtUtXilRVMDJLWXyXs7Yt24zDW2UMHNIIYcI3gj4Uts7Ee13i2eTqdZnjM19EYjq9FzGPde6CrfQ7PkoX2s+u6d1D+2ep7tQR+VBR/sZj/q0xxlzAja+3qrTIqD2WxJ4lr87X6Kn6rkUYFPF3J880fKKLscwiPPTLm+Wornol1bthbPZ/lPaAOSD2WWAQNP5Q8qvMR0TJB/hY0P0DxH6dA6ikmdM5wGl+oWXljcSbBZL0a2An5f/AApLHNmGZCoBVoM59T7SxruNbrhLCqsAAUF4Tq3NvEdqcQHYkmWsjMJiAr55AHjNFQwV2CO1Xw/g927+vRXhu0cR5Kwy9tVWdM4Fg+J/HEUC9HLe+QQQfo2kGnAEgn1oq6Q9Dr+IABxhUCSYtGTrA1FwRw945aUtg9XAsFj2wZjqWFvKT5gPB9KqywSEOIG/goZmudsFXYyyCwBk+8j41nGL2oFe4J0Fy5yAjO1bW3RM949trGkpMHWDGbWgm11Hr7TYoPPtBrEyTqSD2krqeFR0tC4giTREMHqXUL3yEbiyy7E7UV79uDOWdaJsLdGh0jf4VdXeobLczLjI1kDsJj/q1bWOqVlH87B/Uf3tW5qY9nJyWow/F2Xfxza57+gQxibwO46a6cd44j2uOvnUCxc7x8yKPbnVSxH864R/In/y1zhuqdlH86Bn/U/3tQmnkcS4hFmYtSNIbm+h+yErTQw1iira+LtPh7QU99R3vuqZ/kvP+kj/AJJ/8ldf5M2/0kaf6n+8qzCZImubl37wmTV9FI9ruJt3O+yC9p7POWSphhpyoWv7Gk7p91bxb6IE4U2Huh43N2cEe7PVEOqz/wCx/wBL+8rklO5rg6M7qL8RpJ2lsp27jqPksywexlQEG2pPiNxEfCpOD2HbyMTKvOgA7sVpKdWMf/IH/K/vKfs9WYZ5a/w4W4+bmuMhfe559UxlVh0OrD9D9ll1zBZQDH45zW6dW39GYb9F/rXoW2n1ctebM2JA8rPAaAaXOVG/RTZn5NhLVnNnyBhmjLMuzezJjfzqSCIskPRUMaroKinaGHW9yLHoeo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760" name="AutoShape 32" descr="data:image/jpeg;base64,/9j/4AAQSkZJRgABAQAAAQABAAD/2wCEAAkGBhMSERQUExQWFBUVFhgXGRcVFxgXGBcYFxUXFxgWFxUYHCYeFxojGhQUHy8gJCcpLCwsGB4xNTAqNSYrLCkBCQoKDgwOGg8PGiwkHyU1LC8wMCwsKiwpLSwsLCksLywsLCwtLCwsLCwsLCwsLCwsLCwsLCwpLCwsLCwsLCwsLP/AABEIAL0BCwMBIgACEQEDEQH/xAAcAAABBQEBAQAAAAAAAAAAAAAGAAMEBQcCAQj/xABOEAACAQIDBAcEBQYJCwUAAAABAhEAAwQSIQUxQVEGBxMiYXGRMoGhsUKzweHwFFJyg7LRIyQzNDViouPxFyVUY3OCkpOj0tMVFkRkwv/EABsBAAEFAQEAAAAAAAAAAAAAAAUAAgMEBgEH/8QANxEAAQMCBAMFBgUEAwAAAAAAAQACAwQRBRIhMRNBUSJhcbHBFCOBkaHRFTIzcuEGNEJSYvDx/9oADAMBAAIRAxEAPwDb1r2vFr2kklSpUqSSVKlSpJJVyXFNXbkHXQfCuga5cLhXWel2nhXNKupXTgNeTSU15NJdXQpE1zNKaSS6zUgaaN0DiPKlbaTXLhJPUqVKupJUqVKkklSpUqSSVKlSpJJUqVKkklSpUqSSVKlSpJJUqVKkklXBruuDSSXS17TRuxpFLtT4Uly6dpUznPP4Us55/CkldPUqa7Q0u0PgfhSSuuri6VCuXFG4a+H76lDECYOhPA8fI8arb12CQeBofX1AgYCdL9VLG3MV2uIb8Gne2J5/j3VGF9eddrdHOhEdXfTP9VOY+5O5/FvX7q5J8/X7q5ziuWujnXXTN/2+qWRP2ACdSfU1zeGp4/H50wMQvOuGxy019dEI7Fw+eq7wjfZSFxBHI/Cp+HMiedUD4/cBV/hh3R5Vawqr47nNBJATJo8oGidpUqVHlWSpUqVJJKlSqNi8aqDXU8qY+RsYzONgugEmwUmuDdUbyPUUP4rajNxgchUB780FlxmNpswXVxlG47lGAug7iPWupoIN+n8Ntl0OhkcjqPupRY0xxs5tk91C63ZKMKVQtn7UW6NNDxH431No0x7XjM03CouaWmxSpUqVPTUqVeFq57ZeY9RSSXdcGl2y8x6ilNJJNNvr2KptrbXw9q4e0y5xH0QW3c9+6qnEdKsO2627foll+RFdsp2Uk0mrWlF9KKCv/cKHdYc+dx/+6vLnSCd+FQx+dr86cGqcYbP0+o+6L7uNtr7TovmwHzNcrtBT7IZvEKQP+JoHpQ3gOkmhi0lsjgBH7Ipi71iBD37Nw/oifnSLCFC6le0kG3zCJcW7ShaAA4gD0kn37hTG19GPiAaqh0tsYhYQsGBBKupU6cp0NXO3B7J5g/j41mcU95FK0m+XKR9VLEwsc243uqsPTlt6hBqetPWFtqiLmaKQbtK4SRTJauw/dNStbdMy2Ua5dppr9NXn1ph3poarjYwpdm7LqPGji2NB5Vn+AM3U860IVs/6eZaN570MxEWc0JUqVKtOhaVKlUbH4sW0Lenmd1Nc4NBcV0Ak2CjbS2mE0Xf8vvqiu4gnU6+NR3vliSTTttJnhof8B41h62skqpLDbojEcIiHemmauGuVIuW4mTu4Hf5VEcH0FDy0t3Vlhumrr02ble3lPKo9xq6LhW2C6ftYwqwKmCOVGexNri8uujjePtFZ8z1N2PtLs7isJ0MHxHGjOG1jon5TsVBWUgkZcbhH2MxWQCNSxyid075PpTRQn2mJ8jlHoPtJqDt/Ea2+Ihm84Aj517Yd8isHBBAMON0ifbH2g1q2yhzi3os66Mhod1UwYdfzR7xPzrpEA4D0qCNrLMMUB/2iH5kH4U6m0lnifJSw9VBFPzg80wtcFIZByFSLIhRFVxxy7pP/AAP/ANtWGH9kfbTlyxG6z3pXg0OMusRqcn1aD7Kh4S0JmKp+sPFXF2jfy3bij+D0Dd3+Rt7lIIFUVvbuJXdeb3qn/bTBiMLOyb3C0lJhMxDZSQRYEa9QtCJpq5doEXpFiQdbs+BVPsAqM+0r7HW/c8gQo/sgUvxSADmiTqGodo23zR8V41C2htmxbBZnXSAcveMnhlXWaCXtBtXLP+kzMPQmKiYu2oXQAeQAqu7FQ42a1VDgLr5pH/JFF/pQbhiynZroS7e2RG5VGi+cmtd2vdmzbbmB8VmsFwbd33VuTtm2dZb/AFdo/wBgfvoa4mdkwPMKLEKWOn4WTqfRUyXgTT9ptap+2hjU7D39RWHfHYp747BWBNejcaaDV2G7ppMGqrEKvvNqajXDT9461FuNSaFfYFK2PrftjxrQxWdbDb+M2h/WFaLW2wEe4d4+gQbFP1B4JUqVKj6EpUN9M8VlVF5kn0H30QPiFG8geZAoM6cYhWe1DAiG9kzxHKh+IvAp3WV6gZmnbf8A7oqvD4zn6Vc4fFCFO+DEDXzO7ShG3il7UICS3v1ETrI37t3Ori1fIGhIE1iSTE5HJomvGis2cGTM7/CdP8KYAHHx86jG7yM/jwrxbscfu9aaH3OqjbERsuro+X4+VQ7vnvp/tRvP+PPTgN1Qb+JkzTjqrUTSmr9yucJd71RcReAqNaxwDCp4AQ4FEOH2UdbWxhZbQBGbsDp7yP8A80JpaxNxh21wsgWAglV8PZPCmduYlmFvKSpFrQgwRNxjoeG+lgdvurDPDiBr7La8+Bo8ZoySXc/sEAMMjBZu38lTrmCVRGVCAdJUTrEyeO6khCnRLY/Vp9oNTMQxiWR1/wB3N8Vmq27jrYMFoJ4GR86txSwnVrgh8ok6FOlteA8gB8q0nox/NbXkf2mrKm2hamO0UeZitT6Kn+KWuOh/aar0Tw46FU3tIGqyDrIP+cr/AJW/qbdDQNEvWT/SV/8AV/U26GaCT/qO8SvSaUWpIv2t8gva9G+vJrhrlRAXU7AnWfhTGITu17bOuvOliD3T4U4CxTJF7gONbxsJO02XZHOwvqB91YLgG191bl0R2oibOw06ns4geDEa1cp3Na5+c2FlnMaBMcZbvdCLXdZqXh72oqJtIZbrAbiZHkdaVm7WQmZYlWSA5gKv7d2url3u+dV9rFU7cu1VIsqBj1XFxqiXXp29dqDeu05jVZYFcdFbebFJ/VDH0H7yK0Oss2V0gGGYkAFioUTw1n7BU210/Z3ym9bTmMyA+Ub5ra4S5scFuZJKzOJVDX1XDG4sEeY7aKWhLHyHE0MY3pE77jlHIfvoT6X9MxYTtGm4znKig+23nwA5+XOs5x3WZjbV1kuWraFTrbZWBHgZM1JJ7TVAmPst79yrDWwUxAk1d5LXL2K8aq8bi5jjBqs6M9JlxlnOBlZTDLMwfA8jXu0WI1rOvztcY37rR0rGOsW7K4twRI9qN/Gkb9U2Cx2YAg/dU1L3H5VTfGQbFSuhsp4xEGuHxUmoZvjhXDXqaGrghUp79Q792uWvVBxWMAqZkZJU7Y7KNtTGQKqrWIJNNbUxcmouGxADCjEUNmJOfrZXfSXavZppwQL6R99ddGG7Qo7DujKNeMkD5RVVjWDiW1CwdfxyFWXQ++O4vDNbaD+bn0+BFJ7LQG26HSmzyFqV0UwxFO3HkDxqDj7+VfE1m7E7KnGLmyjY3ELuAHiYFHfRc/xS15H9pqyy9iNa1Doi04OyfBv22rR4GwtlN+nqEzFWBsDbdfQrJesdP85X/wBX9TboY7M0V9Yo/wA43/1f1KUORU85947xK2VCAaSK/wDq3yCj9iab/JDzqYBXkb6ja4q0GhcWsNrvqSuFXjrTdungRULybqF4AK9/JlA0AFGmwXP5LaHIH5mg9WFaD0UwQfDIfPz9o1BJG6UBo3uhOJuayMOPVVm0FzeY/EVCXMOB+yrrbeDCExUPZ/Sd7Qyt3084I8jx99RCna1+SQ2VJrnujzRC6atYinjiKfbYNrHE3LRvjXVEdUAMa8CSDE10Ored4vkeN/8AcKm/C76gkjuBVM1TQbP0PQqCFdzCKzHkATUW/aYWzcbuoNJO+ZgADjrVxfuW8ATbtoUdjmPfmP60Rpy4VkfTnbd78sOa4SkBkE6KCIMDnINWIsOiLsgccyq1NTPHEZWNFuRUvpr0gZLarbJBuEgkbwBvAPDeKFMXsBg6Cy6Xi9rtotNmNsBSzLc0EMoBmmNpbQF1VGsgnXzqtmtLSxiKPKRqs3GHWu/c3JT7464coLsQnsgkkL5DhuFP3drXrguBnZu0ZWfNqWKTBJOukmolkKT3iQPDf4VJ2di1tsSyBwVIAJiCdzDxB91WQeV1KeqKer/blnDM63HI7XKAY7qkT7R9++K0faFy2Lea4yqv5zEAetYVi2SQUDAQJzEHvfSiOE7qcxO07l0KLjswQZVBMgAcKD1WGNnl4l7dUVpsSdBHkte238rSWfKTcsutxeOVgR8N1cjpQB58RuI/fQDsvaJw+IlGzqDBgMA6+R119a7x22GdzmUDXcAQR60w4brY6jqijMYY5t3aFHR6X255e6vR0oXmKz9tYJ3HjVvj8HhOysrhbmIuYhlBuBgi2kP0lDEAn5eJrn4bEuSYsYxdw0RVc6TLFU2M6Qgk8ffQnftXlMEGmlZhvBqSPD426hQHGw/ZXb7SLHSrPAYY6Gh/BsNKL8AwyimVPuxYIlSvMgzEqFtJyC6De2VfVZJq52fbhO1T2goA8ezA9NaHOkN0DEb9MoP9kVcdEMab15bYBjtFY8o1k684FQTMPBDh0uVG97S8g76rTuj+f8ls9oCHyCZ3+E+MRVbt7HZZPLSiNqzrpJjJaJ4k1nYWcWS6jgF3Li3i5ato6FH+I2fJv22rCcCSWFbt0J/mNjyb9tq0uHMDZTbp6hQ4v+i3x9Cst6xP6Rvfq/qUobol6xf6Qv8A6v6lKGzVef8AUd4nzWvw/wDtYv2t8gvRSUaNXldoe41NgbmcrRNgobYkAUwdpVXY68RVc+JqzHTgi6EVNWGOIRbhMcCPOjfYG1zbQLMCsmsXzAFaJsy21zIFBLMB8RVGrj4YBbumvLZ47O2V3tHGZ6pbyEUabP6I92bzR4Dh5mpybJwYn2THOTVIRvPad9TZCxiEUPZYCfDZZaek74TEWlQjO+9SYGUfnwZE8KJv8o+IK97sl9nQdoSZmTJYgRpwMzRFd6N7PunvW7ZPMgT6kVCx/VhhLizam2eBQ6e8HSisVVwwGx7fAqi6eCZ2aoGvhy6ISzG8XcuM7GddAeEA8D5/Cs96fg9sgYFWCkEEQd+nzrWcN0UODW6b4N0aFGVfZI3SmoOsVlPT/bKX8QMpk21gnmZ9keA+01eo4mEiUG51un104dAWtPZ0t8OiGL2GZAuZSuYZhIIlTuYTw0OtMVYflRS4XUi5KQS6htXtw2jcQSYPAgGpl7YNxeygqxu21dFVgzGZEFQZDCN2nCjAbdZkmyi4mzYIXs3YEWgz9osA3OKJlmRuhmjjMVCReeoFeX0gkHf6VL2dtZ7K3FQgC6uVpE6eB3j3V24J1XFGu2+MRw98cjXKgR/hTmMvKzEquQHhJMaRvOpriwd4C5iRG6YniPGmrqbmpOK2k9zMXOZmbOXIGYk75bfGsxzqM4iktskEgEgbzy4a8qVykuu1YiJMDhyon6M443CUK5mCyCFkkDfI9NaGbGJZJysVlSpgxKsIZT4EaRXuGxTW2zIxVuYMHXQ6ioZYhI2yinj4rcpWg3MEY1Hwqrvqq94x7/tpvZHSdFQ9pq0AD2uZJYnnuHDh4zW7SxhxV5odVVVJGc5Q2RZjxYxAHExQ6Kmkz5TshUVLJnsdlCuX1FyV0BO7lRJsfGTAoUxGDa3kziA6h11BlTMHQ6bjodak7O2nkYVcqIMzbBa7DqoQnI46K36Q2pxSg7sgJ8Ry+FE3V+hGM1EA2yY5Ru90NQpt7G57tthv7MfNqMOgCM95Lh4Wip8lKgT6/wBmhlXdtJr0RHsmV5G91ptpprKtvYn+EccQft3VqNo61kfSnTEOP6x+dA8MAc8hTU/5lJ2ZiZKDlPx/wNb70KP8RseTfttXzhsu9Fxf0h86+jugzTgLHk31jVpaRtpT4fZV8WN4m+PoVl/WL/SF79X9UlDLNRP1j/0hd/V/VJQvdHdqjILvd4nzWww/+1i/a3yC5N2kbncPiaYVa6Z4BFKGwcrT9QqTaIkTVSBrVxj20quVI141fhPZWYr2ZpdE9hlLOFGpJgAczX0J0U2EuFw4e5HaFRJ5eArKOqXYov43OwlbQzf7x0H21tO2z3lXgBQ2tkAJ/wCPmUMnmc4CEHfU+Crbt1neXOnIbo4Rzrw2+PMcaeU6Rv8Asr06/j4EVn3HNqd029tlHC/L767tXWUaEjyru5bpp2iPHfUJd0TvzKwwu0My5bmoOknh51j3W/1cphv43YhbbsA6SIDHcy+B4j31qLtp9lZv1041zZw1vXIGuE8s0KAD7i0eZozhVQ/2hrCd/LofRU6iEZC4bLKNVUgj2oMnwnd61zavMDKkgjiDBHvFWWP2011i1xVc5Ag0yhYAAZQpiYEa+FLA4FTausbttCgGVGBLXSW1CkAgRAJkxW0trog99NVVO010uHJ/H21K2hgnthCyFQ65hPEAld48VPpTqbRZkRWVSLYKrChScxLd8rDPruk6RSskqxhFWGzLVoh+0dkORipUTLj2QeQJ0nhUS7b414gMTw3fd8KQNiluncXhcoU5lbMJhTJXwYcDUYMfWka9VaaupFfjXi0/ew4DsqsHAJhhoCBrIndpwpDuqQVGsbwZA3gg+NdCSex3ZQotlm7oLFlywxHeQAEgqCNG0nlUKpljGKLT2zaVi7KRcM5kCzIXh3p+FM4x0zt2YYJPdDkFo4ZiAAT5Cunqkms1eCrDBbKFy3IuoLhurbW0xyk5vp5j3VUGASTxqFft5SVO8EgwQRIMaEaGuEFJO2r5LLPDT3VrHV2R2LMNAWgc9J/fWT4awSJ4THvgnd7q1Lq6P8VYcnHxFBcYHuPki1E45TfmjpcUvMVnHTXBxiCwMh+9pz4ii++lUm3MJmtNA1U5h9tZ2hdwpL33RKM2ddBmH0Yc5Hzr6O6tiTszDzvh/rXr53sjvr+kPmK+iurl82zbBG49ofW9cNaum1eT3KDFD7oePoVnXWJbnH3v9z6pKGkt5lNX/T3aNv8A9TxCFgGXs9D42LZ+2qFbignURv30Me4xyvzDmVrMPkBpYwD/AIjyTCYbSoeNUqYBqa+Ptgd5hv4a1X4vbtpdwk+OlMjDy7QFTTTtaNXAKoxR199MHxpvGbSLsYHpXmZiPCioYQBdZ187XuOXVa/1IYQC3cbizH0EffRrtAntW8xA14UGdUVwoiqdJJ3+MEH0NHe1lhxv7w15E1m6vtGTqHeiGzDLP4gKEn4jf+6peEwsmQdPEVDB5VKwmIKmhsbm5gHbJsgNtFaLhQYEaGfUVTbUw2Rzv11k/dU5drHK0DcJX7Jqvxl3PDHiNeA86JVDoHxAM3UMDXtfd2yhNzJrLutbbJa/aw+62gFxyBrJkD0XcPGinanWVgbTFRca4RvNtMy+PekA+6azHpt0htYrE57Q7gCiSILRzB3RJFWcKo5GVAfIywtz6p9VK3hENOqoL9xSWy7p0kaxrEwYHCa4TEkbiRvGniIMefGpuLfDXHcorWUy9xQe0JcBRDMSIBOZpAPKDVYyweflWuOiCBSLqsRO/wAtecA8jod/jUjA7QNlyygBoIylAQJ0Mhp4T413avo4UNKFbbS2jZsoJQAH2dQqyN0k+FWnR3ZIOIBIDJkW5rrGYSN2hIMj3cKZI8RjMpqeEzyNiHNR8LsK7ftjJaymdWYkBgd2h3Rpu3zw1mZa6vrsEtcUGNAATJkaHdAiddd1G9srBMxHvnQzrP4ilfxeumvieXl7jQ11W/fQLWRYJABY3J+Sy3aGxHs3FS5ADbm1KxME+6rXanRllCJaHaSMxI3GfpTuAq06W2e0W2v0i4HqNauNmYPIgRBIUczJ3LJnzGlc9qc5rXDfXTqo48JYJZI/8dNeYvyQ7a6EMypmYJ3e8AMxzA6RGm6Kd2l0cuHD5JF0oe4xMOF0HZ6yCgAJAkQSdKK7lgrv3jxDDXXeNBUcqd8evGon1UrDqrjcFpHMy6+N9fssruWmU5WBBB9k6QfLnXIsk8Nwk+Q30b9KLBATEJK3LTKQw36GQfMEChG7iLl1QCAYZmkKoJZtWzMBLHTQE6cKJwTNlZmWTr6N1JNwzqORUSvQs1c9H+jD4lp9lAYLfYPGtI2R0fs2YCoP0oBY+bU8u6KekwyScZzo3zWddHOjV29eRSrIjTLlTlXQ6/jnWldEtjvhbd5HBILqVYDukBY47tav7GMSyCSqluBbh7qq9o7Xe77RPkNwoXUsdUXY78qNU2HZeyNupXd/aKgRTNvF23kSNVbfpwMVXX2BHjVZisQEUs24CfxzoU+ha02airsPiyZr2soOPwfZXP6p1B8q37q2admYY+D/AFr189Y3baNh2aLg3gArpPA5twreuqG4W2NhCd5V/rrlG6ON41f4LKYhUxSNyMdmsd/msx60dkB9q3GWFdsk9pIVwLNsBg27LoV8CpnnQ7iNh3EkXE7PkcrFT4hwxU+tGPWdiVO0HkAFci50kkqbaNlupuMFpBB3GNYqPsHFpng3+0SJhCL0eBsuVYelPmbd9rHxH8orSHJTtIttsefgUE3Nn8M9uOe77aqMRgSrHvLp+OdaztH8nk5VBGm5Gtg+awRQ7iXwiuxIs25BOZx2kmdwUISD7hUAfldbU/AfdTvjErMzm2+J+yB1sAtLMB5D7KsUt2hGUPOhE/OANPU13fx9oGLSz4qp+37a7w9lrhknIOY7zD37l9aeXu3OiayOMaA3v0+6NeinSBu1hyA+jBQSSAInMZPekzvnUk6mtXa521kMNSNR6a1gG0XNi9auK5IGVRmAUlRAPdXcp9TWldEulqgAg5kb4GglYzLJxd2u38VBU05e0Fos5vLuV+N/u/HlXo9PvqxvYVbvftkSeHA+PnUNrDJvER7+FB3wluo26qi2QHTmvLjxH40/wrPutTpA1nCpZRspvkgnX2EjMNPziQP8aOrrcvxpWe9a2x7l6wl1FzGyWLCJ7jAS0cYI+M8Kt4cWe0tD9kpmnhOIWX4zCW7fZ5LwuF7YZsoIyMw1tnNpI3GJFRsdgLlrLnUrnVXWQRKsJB13gjWopapI2td73fJzqEadZURCyeHdHpW80QHVRKtcHssPYuXc4XsioKkjM+ckDIpIJiDMTAqqNScFhmuOEUMzHRQokk8PdzrgIG66V5isOyGGBGgOoI0IkaHmNaL+g1+UeTJXKBqBCySIkc2ap+zOrs3IbF3WZoAygzAHAuddBwiirZnQ+xYJNpCJGpJJJ9fKg9XXw5S1pJKmoq+OlnEjhe19lWXruo5Dfp7uVMFqKruxbRUkrHiPxFUG2ej7qpayS4iSn0gIG4jQ8eVCg/iHda6m/qKjkOU3ae9CW3MUO2tjkSfQUQbNxRXKw3ggyeJGoEbuFZ/jFum52jIwE8uFG+y7n8GpBnT8fKiMzOE1hB2VugqPaJJbjTlfpsry/iRoBmgoo1gz7vIRH76iYgw7QpUawp3gToPCuEuQNy8tQZ375/G+mbh0P21BPLxESZHkTG1CDZcHipEe799V3R/o86W2W+oWTIBgnKV3yDA1ERv31Wbb2wZy2yZnQjeCNdPSiLZNxuyUuSzESSx1k68fOrcLeDF2uaBzwR4jWBp1awXPfroFdWVCKAogAaRwp0Xd4+PuFNYdpAqww2zSys8aKsnykbudWow6TZF3lsY1UC7cPDfTBu8R+Nak4i3Jyqd+n3V7tC1bsKwd8zqBAXVYOplv3Ux0ZubJwkaLBVGIvNmyIA9yCQmYKdFJMk+AOnGKHMRtNcTmRs1sqZE6rpE5oEzMwKf2bgL2Md7lpc0t7Op1BGkctRVht7opfRrVxVCvcLSqwNFgSVG4abzxIrjWhpPXqvPcRxyaeR8bTZm1vv4qqQm4tudcoYEa6Exl9TmPrX0V1Y2AmysKo3BW+sesGxmANrKs6iCQPzo/cTW9dWp/zZhv0X+teu0z8z9NreqihpctFxyN3WHhYrKemuLQbaxasmf+RkTDa4e1qnGefurnD2cBcbVip4i4ikj1EmoPWEqjbuNdlDDJZUA8WbD2fkATPlUZsBesoWJMQGhgGUZtR4ifOm1Mdn5muIPctThd5qcBw28PVXWN2Dg1Ei4seAIPoG+yqm7snAwxk5o7oKkZjyza/ZVfc2rba7mglQF+jl+iCwMf1swnjE03te/bJJsmUILZSZKRvUnSf3VG2KU65r270Q9w1gv5D5bK8tbMtLZUo6lzM2wJIExNUuPt5XVkWQPaA0HnVXsLac3TnLZQOEmTwHhx1q72nj7LJ3GMgCQyxrxjhXHxWdcDx71LDURzxE35m3dZOYDo2+OlkYMViRMBOQM8TzPKuruy3wFwoGLECWAPcEiVk6yYg6RvGtDWy9pXbV8XLTMANDBIDA65Sfj7quj0jYZi0ZnbOw4Egkj3An4VbeIwwMsg9M10s7pHnsjblc+Kvti9YV2zcCEEk7gsmeenDSj/AGX1l2LmjkKeRrDNn7QJxtm63eCPnbTSBJO7hwq4s42zexDXLdo2o0gsWBadWAI08qHSUDGszsNvJR+7q6kw5fjzW2HpHgoLZk9RQ30k6z8LYtObLq1wKcigTLR3ZjhNA+MwcCZBkToQfWs/2nhSLjb8sj4zEehqKChzvs82t0A1XMQomUcXEaS6+mvJO/k9u6qt2o7e5dIZXARAGIhzcOgEkzMRVb2Rz5dJmN4jfGh3R41IxWybttLdwjuXZyEENJBgiASQQY0Ouo51EZSDBkEHcdCCK0h8Fllb4zo/cW+1lQtx8wA7Jg6ksRADctfnyNan0Q6JJhUnRrrDvPy09hCdyjnxNDXVTsfM1zEMJK/wazuEgFz5wQPea0ldNDH4+dAMTq+1wmbc1Vmefypi7hsneidR5ifCpS4kAjdqSBrE5llft9Kp36T2xeNnfCySTukwEPOeB4cYpNsK9iXRrJKKBvM6jUgFSNPaYfjSgyAkjNoFC2MlWtzFgrHHKoHmwkAcZphrGkjlEzvNDW1OimJQAuzEKQTDFWIAyhVO5SFBUHkdTU3ZG1HZzbYKgGizoAMohFXUtH53HhFSyUoy3aVySLKLrzaezLZBuET+cOO+M44efr5j+IRLJGX2CfQmOHKjjFWAUKzoylST4iJ+NAzJ2lmG3xB8wYPxBqNjtNdluP6ZrHzRuicblu3h/wCqQriN8T+I8qptp40ueytak7yN07oqoxdq+l1bS3Dlfd5cRPvoj2ZgBbAjePpelXRG1hDib9FoWTPqC5gaWgb39FUWeiqxLM0+FXWH0AG/SNfnT94GB46+/wA9T7qi2N/KuPkeTZxVump4odY2gKxst8KIb/SAJYFu2ANIYlQTrvGbfyodwqAsAatto7F7MWyzAhxOnAURpnSCNxaoqlkTntD/AIBDG2dpyYmCIYNuIb7OUUPPtRyXzt3iQCDMzEaeEVb9J8J3iUJI8dKH8djrfZiEYXIAOvdkHV+ZJECNwpjW5iQdSgmJyGKVsguLc+49UT9GukJFxUQLYCZsqoZJYqoMk6gErmAJ3nSiLH4hhiP4du+toQIiRplYE+OseIrI7uK78oY3a+NXlra924wLszmIluAjTzipJmHIe9Yl1CZJ8seoJRt+ULfwrhLffRixucYJ+ArXerZY2Zhv0X+tesX6KbZTDlyyB8ywA0xPORW2dXjg7Ow5G4h/rXp8GUhpG4FvqtVisHs9KImjsgix+BuhPpz1eLiMRcxHalbhC5V0CZhbVRm0n6NZ1YwL9t2eJm0FMMB3hunNAPe3iPA1rnSHoQ2JvXX/ACgpmygAJOUC2q78wkyCffVF/kjyCfypmYnVmtzPL6c6DTUmn1EWduZu4VXCa/gP4crrMPxseSAruDRQWBXfHj5xQt0hw8ap8K2O51WkiPyof8n+8qNhep8C4XbE5o9kC1EE8f5Qzp86pwwPEgdayN4jiVK+nLGuueWhHos56GbPtHKbxyoZJI5+Ma/gU/t/D2gCUOk5QOMcDWgYHqf7IsoxUrMibOonhIua+leYnqkL6HFQCeFnh59pUrmSE2LRvvzUcOIUjaa2Y3ta1ja/y9Vkuwsc7A4bQ2w5ubtQYy7+UR6US7Q2OiquiXMwnu94jwPI0T2+o0W7guJi44Fewkbv9rU291UMR/O48rJ/8tdnje53Xbnsq+GV9OyAtkNjc6WvcckG9XuGw9zEvZdDmZSykcVHtKd54zp48qK+kHV0oVWwds27gkkNIS4DEgsfZYcPeKl9GeqIYe+144kuwUqsWiuXNvP8oZ0Ee+jPB7AuKdb5YaaFST6ljVtrWlmV4QGSocycywm2uixDEYTFpKthboYyB3GI05ECD5zFUe0eiGNuFYsXGJ3KFJjWY8N5r6fXY6zm+lzjwjnXl3Zc/S+Hx30xlPHGbtUtXilRVMDJLWXyXs7Yt24zDW2UMHNIIYcI3gj4Uts7Ee13i2eTqdZnjM19EYjq9FzGPde6CrfQ7PkoX2s+u6d1D+2ep7tQR+VBR/sZj/q0xxlzAja+3qrTIqD2WxJ4lr87X6Kn6rkUYFPF3J880fKKLscwiPPTLm+Wornol1bthbPZ/lPaAOSD2WWAQNP5Q8qvMR0TJB/hY0P0DxH6dA6ikmdM5wGl+oWXljcSbBZL0a2An5f/AApLHNmGZCoBVoM59T7SxruNbrhLCqsAAUF4Tq3NvEdqcQHYkmWsjMJiAr55AHjNFQwV2CO1Xw/g927+vRXhu0cR5Kwy9tVWdM4Fg+J/HEUC9HLe+QQQfo2kGnAEgn1oq6Q9Dr+IABxhUCSYtGTrA1FwRw945aUtg9XAsFj2wZjqWFvKT5gPB9KqywSEOIG/goZmudsFXYyyCwBk+8j41nGL2oFe4J0Fy5yAjO1bW3RM949trGkpMHWDGbWgm11Hr7TYoPPtBrEyTqSD2krqeFR0tC4giTREMHqXUL3yEbiyy7E7UV79uDOWdaJsLdGh0jf4VdXeobLczLjI1kDsJj/q1bWOqVlH87B/Uf3tW5qY9nJyWow/F2Xfxza57+gQxibwO46a6cd44j2uOvnUCxc7x8yKPbnVSxH864R/In/y1zhuqdlH86Bn/U/3tQmnkcS4hFmYtSNIbm+h+yErTQw1iira+LtPh7QU99R3vuqZ/kvP+kj/AJJ/8ldf5M2/0kaf6n+8qzCZImubl37wmTV9FI9ruJt3O+yC9p7POWSphhpyoWv7Gk7p91bxb6IE4U2Huh43N2cEe7PVEOqz/wCx/wBL+8rklO5rg6M7qL8RpJ2lsp27jqPksywexlQEG2pPiNxEfCpOD2HbyMTKvOgA7sVpKdWMf/IH/K/vKfs9WYZ5a/w4W4+bmuMhfe559UxlVh0OrD9D9ll1zBZQDH45zW6dW39GYb9F/rXoW2n1ctebM2JA8rPAaAaXOVG/RTZn5NhLVnNnyBhmjLMuzezJjfzqSCIskPRUMaroKinaGHW9yLHoeo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762" name="AutoShape 34" descr="data:image/jpeg;base64,/9j/4AAQSkZJRgABAQAAAQABAAD/2wCEAAkGBhMSERQUExQWFBUVFhgXGRcVFxgXGBcYFxUXFxgWFxUYHCYeFxojGhQUHy8gJCcpLCwsGB4xNTAqNSYrLCkBCQoKDgwOGg8PGiwkHyU1LC8wMCwsKiwpLSwsLCksLywsLCwtLCwsLCwsLCwsLCwsLCwsLCwpLCwsLCwsLCwsLP/AABEIAL0BCwMBIgACEQEDEQH/xAAcAAABBQEBAQAAAAAAAAAAAAAGAAMEBQcCAQj/xABOEAACAQIDBAcEBQYJCwUAAAABAhEAAwQSIQUxQVEGBxMiYXGRMoGhsUKzweHwFFJyg7LRIyQzNDViouPxFyVUY3OCkpOj0tMVFkRkwv/EABsBAAEFAQEAAAAAAAAAAAAAAAUAAgMEBgEH/8QANxEAAQMCBAMFBgUEAwAAAAAAAQACAwQRBRIhMRNBUSJhcbHBFCOBkaHRFTIzcuEGNEJSYvDx/9oADAMBAAIRAxEAPwDb1r2vFr2kklSpUqSSVKlSpJJVyXFNXbkHXQfCuga5cLhXWel2nhXNKupXTgNeTSU15NJdXQpE1zNKaSS6zUgaaN0DiPKlbaTXLhJPUqVKupJUqVKkklSpUqSSVKlSpJJUqVKkklSpUqSSVKlSpJJUqVKkklXBruuDSSXS17TRuxpFLtT4Uly6dpUznPP4Us55/CkldPUqa7Q0u0PgfhSSuuri6VCuXFG4a+H76lDECYOhPA8fI8arb12CQeBofX1AgYCdL9VLG3MV2uIb8Gne2J5/j3VGF9eddrdHOhEdXfTP9VOY+5O5/FvX7q5J8/X7q5ziuWujnXXTN/2+qWRP2ACdSfU1zeGp4/H50wMQvOuGxy019dEI7Fw+eq7wjfZSFxBHI/Cp+HMiedUD4/cBV/hh3R5Vawqr47nNBJATJo8oGidpUqVHlWSpUqVJJKlSqNi8aqDXU8qY+RsYzONgugEmwUmuDdUbyPUUP4rajNxgchUB780FlxmNpswXVxlG47lGAug7iPWupoIN+n8Ntl0OhkcjqPupRY0xxs5tk91C63ZKMKVQtn7UW6NNDxH431No0x7XjM03CouaWmxSpUqVPTUqVeFq57ZeY9RSSXdcGl2y8x6ilNJJNNvr2KptrbXw9q4e0y5xH0QW3c9+6qnEdKsO2627foll+RFdsp2Uk0mrWlF9KKCv/cKHdYc+dx/+6vLnSCd+FQx+dr86cGqcYbP0+o+6L7uNtr7TovmwHzNcrtBT7IZvEKQP+JoHpQ3gOkmhi0lsjgBH7Ipi71iBD37Nw/oifnSLCFC6le0kG3zCJcW7ShaAA4gD0kn37hTG19GPiAaqh0tsYhYQsGBBKupU6cp0NXO3B7J5g/j41mcU95FK0m+XKR9VLEwsc243uqsPTlt6hBqetPWFtqiLmaKQbtK4SRTJauw/dNStbdMy2Ua5dppr9NXn1ph3poarjYwpdm7LqPGji2NB5Vn+AM3U860IVs/6eZaN570MxEWc0JUqVKtOhaVKlUbH4sW0Lenmd1Nc4NBcV0Ak2CjbS2mE0Xf8vvqiu4gnU6+NR3vliSTTttJnhof8B41h62skqpLDbojEcIiHemmauGuVIuW4mTu4Hf5VEcH0FDy0t3Vlhumrr02ble3lPKo9xq6LhW2C6ftYwqwKmCOVGexNri8uujjePtFZ8z1N2PtLs7isJ0MHxHGjOG1jon5TsVBWUgkZcbhH2MxWQCNSxyid075PpTRQn2mJ8jlHoPtJqDt/Ea2+Ihm84Aj517Yd8isHBBAMON0ifbH2g1q2yhzi3os66Mhod1UwYdfzR7xPzrpEA4D0qCNrLMMUB/2iH5kH4U6m0lnifJSw9VBFPzg80wtcFIZByFSLIhRFVxxy7pP/AAP/ANtWGH9kfbTlyxG6z3pXg0OMusRqcn1aD7Kh4S0JmKp+sPFXF2jfy3bij+D0Dd3+Rt7lIIFUVvbuJXdeb3qn/bTBiMLOyb3C0lJhMxDZSQRYEa9QtCJpq5doEXpFiQdbs+BVPsAqM+0r7HW/c8gQo/sgUvxSADmiTqGodo23zR8V41C2htmxbBZnXSAcveMnhlXWaCXtBtXLP+kzMPQmKiYu2oXQAeQAqu7FQ42a1VDgLr5pH/JFF/pQbhiynZroS7e2RG5VGi+cmtd2vdmzbbmB8VmsFwbd33VuTtm2dZb/AFdo/wBgfvoa4mdkwPMKLEKWOn4WTqfRUyXgTT9ptap+2hjU7D39RWHfHYp747BWBNejcaaDV2G7ppMGqrEKvvNqajXDT9461FuNSaFfYFK2PrftjxrQxWdbDb+M2h/WFaLW2wEe4d4+gQbFP1B4JUqVKj6EpUN9M8VlVF5kn0H30QPiFG8geZAoM6cYhWe1DAiG9kzxHKh+IvAp3WV6gZmnbf8A7oqvD4zn6Vc4fFCFO+DEDXzO7ShG3il7UICS3v1ETrI37t3Ori1fIGhIE1iSTE5HJomvGis2cGTM7/CdP8KYAHHx86jG7yM/jwrxbscfu9aaH3OqjbERsuro+X4+VQ7vnvp/tRvP+PPTgN1Qb+JkzTjqrUTSmr9yucJd71RcReAqNaxwDCp4AQ4FEOH2UdbWxhZbQBGbsDp7yP8A80JpaxNxh21wsgWAglV8PZPCmduYlmFvKSpFrQgwRNxjoeG+lgdvurDPDiBr7La8+Bo8ZoySXc/sEAMMjBZu38lTrmCVRGVCAdJUTrEyeO6khCnRLY/Vp9oNTMQxiWR1/wB3N8Vmq27jrYMFoJ4GR86txSwnVrgh8ok6FOlteA8gB8q0nox/NbXkf2mrKm2hamO0UeZitT6Kn+KWuOh/aar0Tw46FU3tIGqyDrIP+cr/AJW/qbdDQNEvWT/SV/8AV/U26GaCT/qO8SvSaUWpIv2t8gva9G+vJrhrlRAXU7AnWfhTGITu17bOuvOliD3T4U4CxTJF7gONbxsJO02XZHOwvqB91YLgG191bl0R2oibOw06ns4geDEa1cp3Na5+c2FlnMaBMcZbvdCLXdZqXh72oqJtIZbrAbiZHkdaVm7WQmZYlWSA5gKv7d2url3u+dV9rFU7cu1VIsqBj1XFxqiXXp29dqDeu05jVZYFcdFbebFJ/VDH0H7yK0Oss2V0gGGYkAFioUTw1n7BU210/Z3ym9bTmMyA+Ub5ra4S5scFuZJKzOJVDX1XDG4sEeY7aKWhLHyHE0MY3pE77jlHIfvoT6X9MxYTtGm4znKig+23nwA5+XOs5x3WZjbV1kuWraFTrbZWBHgZM1JJ7TVAmPst79yrDWwUxAk1d5LXL2K8aq8bi5jjBqs6M9JlxlnOBlZTDLMwfA8jXu0WI1rOvztcY37rR0rGOsW7K4twRI9qN/Gkb9U2Cx2YAg/dU1L3H5VTfGQbFSuhsp4xEGuHxUmoZvjhXDXqaGrghUp79Q792uWvVBxWMAqZkZJU7Y7KNtTGQKqrWIJNNbUxcmouGxADCjEUNmJOfrZXfSXavZppwQL6R99ddGG7Qo7DujKNeMkD5RVVjWDiW1CwdfxyFWXQ++O4vDNbaD+bn0+BFJ7LQG26HSmzyFqV0UwxFO3HkDxqDj7+VfE1m7E7KnGLmyjY3ELuAHiYFHfRc/xS15H9pqyy9iNa1Doi04OyfBv22rR4GwtlN+nqEzFWBsDbdfQrJesdP85X/wBX9TboY7M0V9Yo/wA43/1f1KUORU85947xK2VCAaSK/wDq3yCj9iab/JDzqYBXkb6ja4q0GhcWsNrvqSuFXjrTdungRULybqF4AK9/JlA0AFGmwXP5LaHIH5mg9WFaD0UwQfDIfPz9o1BJG6UBo3uhOJuayMOPVVm0FzeY/EVCXMOB+yrrbeDCExUPZ/Sd7Qyt3084I8jx99RCna1+SQ2VJrnujzRC6atYinjiKfbYNrHE3LRvjXVEdUAMa8CSDE10Ored4vkeN/8AcKm/C76gkjuBVM1TQbP0PQqCFdzCKzHkATUW/aYWzcbuoNJO+ZgADjrVxfuW8ATbtoUdjmPfmP60Rpy4VkfTnbd78sOa4SkBkE6KCIMDnINWIsOiLsgccyq1NTPHEZWNFuRUvpr0gZLarbJBuEgkbwBvAPDeKFMXsBg6Cy6Xi9rtotNmNsBSzLc0EMoBmmNpbQF1VGsgnXzqtmtLSxiKPKRqs3GHWu/c3JT7464coLsQnsgkkL5DhuFP3drXrguBnZu0ZWfNqWKTBJOukmolkKT3iQPDf4VJ2di1tsSyBwVIAJiCdzDxB91WQeV1KeqKer/blnDM63HI7XKAY7qkT7R9++K0faFy2Lea4yqv5zEAetYVi2SQUDAQJzEHvfSiOE7qcxO07l0KLjswQZVBMgAcKD1WGNnl4l7dUVpsSdBHkte238rSWfKTcsutxeOVgR8N1cjpQB58RuI/fQDsvaJw+IlGzqDBgMA6+R119a7x22GdzmUDXcAQR60w4brY6jqijMYY5t3aFHR6X255e6vR0oXmKz9tYJ3HjVvj8HhOysrhbmIuYhlBuBgi2kP0lDEAn5eJrn4bEuSYsYxdw0RVc6TLFU2M6Qgk8ffQnftXlMEGmlZhvBqSPD426hQHGw/ZXb7SLHSrPAYY6Gh/BsNKL8AwyimVPuxYIlSvMgzEqFtJyC6De2VfVZJq52fbhO1T2goA8ezA9NaHOkN0DEb9MoP9kVcdEMab15bYBjtFY8o1k684FQTMPBDh0uVG97S8g76rTuj+f8ls9oCHyCZ3+E+MRVbt7HZZPLSiNqzrpJjJaJ4k1nYWcWS6jgF3Li3i5ato6FH+I2fJv22rCcCSWFbt0J/mNjyb9tq0uHMDZTbp6hQ4v+i3x9Cst6xP6Rvfq/qUobol6xf6Qv8A6v6lKGzVef8AUd4nzWvw/wDtYv2t8gvRSUaNXldoe41NgbmcrRNgobYkAUwdpVXY68RVc+JqzHTgi6EVNWGOIRbhMcCPOjfYG1zbQLMCsmsXzAFaJsy21zIFBLMB8RVGrj4YBbumvLZ47O2V3tHGZ6pbyEUabP6I92bzR4Dh5mpybJwYn2THOTVIRvPad9TZCxiEUPZYCfDZZaek74TEWlQjO+9SYGUfnwZE8KJv8o+IK97sl9nQdoSZmTJYgRpwMzRFd6N7PunvW7ZPMgT6kVCx/VhhLizam2eBQ6e8HSisVVwwGx7fAqi6eCZ2aoGvhy6ISzG8XcuM7GddAeEA8D5/Cs96fg9sgYFWCkEEQd+nzrWcN0UODW6b4N0aFGVfZI3SmoOsVlPT/bKX8QMpk21gnmZ9keA+01eo4mEiUG51un104dAWtPZ0t8OiGL2GZAuZSuYZhIIlTuYTw0OtMVYflRS4XUi5KQS6htXtw2jcQSYPAgGpl7YNxeygqxu21dFVgzGZEFQZDCN2nCjAbdZkmyi4mzYIXs3YEWgz9osA3OKJlmRuhmjjMVCReeoFeX0gkHf6VL2dtZ7K3FQgC6uVpE6eB3j3V24J1XFGu2+MRw98cjXKgR/hTmMvKzEquQHhJMaRvOpriwd4C5iRG6YniPGmrqbmpOK2k9zMXOZmbOXIGYk75bfGsxzqM4iktskEgEgbzy4a8qVykuu1YiJMDhyon6M443CUK5mCyCFkkDfI9NaGbGJZJysVlSpgxKsIZT4EaRXuGxTW2zIxVuYMHXQ6ioZYhI2yinj4rcpWg3MEY1Hwqrvqq94x7/tpvZHSdFQ9pq0AD2uZJYnnuHDh4zW7SxhxV5odVVVJGc5Q2RZjxYxAHExQ6Kmkz5TshUVLJnsdlCuX1FyV0BO7lRJsfGTAoUxGDa3kziA6h11BlTMHQ6bjodak7O2nkYVcqIMzbBa7DqoQnI46K36Q2pxSg7sgJ8Ry+FE3V+hGM1EA2yY5Ru90NQpt7G57tthv7MfNqMOgCM95Lh4Wip8lKgT6/wBmhlXdtJr0RHsmV5G91ptpprKtvYn+EccQft3VqNo61kfSnTEOP6x+dA8MAc8hTU/5lJ2ZiZKDlPx/wNb70KP8RseTfttXzhsu9Fxf0h86+jugzTgLHk31jVpaRtpT4fZV8WN4m+PoVl/WL/SF79X9UlDLNRP1j/0hd/V/VJQvdHdqjILvd4nzWww/+1i/a3yC5N2kbncPiaYVa6Z4BFKGwcrT9QqTaIkTVSBrVxj20quVI141fhPZWYr2ZpdE9hlLOFGpJgAczX0J0U2EuFw4e5HaFRJ5eArKOqXYov43OwlbQzf7x0H21tO2z3lXgBQ2tkAJ/wCPmUMnmc4CEHfU+Crbt1neXOnIbo4Rzrw2+PMcaeU6Rv8Asr06/j4EVn3HNqd029tlHC/L767tXWUaEjyru5bpp2iPHfUJd0TvzKwwu0My5bmoOknh51j3W/1cphv43YhbbsA6SIDHcy+B4j31qLtp9lZv1041zZw1vXIGuE8s0KAD7i0eZozhVQ/2hrCd/LofRU6iEZC4bLKNVUgj2oMnwnd61zavMDKkgjiDBHvFWWP2011i1xVc5Ag0yhYAAZQpiYEa+FLA4FTausbttCgGVGBLXSW1CkAgRAJkxW0trog99NVVO010uHJ/H21K2hgnthCyFQ65hPEAld48VPpTqbRZkRWVSLYKrChScxLd8rDPruk6RSskqxhFWGzLVoh+0dkORipUTLj2QeQJ0nhUS7b414gMTw3fd8KQNiluncXhcoU5lbMJhTJXwYcDUYMfWka9VaaupFfjXi0/ew4DsqsHAJhhoCBrIndpwpDuqQVGsbwZA3gg+NdCSex3ZQotlm7oLFlywxHeQAEgqCNG0nlUKpljGKLT2zaVi7KRcM5kCzIXh3p+FM4x0zt2YYJPdDkFo4ZiAAT5Cunqkms1eCrDBbKFy3IuoLhurbW0xyk5vp5j3VUGASTxqFft5SVO8EgwQRIMaEaGuEFJO2r5LLPDT3VrHV2R2LMNAWgc9J/fWT4awSJ4THvgnd7q1Lq6P8VYcnHxFBcYHuPki1E45TfmjpcUvMVnHTXBxiCwMh+9pz4ii++lUm3MJmtNA1U5h9tZ2hdwpL33RKM2ddBmH0Yc5Hzr6O6tiTszDzvh/rXr53sjvr+kPmK+iurl82zbBG49ofW9cNaum1eT3KDFD7oePoVnXWJbnH3v9z6pKGkt5lNX/T3aNv8A9TxCFgGXs9D42LZ+2qFbignURv30Me4xyvzDmVrMPkBpYwD/AIjyTCYbSoeNUqYBqa+Ptgd5hv4a1X4vbtpdwk+OlMjDy7QFTTTtaNXAKoxR199MHxpvGbSLsYHpXmZiPCioYQBdZ187XuOXVa/1IYQC3cbizH0EffRrtAntW8xA14UGdUVwoiqdJJ3+MEH0NHe1lhxv7w15E1m6vtGTqHeiGzDLP4gKEn4jf+6peEwsmQdPEVDB5VKwmIKmhsbm5gHbJsgNtFaLhQYEaGfUVTbUw2Rzv11k/dU5drHK0DcJX7Jqvxl3PDHiNeA86JVDoHxAM3UMDXtfd2yhNzJrLutbbJa/aw+62gFxyBrJkD0XcPGinanWVgbTFRca4RvNtMy+PekA+6azHpt0htYrE57Q7gCiSILRzB3RJFWcKo5GVAfIywtz6p9VK3hENOqoL9xSWy7p0kaxrEwYHCa4TEkbiRvGniIMefGpuLfDXHcorWUy9xQe0JcBRDMSIBOZpAPKDVYyweflWuOiCBSLqsRO/wAtecA8jod/jUjA7QNlyygBoIylAQJ0Mhp4T413avo4UNKFbbS2jZsoJQAH2dQqyN0k+FWnR3ZIOIBIDJkW5rrGYSN2hIMj3cKZI8RjMpqeEzyNiHNR8LsK7ftjJaymdWYkBgd2h3Rpu3zw1mZa6vrsEtcUGNAATJkaHdAiddd1G9srBMxHvnQzrP4ilfxeumvieXl7jQ11W/fQLWRYJABY3J+Sy3aGxHs3FS5ADbm1KxME+6rXanRllCJaHaSMxI3GfpTuAq06W2e0W2v0i4HqNauNmYPIgRBIUczJ3LJnzGlc9qc5rXDfXTqo48JYJZI/8dNeYvyQ7a6EMypmYJ3e8AMxzA6RGm6Kd2l0cuHD5JF0oe4xMOF0HZ6yCgAJAkQSdKK7lgrv3jxDDXXeNBUcqd8evGon1UrDqrjcFpHMy6+N9fssruWmU5WBBB9k6QfLnXIsk8Nwk+Q30b9KLBATEJK3LTKQw36GQfMEChG7iLl1QCAYZmkKoJZtWzMBLHTQE6cKJwTNlZmWTr6N1JNwzqORUSvQs1c9H+jD4lp9lAYLfYPGtI2R0fs2YCoP0oBY+bU8u6KekwyScZzo3zWddHOjV29eRSrIjTLlTlXQ6/jnWldEtjvhbd5HBILqVYDukBY47tav7GMSyCSqluBbh7qq9o7Xe77RPkNwoXUsdUXY78qNU2HZeyNupXd/aKgRTNvF23kSNVbfpwMVXX2BHjVZisQEUs24CfxzoU+ha02airsPiyZr2soOPwfZXP6p1B8q37q2admYY+D/AFr189Y3baNh2aLg3gArpPA5twreuqG4W2NhCd5V/rrlG6ON41f4LKYhUxSNyMdmsd/msx60dkB9q3GWFdsk9pIVwLNsBg27LoV8CpnnQ7iNh3EkXE7PkcrFT4hwxU+tGPWdiVO0HkAFci50kkqbaNlupuMFpBB3GNYqPsHFpng3+0SJhCL0eBsuVYelPmbd9rHxH8orSHJTtIttsefgUE3Nn8M9uOe77aqMRgSrHvLp+OdaztH8nk5VBGm5Gtg+awRQ7iXwiuxIs25BOZx2kmdwUISD7hUAfldbU/AfdTvjErMzm2+J+yB1sAtLMB5D7KsUt2hGUPOhE/OANPU13fx9oGLSz4qp+37a7w9lrhknIOY7zD37l9aeXu3OiayOMaA3v0+6NeinSBu1hyA+jBQSSAInMZPekzvnUk6mtXa521kMNSNR6a1gG0XNi9auK5IGVRmAUlRAPdXcp9TWldEulqgAg5kb4GglYzLJxd2u38VBU05e0Fos5vLuV+N/u/HlXo9PvqxvYVbvftkSeHA+PnUNrDJvER7+FB3wluo26qi2QHTmvLjxH40/wrPutTpA1nCpZRspvkgnX2EjMNPziQP8aOrrcvxpWe9a2x7l6wl1FzGyWLCJ7jAS0cYI+M8Kt4cWe0tD9kpmnhOIWX4zCW7fZ5LwuF7YZsoIyMw1tnNpI3GJFRsdgLlrLnUrnVXWQRKsJB13gjWopapI2td73fJzqEadZURCyeHdHpW80QHVRKtcHssPYuXc4XsioKkjM+ckDIpIJiDMTAqqNScFhmuOEUMzHRQokk8PdzrgIG66V5isOyGGBGgOoI0IkaHmNaL+g1+UeTJXKBqBCySIkc2ap+zOrs3IbF3WZoAygzAHAuddBwiirZnQ+xYJNpCJGpJJJ9fKg9XXw5S1pJKmoq+OlnEjhe19lWXruo5Dfp7uVMFqKruxbRUkrHiPxFUG2ej7qpayS4iSn0gIG4jQ8eVCg/iHda6m/qKjkOU3ae9CW3MUO2tjkSfQUQbNxRXKw3ggyeJGoEbuFZ/jFum52jIwE8uFG+y7n8GpBnT8fKiMzOE1hB2VugqPaJJbjTlfpsry/iRoBmgoo1gz7vIRH76iYgw7QpUawp3gToPCuEuQNy8tQZ375/G+mbh0P21BPLxESZHkTG1CDZcHipEe799V3R/o86W2W+oWTIBgnKV3yDA1ERv31Wbb2wZy2yZnQjeCNdPSiLZNxuyUuSzESSx1k68fOrcLeDF2uaBzwR4jWBp1awXPfroFdWVCKAogAaRwp0Xd4+PuFNYdpAqww2zSys8aKsnykbudWow6TZF3lsY1UC7cPDfTBu8R+Nak4i3Jyqd+n3V7tC1bsKwd8zqBAXVYOplv3Ux0ZubJwkaLBVGIvNmyIA9yCQmYKdFJMk+AOnGKHMRtNcTmRs1sqZE6rpE5oEzMwKf2bgL2Md7lpc0t7Op1BGkctRVht7opfRrVxVCvcLSqwNFgSVG4abzxIrjWhpPXqvPcRxyaeR8bTZm1vv4qqQm4tudcoYEa6Exl9TmPrX0V1Y2AmysKo3BW+sesGxmANrKs6iCQPzo/cTW9dWp/zZhv0X+teu0z8z9NreqihpctFxyN3WHhYrKemuLQbaxasmf+RkTDa4e1qnGefurnD2cBcbVip4i4ikj1EmoPWEqjbuNdlDDJZUA8WbD2fkATPlUZsBesoWJMQGhgGUZtR4ifOm1Mdn5muIPctThd5qcBw28PVXWN2Dg1Ei4seAIPoG+yqm7snAwxk5o7oKkZjyza/ZVfc2rba7mglQF+jl+iCwMf1swnjE03te/bJJsmUILZSZKRvUnSf3VG2KU65r270Q9w1gv5D5bK8tbMtLZUo6lzM2wJIExNUuPt5XVkWQPaA0HnVXsLac3TnLZQOEmTwHhx1q72nj7LJ3GMgCQyxrxjhXHxWdcDx71LDURzxE35m3dZOYDo2+OlkYMViRMBOQM8TzPKuruy3wFwoGLECWAPcEiVk6yYg6RvGtDWy9pXbV8XLTMANDBIDA65Sfj7quj0jYZi0ZnbOw4Egkj3An4VbeIwwMsg9M10s7pHnsjblc+Kvti9YV2zcCEEk7gsmeenDSj/AGX1l2LmjkKeRrDNn7QJxtm63eCPnbTSBJO7hwq4s42zexDXLdo2o0gsWBadWAI08qHSUDGszsNvJR+7q6kw5fjzW2HpHgoLZk9RQ30k6z8LYtObLq1wKcigTLR3ZjhNA+MwcCZBkToQfWs/2nhSLjb8sj4zEehqKChzvs82t0A1XMQomUcXEaS6+mvJO/k9u6qt2o7e5dIZXARAGIhzcOgEkzMRVb2Rz5dJmN4jfGh3R41IxWybttLdwjuXZyEENJBgiASQQY0Ouo51EZSDBkEHcdCCK0h8Fllb4zo/cW+1lQtx8wA7Jg6ksRADctfnyNan0Q6JJhUnRrrDvPy09hCdyjnxNDXVTsfM1zEMJK/wazuEgFz5wQPea0ldNDH4+dAMTq+1wmbc1Vmefypi7hsneidR5ifCpS4kAjdqSBrE5llft9Kp36T2xeNnfCySTukwEPOeB4cYpNsK9iXRrJKKBvM6jUgFSNPaYfjSgyAkjNoFC2MlWtzFgrHHKoHmwkAcZphrGkjlEzvNDW1OimJQAuzEKQTDFWIAyhVO5SFBUHkdTU3ZG1HZzbYKgGizoAMohFXUtH53HhFSyUoy3aVySLKLrzaezLZBuET+cOO+M44efr5j+IRLJGX2CfQmOHKjjFWAUKzoylST4iJ+NAzJ2lmG3xB8wYPxBqNjtNdluP6ZrHzRuicblu3h/wCqQriN8T+I8qptp40ueytak7yN07oqoxdq+l1bS3Dlfd5cRPvoj2ZgBbAjePpelXRG1hDib9FoWTPqC5gaWgb39FUWeiqxLM0+FXWH0AG/SNfnT94GB46+/wA9T7qi2N/KuPkeTZxVump4odY2gKxst8KIb/SAJYFu2ANIYlQTrvGbfyodwqAsAatto7F7MWyzAhxOnAURpnSCNxaoqlkTntD/AIBDG2dpyYmCIYNuIb7OUUPPtRyXzt3iQCDMzEaeEVb9J8J3iUJI8dKH8djrfZiEYXIAOvdkHV+ZJECNwpjW5iQdSgmJyGKVsguLc+49UT9GukJFxUQLYCZsqoZJYqoMk6gErmAJ3nSiLH4hhiP4du+toQIiRplYE+OseIrI7uK78oY3a+NXlra924wLszmIluAjTzipJmHIe9Yl1CZJ8seoJRt+ULfwrhLffRixucYJ+ArXerZY2Zhv0X+tesX6KbZTDlyyB8ywA0xPORW2dXjg7Ow5G4h/rXp8GUhpG4FvqtVisHs9KImjsgix+BuhPpz1eLiMRcxHalbhC5V0CZhbVRm0n6NZ1YwL9t2eJm0FMMB3hunNAPe3iPA1rnSHoQ2JvXX/ACgpmygAJOUC2q78wkyCffVF/kjyCfypmYnVmtzPL6c6DTUmn1EWduZu4VXCa/gP4crrMPxseSAruDRQWBXfHj5xQt0hw8ap8K2O51WkiPyof8n+8qNhep8C4XbE5o9kC1EE8f5Qzp86pwwPEgdayN4jiVK+nLGuueWhHos56GbPtHKbxyoZJI5+Ma/gU/t/D2gCUOk5QOMcDWgYHqf7IsoxUrMibOonhIua+leYnqkL6HFQCeFnh59pUrmSE2LRvvzUcOIUjaa2Y3ta1ja/y9Vkuwsc7A4bQ2w5ubtQYy7+UR6US7Q2OiquiXMwnu94jwPI0T2+o0W7guJi44Fewkbv9rU291UMR/O48rJ/8tdnje53Xbnsq+GV9OyAtkNjc6WvcckG9XuGw9zEvZdDmZSykcVHtKd54zp48qK+kHV0oVWwds27gkkNIS4DEgsfZYcPeKl9GeqIYe+144kuwUqsWiuXNvP8oZ0Ee+jPB7AuKdb5YaaFST6ljVtrWlmV4QGSocycywm2uixDEYTFpKthboYyB3GI05ECD5zFUe0eiGNuFYsXGJ3KFJjWY8N5r6fXY6zm+lzjwjnXl3Zc/S+Hx30xlPHGbtUtXilRVMDJLWXyXs7Yt24zDW2UMHNIIYcI3gj4Uts7Ee13i2eTqdZnjM19EYjq9FzGPde6CrfQ7PkoX2s+u6d1D+2ep7tQR+VBR/sZj/q0xxlzAja+3qrTIqD2WxJ4lr87X6Kn6rkUYFPF3J880fKKLscwiPPTLm+Wornol1bthbPZ/lPaAOSD2WWAQNP5Q8qvMR0TJB/hY0P0DxH6dA6ikmdM5wGl+oWXljcSbBZL0a2An5f/AApLHNmGZCoBVoM59T7SxruNbrhLCqsAAUF4Tq3NvEdqcQHYkmWsjMJiAr55AHjNFQwV2CO1Xw/g927+vRXhu0cR5Kwy9tVWdM4Fg+J/HEUC9HLe+QQQfo2kGnAEgn1oq6Q9Dr+IABxhUCSYtGTrA1FwRw945aUtg9XAsFj2wZjqWFvKT5gPB9KqywSEOIG/goZmudsFXYyyCwBk+8j41nGL2oFe4J0Fy5yAjO1bW3RM949trGkpMHWDGbWgm11Hr7TYoPPtBrEyTqSD2krqeFR0tC4giTREMHqXUL3yEbiyy7E7UV79uDOWdaJsLdGh0jf4VdXeobLczLjI1kDsJj/q1bWOqVlH87B/Uf3tW5qY9nJyWow/F2Xfxza57+gQxibwO46a6cd44j2uOvnUCxc7x8yKPbnVSxH864R/In/y1zhuqdlH86Bn/U/3tQmnkcS4hFmYtSNIbm+h+yErTQw1iira+LtPh7QU99R3vuqZ/kvP+kj/AJJ/8ldf5M2/0kaf6n+8qzCZImubl37wmTV9FI9ruJt3O+yC9p7POWSphhpyoWv7Gk7p91bxb6IE4U2Huh43N2cEe7PVEOqz/wCx/wBL+8rklO5rg6M7qL8RpJ2lsp27jqPksywexlQEG2pPiNxEfCpOD2HbyMTKvOgA7sVpKdWMf/IH/K/vKfs9WYZ5a/w4W4+bmuMhfe559UxlVh0OrD9D9ll1zBZQDH45zW6dW39GYb9F/rXoW2n1ctebM2JA8rPAaAaXOVG/RTZn5NhLVnNnyBhmjLMuzezJjfzqSCIskPRUMaroKinaGHW9yLHoeo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3764" name="Picture 36" descr="http://ua.all.biz/img/ua/catalog/1014145.jpe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86512" y="5214950"/>
            <a:ext cx="2857487" cy="1643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Лечебное питание </a:t>
            </a:r>
            <a:r>
              <a:rPr lang="ru-RU" sz="2800" i="1" dirty="0" smtClean="0">
                <a:solidFill>
                  <a:srgbClr val="FF0000"/>
                </a:solidFill>
              </a:rPr>
              <a:t>могут назначать в сочетании с другими методами лечения </a:t>
            </a:r>
            <a:r>
              <a:rPr lang="ru-RU" sz="2800" i="1" dirty="0" smtClean="0">
                <a:solidFill>
                  <a:srgbClr val="00B050"/>
                </a:solidFill>
              </a:rPr>
              <a:t>(медикаментозными, хирургическими, физиотерапевтическими)</a:t>
            </a:r>
            <a:r>
              <a:rPr lang="ru-RU" sz="2800" dirty="0" smtClean="0"/>
              <a:t> при заболеваниях сердечно-сосудистой системы, нервной системы, кожи и т.п.</a:t>
            </a:r>
            <a:endParaRPr lang="ru-RU" sz="2800" dirty="0"/>
          </a:p>
        </p:txBody>
      </p:sp>
      <p:pic>
        <p:nvPicPr>
          <p:cNvPr id="19466" name="Picture 10" descr="http://t2.gstatic.com/images?q=tbn:ANd9GcQglNRc0k_TyL3aPqO6FPNNwYvABJ07QhnHra-akBU2FSXV9dT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7025" y="3714753"/>
            <a:ext cx="2466975" cy="3143248"/>
          </a:xfrm>
          <a:prstGeom prst="rect">
            <a:avLst/>
          </a:prstGeom>
          <a:noFill/>
        </p:spPr>
      </p:pic>
      <p:pic>
        <p:nvPicPr>
          <p:cNvPr id="19462" name="Picture 6" descr="http://t2.gstatic.com/images?q=tbn:ANd9GcSaa6coJOP865B0_n0rjcQSXeT0ILWmmcQxxegE8DcCg9GAx9EY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714752"/>
            <a:ext cx="4196396" cy="3143248"/>
          </a:xfrm>
          <a:prstGeom prst="rect">
            <a:avLst/>
          </a:prstGeom>
          <a:noFill/>
        </p:spPr>
      </p:pic>
      <p:pic>
        <p:nvPicPr>
          <p:cNvPr id="19460" name="Picture 4" descr="http://t2.gstatic.com/images?q=tbn:ANd9GcTlvmX95FTUiVLAjcp6LfGZ_502A-ToXQkMC4KyV9o6A6gYspSDh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3428992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Примерное меню диеты № 8.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i="1" dirty="0" smtClean="0"/>
              <a:t>1-й завтрак</a:t>
            </a:r>
            <a:r>
              <a:rPr lang="ru-RU" sz="3200" dirty="0" smtClean="0"/>
              <a:t>: салат овощной с растительным маслом, творог нежирный.</a:t>
            </a:r>
            <a:br>
              <a:rPr lang="ru-RU" sz="3200" dirty="0" smtClean="0"/>
            </a:br>
            <a:r>
              <a:rPr lang="ru-RU" sz="3200" b="1" i="1" dirty="0" smtClean="0"/>
              <a:t>2-й завтрак</a:t>
            </a:r>
            <a:r>
              <a:rPr lang="ru-RU" sz="3200" dirty="0" smtClean="0"/>
              <a:t>: яблоки свежие.</a:t>
            </a:r>
            <a:br>
              <a:rPr lang="ru-RU" sz="3200" dirty="0" smtClean="0"/>
            </a:br>
            <a:r>
              <a:rPr lang="ru-RU" sz="3200" b="1" i="1" dirty="0" smtClean="0"/>
              <a:t>Обед</a:t>
            </a:r>
            <a:r>
              <a:rPr lang="ru-RU" sz="3200" dirty="0" smtClean="0"/>
              <a:t>: борщ вегетарианский со сметаной (1/2 порции), мясо отварное, капуста тушеная с растительным маслом, компот из сухофруктов без сахара.</a:t>
            </a:r>
            <a:br>
              <a:rPr lang="ru-RU" sz="3200" dirty="0" smtClean="0"/>
            </a:br>
            <a:r>
              <a:rPr lang="ru-RU" sz="3200" b="1" i="1" dirty="0" smtClean="0"/>
              <a:t>Полдник</a:t>
            </a:r>
            <a:r>
              <a:rPr lang="ru-RU" sz="3200" dirty="0" smtClean="0"/>
              <a:t>: творог нежирный с молоком.</a:t>
            </a:r>
            <a:br>
              <a:rPr lang="ru-RU" sz="3200" dirty="0" smtClean="0"/>
            </a:br>
            <a:r>
              <a:rPr lang="ru-RU" sz="3200" b="1" i="1" dirty="0" smtClean="0"/>
              <a:t>Ужин</a:t>
            </a:r>
            <a:r>
              <a:rPr lang="ru-RU" sz="3200" dirty="0" smtClean="0"/>
              <a:t>: рыба отварная, рагу из овощей, чай.</a:t>
            </a:r>
            <a:br>
              <a:rPr lang="ru-RU" sz="3200" dirty="0" smtClean="0"/>
            </a:br>
            <a:r>
              <a:rPr lang="ru-RU" sz="3200" b="1" i="1" dirty="0" smtClean="0"/>
              <a:t>На ночь</a:t>
            </a:r>
            <a:r>
              <a:rPr lang="ru-RU" sz="3200" dirty="0" smtClean="0"/>
              <a:t>: кефир нежирный.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 fontScale="90000"/>
          </a:bodyPr>
          <a:lstStyle/>
          <a:p>
            <a:pPr algn="l"/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ДИЕТА №9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Назначение: </a:t>
            </a:r>
            <a:r>
              <a:rPr lang="ru-RU" sz="3600" dirty="0" smtClean="0"/>
              <a:t>при сахарном диабете.</a:t>
            </a:r>
            <a:br>
              <a:rPr lang="ru-RU" sz="3600" dirty="0" smtClean="0"/>
            </a:br>
            <a:r>
              <a:rPr lang="ru-RU" sz="3600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Цель: </a:t>
            </a:r>
            <a:r>
              <a:rPr lang="ru-RU" sz="3600" dirty="0" smtClean="0"/>
              <a:t>нормализовать углеводный обмен.</a:t>
            </a:r>
            <a:br>
              <a:rPr lang="ru-RU" sz="3600" dirty="0" smtClean="0"/>
            </a:br>
            <a:r>
              <a:rPr lang="ru-RU" sz="3600" dirty="0" smtClean="0"/>
              <a:t>Символ, утверждённый </a:t>
            </a:r>
            <a:r>
              <a:rPr lang="ru-RU" sz="3600" dirty="0" smtClean="0">
                <a:hlinkClick r:id="rId2" tooltip="ООН"/>
              </a:rPr>
              <a:t>ООН</a:t>
            </a:r>
            <a:r>
              <a:rPr lang="ru-RU" sz="3600" dirty="0" smtClean="0"/>
              <a:t> для обозначения диабета - </a:t>
            </a:r>
            <a:r>
              <a:rPr lang="ru-RU" sz="3600" spc="600" dirty="0" smtClean="0"/>
              <a:t/>
            </a:r>
            <a:br>
              <a:rPr lang="ru-RU" sz="3600" spc="600" dirty="0" smtClean="0"/>
            </a:br>
            <a:r>
              <a:rPr lang="ru-RU" sz="3200" b="1" dirty="0" smtClean="0"/>
              <a:t> Сахарный диабет</a:t>
            </a:r>
            <a:r>
              <a:rPr lang="ru-RU" sz="3200" dirty="0" smtClean="0"/>
              <a:t> — </a:t>
            </a:r>
            <a:r>
              <a:rPr lang="ru-RU" sz="3100" spc="-150" dirty="0" smtClean="0"/>
              <a:t>группа </a:t>
            </a:r>
            <a:r>
              <a:rPr lang="ru-RU" sz="3100" spc="-150" dirty="0" smtClean="0">
                <a:hlinkClick r:id="rId3" tooltip="Эндокринные болезни"/>
              </a:rPr>
              <a:t> заболеваний</a:t>
            </a:r>
            <a:r>
              <a:rPr lang="ru-RU" sz="3100" spc="-150" dirty="0" smtClean="0"/>
              <a:t>, развивающихся вследствие абсолютной или относительной недостаточности </a:t>
            </a:r>
            <a:r>
              <a:rPr lang="ru-RU" sz="3100" spc="-150" dirty="0" smtClean="0">
                <a:hlinkClick r:id="rId4" tooltip="Гормон"/>
              </a:rPr>
              <a:t>гормона</a:t>
            </a:r>
            <a:r>
              <a:rPr lang="ru-RU" sz="3100" spc="-150" dirty="0" smtClean="0"/>
              <a:t> </a:t>
            </a:r>
            <a:r>
              <a:rPr lang="ru-RU" sz="3100" spc="-150" dirty="0" smtClean="0">
                <a:hlinkClick r:id="rId5" tooltip="Инсулин"/>
              </a:rPr>
              <a:t>инсулина</a:t>
            </a:r>
            <a:r>
              <a:rPr lang="ru-RU" sz="3100" spc="-150" dirty="0" smtClean="0"/>
              <a:t>, в результате чего увеличивается содержание </a:t>
            </a:r>
            <a:r>
              <a:rPr lang="ru-RU" sz="3100" spc="-150" dirty="0" smtClean="0">
                <a:hlinkClick r:id="rId6" tooltip="Глюкоза"/>
              </a:rPr>
              <a:t>глюкозы</a:t>
            </a:r>
            <a:r>
              <a:rPr lang="ru-RU" sz="3100" spc="-150" dirty="0" smtClean="0"/>
              <a:t> в </a:t>
            </a:r>
            <a:r>
              <a:rPr lang="ru-RU" sz="3100" spc="-150" dirty="0" smtClean="0">
                <a:hlinkClick r:id="rId7" tooltip="Кровь"/>
              </a:rPr>
              <a:t>крови</a:t>
            </a:r>
            <a:r>
              <a:rPr lang="ru-RU" sz="3100" spc="-150" dirty="0" smtClean="0"/>
              <a:t>. Заболевание характеризуется нарушением всех видов </a:t>
            </a:r>
            <a:r>
              <a:rPr lang="ru-RU" sz="3100" spc="-150" dirty="0" smtClean="0">
                <a:hlinkClick r:id="rId8" tooltip="Метаболизм"/>
              </a:rPr>
              <a:t>обмена веществ</a:t>
            </a:r>
            <a:r>
              <a:rPr lang="ru-RU" sz="3100" spc="-150" dirty="0" smtClean="0"/>
              <a:t>: </a:t>
            </a:r>
            <a:r>
              <a:rPr lang="ru-RU" sz="3100" spc="-150" dirty="0" smtClean="0">
                <a:hlinkClick r:id="rId9" tooltip="Углеводы"/>
              </a:rPr>
              <a:t>углеводного</a:t>
            </a:r>
            <a:r>
              <a:rPr lang="ru-RU" sz="3100" spc="-150" dirty="0" smtClean="0"/>
              <a:t>, </a:t>
            </a:r>
            <a:r>
              <a:rPr lang="ru-RU" sz="3100" spc="-150" dirty="0" smtClean="0">
                <a:hlinkClick r:id="rId10" tooltip="Жиры"/>
              </a:rPr>
              <a:t>жирового</a:t>
            </a:r>
            <a:r>
              <a:rPr lang="ru-RU" sz="3100" spc="-150" dirty="0" smtClean="0"/>
              <a:t>, </a:t>
            </a:r>
            <a:r>
              <a:rPr lang="ru-RU" sz="3100" spc="-150" dirty="0" smtClean="0">
                <a:hlinkClick r:id="rId11" tooltip="Белки"/>
              </a:rPr>
              <a:t>белкового</a:t>
            </a:r>
            <a:r>
              <a:rPr lang="ru-RU" sz="3100" spc="-150" dirty="0" smtClean="0"/>
              <a:t>, минерального и водно-солевого. Кроме человека, данному заболеванию подвержены также некоторые животные, например, </a:t>
            </a:r>
            <a:r>
              <a:rPr lang="ru-RU" sz="3100" spc="-150" dirty="0" smtClean="0">
                <a:hlinkClick r:id="rId12" tooltip="Кошка"/>
              </a:rPr>
              <a:t>кошки</a:t>
            </a:r>
            <a:r>
              <a:rPr lang="ru-RU" sz="3100" spc="-150" dirty="0" smtClean="0"/>
              <a:t>.</a:t>
            </a:r>
            <a:r>
              <a:rPr lang="ru-RU" sz="3100" spc="-150" baseline="30000" dirty="0" smtClean="0"/>
              <a:t> </a:t>
            </a:r>
            <a:r>
              <a:rPr lang="ru-RU" sz="4000" spc="600" dirty="0" smtClean="0"/>
              <a:t/>
            </a:r>
            <a:br>
              <a:rPr lang="ru-RU" sz="4000" spc="600" dirty="0" smtClean="0"/>
            </a:br>
            <a:endParaRPr lang="ru-RU" dirty="0"/>
          </a:p>
        </p:txBody>
      </p:sp>
      <p:pic>
        <p:nvPicPr>
          <p:cNvPr id="75778" name="Picture 2" descr="Blue circle for diabetes.sv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14480" y="2285992"/>
            <a:ext cx="714379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5072066" cy="6143644"/>
          </a:xfrm>
        </p:spPr>
        <p:txBody>
          <a:bodyPr>
            <a:normAutofit fontScale="90000"/>
          </a:bodyPr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№9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Запрещают:</a:t>
            </a:r>
            <a:b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spc="-150" dirty="0" smtClean="0"/>
              <a:t>сахар;</a:t>
            </a:r>
            <a:br>
              <a:rPr lang="ru-RU" sz="3600" spc="-150" dirty="0" smtClean="0"/>
            </a:br>
            <a:r>
              <a:rPr lang="ru-RU" sz="3600" spc="-150" dirty="0" smtClean="0"/>
              <a:t> кондитерские и сдобные мучные изделия;</a:t>
            </a:r>
            <a:br>
              <a:rPr lang="ru-RU" sz="3600" spc="-150" dirty="0" smtClean="0"/>
            </a:br>
            <a:r>
              <a:rPr lang="ru-RU" sz="3600" spc="-150" dirty="0" smtClean="0"/>
              <a:t>блюда из рисовой, манной крупы;</a:t>
            </a:r>
            <a:br>
              <a:rPr lang="ru-RU" sz="3600" spc="-150" dirty="0" smtClean="0"/>
            </a:br>
            <a:r>
              <a:rPr lang="ru-RU" sz="3600" spc="-150" dirty="0" smtClean="0"/>
              <a:t>сладкие овощи, плоды и ягоды;</a:t>
            </a:r>
            <a:br>
              <a:rPr lang="ru-RU" sz="3600" spc="-150" dirty="0" smtClean="0"/>
            </a:br>
            <a:r>
              <a:rPr lang="ru-RU" sz="3600" spc="-150" dirty="0" smtClean="0"/>
              <a:t>жирные мясные блюда, копчёности, крепкие бульоны;</a:t>
            </a:r>
            <a:br>
              <a:rPr lang="ru-RU" sz="3600" spc="-150" dirty="0" smtClean="0"/>
            </a:br>
            <a:r>
              <a:rPr lang="ru-RU" sz="3600" spc="-150" dirty="0" smtClean="0"/>
              <a:t>продукты богатые холестерином</a:t>
            </a:r>
            <a:r>
              <a:rPr lang="ru-RU" sz="4000" spc="-150" dirty="0" smtClean="0"/>
              <a:t>.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76804" name="Picture 4" descr="http://t1.gstatic.com/images?q=tbn:ANd9GcS9VBJxPh_v8SMcAQay6xH1I13hPdxHMQ_GTJehin7TI7niVY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5100" y="0"/>
            <a:ext cx="2628900" cy="2000240"/>
          </a:xfrm>
          <a:prstGeom prst="rect">
            <a:avLst/>
          </a:prstGeom>
          <a:noFill/>
        </p:spPr>
      </p:pic>
      <p:pic>
        <p:nvPicPr>
          <p:cNvPr id="76802" name="Picture 2" descr="http://t0.gstatic.com/images?q=tbn:ANd9GcR8cD1JXDTO9OmGkAZqSmAwK42YEkG4_-s62YpRxTcWlvnSUqV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2286000" cy="2000251"/>
          </a:xfrm>
          <a:prstGeom prst="rect">
            <a:avLst/>
          </a:prstGeom>
          <a:noFill/>
        </p:spPr>
      </p:pic>
      <p:sp>
        <p:nvSpPr>
          <p:cNvPr id="76806" name="AutoShape 6" descr="data:image/jpeg;base64,/9j/4AAQSkZJRgABAQAAAQABAAD/2wCEAAkGBhQSERUTExMVFRUWGBcZGBgYGBoYHBoYHRccGBgaGBkYHCYfGBwjGxcXHy8gJCcpLCwsGB4xNTAqNSYrLCkBCQoKDgwOGg8PGiwkHyQtLCwqLCwsLCwsLCwsLCksLCwsLCwsLCwsLCwsLCwsLCwsKSwsLCwsLCwsLCwsLCwsLP/AABEIAMIBAwMBIgACEQEDEQH/xAAbAAACAwEBAQAAAAAAAAAAAAAEBQIDBgABB//EADoQAAECBQIEBAYBAgYCAwEAAAECEQADEiExBEEFIlFhE3GBkTKhscHR8EIjUgYUM3Lh8RViNIKiJP/EABkBAAMBAQEAAAAAAAAAAAAAAAIDBAEABf/EACsRAAICAgICAQQBAwUAAAAAAAABAhEDIRIxQVETBCIycWGh0fAUQlKBkf/aAAwDAQACEQMRAD8A+YUxICKpZi6rtExSeoHyi5EV0sI9SuNBJuAHiuaeV+8ezThohVZoy6NqyqaXEcEtHilx4Q8C5DIw9lySliajV0A+piK51VrAO4H7eIBEetCxhwaC9Lp3cn4U5P0EDpQ5sIZcRSEJRJT/AB5ld1HHsPrASfgbCNsu0s1yWYMHuW9O5hpodS5EI0ITQlqitzVhgNm6wYhQTTSp7AmzMeneI8kE+i1JPTNjIkWc+jRTxEBEoq3juDampLH0ifEJBUQhj38oV3H9Ev45KMzL4TXcvB0rg6RbBY9/+ofStGEhzFidNuWHzg0pP9BTz10JRwwtj7xx4Y/8S8NtRqgnAEKZ05aiVJBLZaMuPUVZi+SW26Fet4Lvg/iFPE5JoSC/K9SiPVrd4fztcsM4sQ/70ioLTNsRc284dCbj2dKNrZkjL6xAog/iemUmYQS74PbF4GSItTtWTNUUJWQCMPmJrCWDEktd9j2veJTExBLpLj8wQBAiPKYunTgVOBSOkeBMacV0x5EyIiRGgg03RpPYwHN0hT3HaGhEeCDUmgHBMTtHQzMgf2x0HzA4BscI9Ac4i1GnBBK10kECkAk5vfFg8TtpFEYN9FQMTWpoL03DHuKlqcsA4YbEhs72MNQhBUpKktUlNiC4IuwawHc3zAPIhnxtGcSuPUuTa/65htqtJKUoMUoQzkjqzFOP/U3+V4EqShimlYc5BBZ7Pt6CBcvQUMYMdOb2JIZmFj18vaIqRYcqv+e3yjQ8O4hJVZQY98ekMpYSAzgpO1ILXBsf4uQLjOIQ8/F1JD3jj4MWgVFgC/Rok0OOMJlpIpAJPy7uN4XDTFQdJvuDn06wyORSVgyxeiOhIrB6QVq1FU1SiAwZ8b47npAukspnYt73Fv3pBU+UDMqbpGSq7CxR0FFSSCaE1WNrBmFgBb7xC1RIDB7DNvvEkJtEzIIYxPdlSSRquCrskMMbfeGsxhc7b+cZ/wDw9MNJd22hyrVCpj0gYo8/PqZNwovsn5mAtdxAC0TmazlLRntdPvC8jbdDPp8ae2EzeJEJcMCXDtsbEOdvKF+q1CEj+kpbuRe3KwYuDuarNZt3tDTSSpQcGkZYgFuzwIuWxg4aLHBWdrNJMQkK/ioA1B2vh/aIaKcbXuMQYNf/AEwgpCmwSTboB2BvA6ZBKgoqSSpyQMjzDWftD01Ql35D+NyBMkCaBfPkRYiM0BGy0Ep5C0m4qP0DxjJWpKVEpSLEs7G3rmH4+miKT2eERAiLQgqvB+k4QVFIUoJqBIJxba3lBOaRqxtqxZ4L4BMejQL6GNEOHIM3+keQAEkOGD3eq9nb0h7wsJUCkgs9n3GAT0dn9YVLM10H8aS2YVOj/uW1sEbt5/OPNVolS5aZihyqsLh/UD7PtGu4xw1P8QOtoU6nTpWRapRSWAT8Jq+EjYWPM5sRG48/Ls6WJVaM6lLgHY4iKhDmfwEkBRdMtBLgAlQBVn+0vhx2cQHrtAEupBK0VUgkMRZ2V0N29IpTJ2qAKTHRerSLBYoMdG2BQdopXMHS52B39os1MtgVJZntYixJbawt7CCUoSSKsG6vPADkBgO0SEoqUpa5iClBTUbEFsMmxV09Yju9noJcdAml1oSSyXsGchwpr3b4c2hpq56GABBU4qYUpNhYhKmLEm4gRWnlzGIWyiHLgAO5sBazNBRkClZqQVcvZr3pAt0eMlI2k9lU+Yu5NFyBSQFMAnKQRZOcHMB6rTJd0OcuwIAFmaok97tGh02iExLKDEbROXoyh6Cz2IyCOigbEQpZvYSSXRmJGkc4hlpSlAJLkBgWBa+L4hvK4LyKiqVoCohJRy2dIJSFEBgT0MA5qTpjG14B0aFJAWhaXLjZ7hiCD2MAf5Hw1As4Gxf7RdO0SgosP31g2QkKl1TCKna5bytA8mlaYT/kUanmBUkBKxkf3B3t7CCJcqWUPW5YEWPX4fPES1Gj3GOxhfMnGWocqaSADY5Bznffyh0HyVC5LjtDCTLvDjU6EeGlQgLTzgaVJZJA2G5zYvtiD9NNCkF32Z89HgVW0dKTdMskT0oen4dntt2jN8d42tM8hBsAHHc3/EOp2mKU2xGQ1Mo+Iuq5c3g/plbdkn1C6oa8H44pVSF5Nx9xF+pWTCbSS2mJzmHM6+IzPFKdoo+kunZfw9YAUVG1JbJv+/KKBMSU00c1uZz8hBWm0pKGu6sJF32HrFn+TpsXt1hMfLKJNCrw4I08hklfp94vVJjpiOQDqWgk7dC8jqIQZvh6Zz0Kj5m/4jL8J0ZmKuLfU9oYcV1niKElJYbnsBYQbw7RKDBFm9m6k7DvFE5uEaXbI8UOb5PpFMjhjk7NFk3RsLMfLaCVTCAzXyY808+6qjYgjALnpfHnEilJvZdtIv02pCkgFKXSLkluXoNhBGnnMQQzfbpFOhWZZUVIIBDElJIqF0iLUJSiYpKS6Qer/wDd3jp3VimlbSDpumrSSMnbFoRTNCuWvJSDZTYIyxvcOBGo0wdOwgbjmnsC3aOTr7kKhLfBmbXKqql2pd0qNwhj8KQ4wrJDjDi0Xa6S0t2DKcKBCUuQq73ICujnDQPJ0iklNgUrvelwRfkc2Uwz+BFGv1S1Ll3cLFRSpISm79rht+rmPQjLyJnDdIQTJsp7VEMMlrtf+J3eOi3VTuY1SEA22I2F2759Y8h4riw3WcQZLNkljbFvwIDKgUVVcztSx96sQSdKlbIl8ys1GoKNiSliaQA23vFawVtYYAsAPJ288xOkolytlUkqIbZ3wHfzzBumm0mwxE0aEpdOSCRa49+kEydF/daFzmg+hzwrXgnoekOgUqDiM9KkhLERWOIrRNpSkrSprDYkt7QmMVLRJN/do1SVBKTC/Va1EsOo+m5hXqv8SNaklj8/vAC6Z6rrIJ/uv9IXKNfooxQb3IhrOMqmqpCvDQd/y1/aIJ0C3KwtMwhmtUVEvZj0F4uRwNSipIUh0hwKrruzSwPjO8SRplJURKBUFcoUQ1yLgHA8+0PjSWhsq6TA5c4yyGUFOASA7dxffygnXacLRUMK/TAaUsTfY7P6Qej/AOP5kkQEvaMehRwziXhGlV8i4sBj3jSaPXpcB7Rj6q1Em7kmGGiSiwPivuAEkZ2u/TaH5caeyfFJu4mwml0EhJKRYlrA9CYzx4LMmzVFICQXLrt02zneGcpQuCCEYueYq7p2tuY7XyiikobqDk+sTxycH0MeLnoVcPk0L5qXDi5wd9vT1hpN08x2CZTj+IdSsPZIYm13xAn+ZWhImFIJWVAqe6h2A+FNsj3ijVah5hXLmqejdwe0sMS+0NpS7NUXHoNTxuZIUmqWwLXpv6F7Ht0iydxMBR8QFJci5BIPRQdwWipSJctCVLlzApnpWhRQSR1Kgzu7i7xaZPKZi6lKmoqK+WyHCSlCVA1KDiwL2F41wTVAcq2eTJgNwQRCLi/FjXSm7b94Lm6amZQlYDJ5iSQHZ9w4OLdYUazhapKylQfoXd33fd+sbhxqMti8zbWg3g0ghRCk3UAoE53+v2jReFSMi+Q1/f1jPcBNM4A72/fnGzn6YkOYR9U3ysLBJKKQlnDyEGaOWorTNAls1JGAbEAqHciLBLpqP8mITYG5s9+0UTp5KhZfhWdI7XLDDuT7wvG/JRJ3pF6ZYmJYlbg1BwGIs5UxL4wL7bx5LQ7K/uJDAWADAMdxE1TwAnw1qtUxZiAqzWzvF2jWVkBgAkAPd/3tBz6p9itrfgZ6SWQBHmrDpPYv+RF6DaKp45W6/RoxKok13Iy2uk/1goBLF1Fw7ByDUN27Qi188FIQSVswBxSkE2T1Bd+0P9XrEVuQLJVcgm97MbFww9YS6paWIQOVTF1JFXoQbCKotD9vsUamYpSipRJJyY6LiI9hnIzii0KqIpQE2AAS9+53JLw00+lQUXACk3q5nUSRY3Zkh7sMkXaJ6ThxyHG1rG+bwbP0qUhKCoIqIBJwHx5CJJZOWkUWloXambSLY2/RC8zi8FT5NyRgKYXB3IyLHG0e6zSU0qHwqAIbAs9L7kOH6RsdaDo90c7Ym3WDdTIUBUnAIc7Xw/YsYWyxDSRKKgATY9Lm3UQEtbMpJ2Da+VVzVgkGlkppDXuO3pvENJKWzDBIfv0vDjT8IGWKgx7F9iNveD9Bw3qG6wLyGcopFaQKQVNj99Y9nSkzEs7NsD6YirjiwBSNoSafUqBhab3RqhyVhGs4elAJLn97Qp1WrpkU4JdvUwdqtfZlQDwnReIsTFnlD0g4LEh/kR5xTjpR5S8CMildHaPg82WlE6hTOGLWBdwPVo0+i4DUtM1CWFL0qqQVKCSVYPLkNgGPdDrCEmYFBwWCCTe9lMbAC7sz9YZL1C/D5wSVCsNjw1Mlutjb85gnkUtsGnH7Yi08NHMrxAC6mHMp79T55OYv8IChzSfiswwz0k2J7QVrJqVlKCj4GYkEHG/TO3aGczRhUsFg7faJW4tvj4GOUklyMJxOVUsl3cm7M/S3lEtBoDLmSlrdKSp0qYKNsGncO214ccQ0DF+sD6wBZBSimwDAu57WjIZbRS9pJdF2s0U2YuZJKVh0oICVCmoYKg7AE7B2YdXj3V8JNcqWhAEv4goEOlQPNSokHps/swJ/y61gGYVeIJktKSHC0JzypsM7+u0Ba6XKQ1YqustYreokCY/UliO0WJ+SGndL+gJO0EldY8RKXImBalVqNi6CbUly7G+ISTNMpAClEFKiQL5Dm7besOUcKMxJmJSEuoNLD8qSPidRcJ2GfSANbOmFCUKJpASQCGsAQCLdzeO5ex0V4TFk+WUqDdik+to1fDf8Rj4JmQWLXDixuIUaWQJiKFDy7QBM0a5KnDF/Yj7QaayLi+yTJHg9G/ElKgSlTgwOuSRvboAw+UZfQcZCTZVB3SvB8jiNDL4olSXNjCpYXHo6OX2csAbQw4ZpiB03vCyXrEKU5JIG0MRrQcW9hClB3Yc53pDGxNngDis9g3pHi+JBCamUoHcAm/tjMKNfxN2JBFQdL8rjqHzHSTMxrYBqZCWandyXL+TbCFeqVDDUagt8JhLqpzuwJPTf0h+JWNk2tg6njoBUtRLkkdukdFnxkvyn0PR6qzMIG/xDKdIV2MWaTVJYVhy9yPiN3dyS5ZxcQaoJnIKHvtHjp/cXtcXZl0F8Xdm6vbpvHgAKkpUSEvci5AJuR9WhhK0a5SiRax2HToQRA0mbRMSogKYhTKdjd2LNbyaHxkrGXfQZp5aZKkkKUVBZ5qeUoZgQlTO/5hlpVKd0WDnmOS4D3tbfAMBSjUpAAG5UO5LlugxD2YlMuWw3/fxGZZ60Ka99kNGohLGCqiMG3f5XhHqdUpKyKgW3Bcd7/L0hjwbUlZIJ2eJWn0dKFLkUz+FqWkqOxA9c/wDPoYUTNEQHZg7P36RrdSAEhmG5/wCsdfSEesYDsHg6pJIJZWZriaqbgBRccpu56Hq+Iey9KkJ5gJbh/DSGZRL27C9rRnTqirUywgVUrBa+QRlthkxq9Y1IFlFhzA+reefaKMi4wSYEZ8p6KVJQByklRv2FseYIPvHuk06iFKKmQm2WJwaR33vaB0pMF6bTuWu2W/fSJOavZQ1SG8rREqdruRupTC1XQpDAFXaHmomUyrZIYDeKOFJZATgE7BsOWbGTc9oumf6gI/j7Pn8Qbpbj5IpycnT8CNcipwpwUhTWJdT/AAlsb+UVSeEklIUCArs5b0hnKWErq5mqdb2Cr4Q29nJ/7Dji2nTLTWgsbM1vJunvDsOBOPJ+A55mnSM0oUJ5gVUzApQUyTggMTcKxb1hQvha5yjNtRUSalgPuRUd2+8ahQBQVkVGhWXNmLvbO8ZbVrR4TBSgqtRI/jSRY9z/AMwyaSps7G3brspXrlLRMRLSoyRQAVAFUtNTtUNiSoXOIq1nC5pWELYKCQ1RAFIDhjvvAqdQpIUkKICmqHVi4f1iz4he9m+whbnY/wCNxeirQFlDzEH67TKVyoOVMzsDff1gfQS+dP8AuEH8S/02tgkmB5U7FzVyoyk1AUGMCTNCpNkqN8AEj5CGWl0KpgUUgmk3tYJOHL5J2EONDwwDNzF086xojWHkxLpOFqQAuYtQGyXzE9bxg4QAkdvyYs4zOKlm9hYNHa/hplyZboQCt1VhVRPbFKWBFgS8LT57kUqChVFXA585c5IROCCymKy6cEkMckwdqtWiYkTJ04zpqQkICQyWDlzWhlPZ8euYr0f+GyqWmao0SiSCtnuNkgOSSWDdxHmr4QhEs0zapgWpNFLEJCikKJfdnYdexhu6sFqLlRDSyppIMoupSi8kJVSlPZSizHo47Yj2QlGpJQUBMwPYXBbLfiCdUmQJZSlcxZZDlqE1fyF7kgfWFK9YUTJakpQKLBkgOP8A2bPn3gGk9+TVa/RGbwMhRDx0bo6RBuAGIB9xHQr5Zi7j6MzpJvXeH3CFCoWBAIcOz5s4jJyJhx+j0h3o56QMiEShTsqlJNGlm6MLGw+ZjP67hdKqTYZEHJ4qEbiKtRqTMDhNRAq9OoBu3eA2/wAUJgnF3eirSNLIDOcCGej0KpqrrCS7EPcNfA2BA9WjK/8AlOYM7vZny9mhqdaqTyzQpJUHYqbdncP07QcYVuSHS/h7GHEkpWtglOSSU5JI6sOj/iBeFmhZLtZogmbaAdTMUpQYsnJO/kBh36wKlznbAaajxQ81/EkgZaMhxbjRmGmXjBOH8vzDadwREwoqKlOC7LDWvUoXCCRs7W2gX/w0pCQseItIcKUkosW2BD5a5EVwjCO+yZxn0J5GibsY1KdeJiQWvZ9r7284VyNCJlKUF1NdKg192OCPn2i7T6VcpVKwUvcPvdj8/wBvGZ7nG0MxJQlTGsqX2htppKVEEBmAB79SYD0kskAlNj1t2LGHmmRawjzlFvQ+cwnSSmve0Q1U5jY5i+WogEj/ALhTxBRKrHF2284OdRiieH3SOmqNSTUSEKBpJsQNj1z7R3EOJrWSSd3bptA/iXvECAryf3g1klVWP4oJ1iwpCQk1EgWZrk3B6j6wi4ygVkpfuCCGVgi+fPvDozikFmBIDK/tYg2gCfIByPXqdzBylaMh9rM+mQWKj1xElWT7fU/mG+uLkk3JN/aEmsXzADH4ufpA1bod8lrYboixfoB87feDeJTB4beg89oUnU+EkEkObnt0EW6CrUJmTEkBMshIB/mo/E3+0Ee/s1Qfgmck5WW8O0lCWG+e56mG+l04CSc2gaTJ+IVJBSlxfOGCepvDPh70tbvEsm7tjZVWjLDQpXNCVk8xULEOC4NRf+LE43EXa+SkpXJ8YITIUoSkLSxU5JJJAckkkY9sw34nwnmrT1B8iL/UQm12iUpRWbqJcvufTEVQzJKmClyd2OtIqXMkJlrl2S7KSADjbqqoE0v/ACaEw066VyZgmFZUjwwSLFSjU+7HdixIxHaXi82UCgA3LuRUQ4pLXYi+CDdoH4hyzSELUpIIpUSTZgWfsTt9YpeRSigI42pM81Ol5vDZCSDST8KexLW9Wiri+gT40uWgXCUhRBcFWAX69YtC0KpZZUoh12LA/wBrn4t7wdpeGJutXwJ2w5hXOm0bJ9DmXJIABuQBeOgca9RuLDpa0dCOSE8JHzunJBIPy9ov0s5ZycdPy8VokuWhpotATYB+w94uySSQWGDe30ONFoZLIKlKWpVBLOUpLE0KbNRAS2YPVoUKWVGXLJCrJDZJchTUvubhg1LwPwnRrFQdgcppKjZyCdgx67+UMa1DTspLElb2KlKquncAdQWuQOrQpO0bPvTF2g4HLSawqY4WUPdKkKD3SE3WcFhgO/SBuLTZiJtCFFYJrFdK1lVJSpZBBKXDmm2MBoN1dctRmS3FihRUOfPxHcOKQ/lHun0tImFU6WZiyhlDnXflJByGTt0btGuXgJJ/k3YDKnmWJZWlKkqDlQNVySfJKgMp7iwh0nhoUApNwcQL4HjNJSr+lJSSVFISS1rjqHYOxZ3wIL4KspFnKDsQxHQtdokyxT2HyaWuyudw8gEB7s4e3tvFKOErSlRSPiNLgCpyGYKaoO+0aaZLBS/UgfvziclCSDmoMR23H294VBNPsx5tdGcm8MT4IlkhK0OQkVPWolmb4gGbBZ8iBJq5SZhCAZkxmKCDQVZUSSt+UA5cOPWCOLzleOHUoMcixA3ZiM394A1aPCZctCQ5SUqJqNnLgKJa/baKYT5KwuHt9hmj4iorANAQQpaUpPwObpLsxBBt5w5k8RT1jLJ0ypIeYlaJh5kKcf8A6GR55hjP4cJslPhzaZgp+FlM4vUCApQsSw6esFSk9iska2jSytcOsVTyl3jGyhrZc0yyETAkAlfMkMQ4JdNsiH3iFLFRJQxdQSWH1LPZ2gcmPwLh7RfMMVgtAg1QdqyQWYpQVAqIemxd8fPERnGbgJKjVSQHcG2XDDIyYBYmNcqDTPDQNOnQi4nxVcldBlrJOCBymwNlY3hfO4zNdPKGIBJd2H+0fybbyh8cEmJeVIea3XpQCVEAAXhPLlGYSomhKWVspRS9yxIAHucWhYpNSnWorL2ewHTlwPnDDQcNMwWUlyoJCScu9/lFMcKj2Kllb6B1qQZjmqnDnmODdjyufKGPBwlSTLJLsPDF2qe5YebYcgnvA+oCiAlSAAh02Tc9STuYt4eOUKYOkg+xcen/ADGZXSGYFtvyPkpoUQUhkugEgpdQAcljn132g/hq2tmEf+cVMJrO5ISMB80iHiZYcUHATVf4g3xJfaPNnBzb4+C1viqkOkSQRAOq4U4O37vFmn4hUwAOOmQLP++sMDMcAlh5BvpGxSqmSStO0ZOcfCncomSwbGm7crEuHKg727wqWgqUwcgfyKWJ9CT+j1O4n6cKd2tAUzSAQxulQUcrM9peHHKg0NF6GpIDedm/WixUp1ADrd/rDhOmDXjkk1oXKbbsR/5I7C20eQ3Um9gPaPYHidZ8v0klz5Z+8OeGzOaxba3fpCeVNpQWyfqTeDNDPx+3hmS3svhFVRrULbmAJcc6HazfMnO+TFYlJWEqXNKQ7qS7NcC13Fqb3udoHHEAQCsh1VElIALgAJCjsPQdXgmXw0zLFbsMM7PcAlg9t7/OBba/kmqt9ACrpcLJJcLDquMAl3uXObMO1zNLJUkS6FTMElKgwTd+Ug35r+z2MR0GjZRSRzWYk4vf7e0NJ+pUhCUlikXD/wAQdkvgbsOsB8lJvoa2ulsG8NRU4PO4NTczjIq6bN0i6Wml1KXnNRvCufxaatdEkOog2DPa5Z4BPwrVMmVKpSpDXqJLKBcWIYu7M3pGVKas74/ejSSuIoVyu5J/TDHSN/11jJ/4fBmLrLJAdnP43jSaUgXeEfcnszLjUdIC4noQqYCpVIe56NffygXiSisKGUqCFEhN6gE1FxgPUMbeZhzqpYVf9aOk8Ou4JHkWcdDGxyNNxRkWqTfgyc3h6qgs5cGwA8i2Ohh6jSBaPEUkFTh25UsxFgNycmGczh72azRKTpWt2/4guUrNnkTQrOmUUgEkt8x36tCvW6W/MVM997dhvGsoYMWu31/7gbWaJKn3/bRlT7MjlSYnEogS0ygoJKVZNFSv4qsCTcXIy+bQPN01KlITUCfDmrICQUBINxMmFnKgGJIDP5QRqAmWq8t1JcpLlha1v/U3Df8AceNcQPgJkpVUt2JYklLNYjD43eLYTjJWC4O1XkXy9OJuoUJbKlkW8UKKaizhOHNWwI3ywhJL4YtlqoJSgkKUASkMf7umINXPnSFJlzCsoQpKjKKmTkKAbHQ7iO0C655JHx1EArpFRch1Kz0vm0Njko6eC9i6ZobORb29osTLby9/riNGpRoVLPKC4IsxHYXGdxEdRKkhBpFamLBRcuAwuTgtsX6Ryzp6Yj4WtoF4cZhSAiYkELDJUN1W3BDEEht2MD6rTCXNpsKkhQaw6KscXv62hvwMulKEkPdSkhICmcOCpRZnIuASxMIOMTppISpKUqSsrcdS1nGQ1m+4gq5qgVcJbDNKlLsuxAVfu1g8GztfzJUxISQAoWI5S4L4LkdhGel8SCjilQyPuOo+kNdFPqDPZ3buzRM04eCq+WxhK16PhTMK5gQpHICzlT3WLFLG27gvD+TOUwFL+rfWFOjSBgMfeGSJ0DN27FMLlkB/pFS0PcAHs4Bx0iHiPA81BOQ47QFGIGXMUlbsR8jEF8WWO8eaoEF3J6Awq1S5l+WznmY2NnxbDfKBS3Vj0k/AWri57x7AaJkpg8xQO4pdvVo9gvjfs37fX9DNyUugt2J+0EaQhjY1WZrj4hUT15XYQLpgUrpIYG4BHrf93gvTTQlWC+QxwPWKZKmapWh3wySVT08rJrzMDhhe4HX7iG3DZgFVLMKj6OWZ+zQplcTQRkX2ggzUsXBIvYdWtEsn4SMkm+w+XqHeYADtYh7O5I2HeFvFOJVixhKdUQ4eLNZqJhShS8KSacMyS2Bi/u8c8fLY6EVFhHDuGmYVFKrggJD8ylEOyb289r94N1c6UpVKZaxzKqJIqKyWAOSwwf0wp8MooU6XIqTSoEjGWLpzFkufd3u7vu7u7+cO5cVVHNcpcrHcjQEFQT/EkEBzs9rdLwVpHBYiJcDRNSSFBQdYUpRcOoCwBw5dvWJcS4imWlJCQFFwHL2tcj7wnJjTjyQvm2+PY1kywTu2z5+UFqnhCVFIrKWBAI9vPFs37xgtRxWYf5Kc7C1vxFnDtTMlMpICqiQElzzCm4GHBKQ/eMxKN7QM8Mq7GvEP8Tz6z4aOQEh6FXIBcP2Y9MGFyOLzZiQROUZhVSJaQXZncU7bekdxOYUzAZUyYUpDpqcFJV8YY2yb23bpE9HPmeLp7IBSkCWFAhNLFIVa9yPUt1h7SumbFJRTSR0jXHckq3cn73h7pJtYYsYC4tLIlJrWkrK1FSQAOZi/flx6iKdBq6WiacXjkdrJG6G+t4fUknKh+IXJ0aT4QDJUK1KIDqcKZKiogtdrM2TtD3RaiprxBWjAWWDPGp8Xa8i4yfT8C5claUggoJuVVpcqqASpJJJdNk9DyjpCifpmlKQJcsBSncC+fhBJJAt9esaSdpnCh+5eBJ2lNOBl2AYDsBGyyyYcaAtPPVOSlC2NNgWLgNsxA2AuDA+u4WwO/wCmGXDpLKDi73htqNGkg2gFyns55FB0YPV8PCZZmIUeUgFBaq7CoEbOQMDeIaTRTvEZQJpF0rOytg+FFvfpDHiuhuR+5gWepSAmXLV4hSFqK0ggpSQagq5BHM4O3sYpxTtBzVr9gaODSpyCDWlXMUk/yAw1RHcFiSN+6SVoZgVShSknFLP7A3jdSVUqMpSTLQEpdIUFpQVEjmBSWKrBk9XgnS6dKplYHw08qQEmpgN2Zjm8VrI0qeyGUN2tGCSrUy6TdQU9IUkipixY3c+kOuF8eJNKwUKFikum8PEqJSolCFUHnUrKEl+qWCgQ+dvKF3GeGSCioqNaFOaVLLBTWcuCMFjHNxkuqBqSddjOVqzsXEXie/60Z9GulJcIKmAyoh+5AtUnqlnGcQRpdfV8IJF7sdvP094mlFjuI0UA9yQNz/1Ac+W6SApQByl2fa4jwagKLb3+WbQKvVAbP5QKXo7oCXIvkj0jokrXDofaOjfjC+VmYlJU9i5zn8wXKn12PKodfvA47fto6Yp+rjBi6UOQiM3EOE7wyCQGPq3rDdHEU0U2JJqcdGx8hGYGpWM3HsfTYxGTraSCUKy4tY+YEKeFsb8qfY21qbkhWdjAi55LAk2x0Dlyw2vFc7iiVqNwgEWCqm8nI+vvvFWnUFBXMzB04IJ6Fja0YsTQ2OZDXQT0pU601JpXYFuYpNJ9/wA7Qw0MgKlVBzMCmVawRT8Rtuq2evSF+k1oTR/TQWCkrzzpOHtZQP8AIdovVxa6mZNTOhNg4DYHd/eBlj0c8u9Gp0utpR/VqmICkk3NrNjHrA6pNq0yxNmWmKBI5EsXSX2IIItl+ggOZxV6ClNKwEgkAcysMwJceYe8D6riXhTVKoaZWeVQDeGUsEFIsMj0AgIr2wKfgpmTkKm8oEtBpcsSByiohO93tGjSvwpai0sBAAQVpIUqahXOQmykqIZuuYzPFOJpmqCgkhRHO53YBkh7JDfOHGn1skqSqdqBNU8tkj4GpKSFghrDKrHEHFU3QeTcY3f6K5erM+oTZzBNS01YqJJUA1wGs1+0MCpExSQECcJaRWsbgApFSi5CAM7eQF1U7U6daVAJKKAspNiVEqLJUQ+1LEn3gSVKmygZgrQ/K9xkO3qGMDdd7N48utekapXD5aFhRTZQVXUhSkpLj/Ta6b2fyhIqUpPOAqiogKIIBuQPIwx03HwKVBJSilKVJsQSKVCnZD0B9yLWYGITdT4gZCaUFSlK5jzHa2MNj+1/PssISjaMx84vZfwzUOw2EaJnFoQaFITcs+0ET+PBD4vcAWbyiCNVTZ003L7UOZjAQu1WtSi5PpCmbxqZMehBLdP28L9LxaW6vFSVE4bIINwX2/ENSt6OWN+RhqOMvgNBOm4lWwUT7mM1OQRSxBCg4vgOWB7s0T005i0A1KLGvFFx0ajUyQq3Z8PaESZBlzSlShLTMDKUq4Cd8bnHZ4b6GYCQrCkhrdDt8or4qgLDEOXDeX79YOLUdi4t/iwFElDq8GUtTqUAQ9Ds6Wc2YsXNxdng3TICiVpNuUqKw/Mc2Oev0imXIVLSQgkOA7HMe6OUUl/b96wbyp+AXH+Sri2nmILoJQz2DgMSSxH8hffaMxr9VMUpRKjzF1DAJAtYW2jcmWSjnNRbZn/Dwj1uiCVVU1gfxNgS1n8o1Taf8BY5KqfZmtMhNQ8QqCS9wDt063iWp4jSSJdgxSWcBQO9Jek+UN+JaJRQUywlUof1HDOkqynOOgyzwo1WhCU/FzgsUtjq5+34ilB6lthmg4pVzKQolOVI5eXHMwceb3wYH4nxAKDodKhsA6SOpNTgt0EFzdIlEkLQSAQk8pchV0l9wOogSmkhW4Y/rRrfF7E8VKxQqdP6+xJHuBHsaBPDJcwVqAClZAUAH7Ah46Gc16EcP5Zmkk/v75RYk/vWKUvFwHqYaLJlXfMSMt8bRAyy7xaJlrDEZ+jq9kU6cRWnhyScDbaDEmz/AIjxKb9h+I3kzOKBv/GJcMW9SPoe3zi4adk00pAckEWPnVn3MEFLxbLS4bpuY7kzOJDxyhCnJuiyiHYuOUkNSbfEHHzgAax85hiU5tAk/haSOU0nth+4P2aF8YsfDK4naVFZYEAsSH3Iuz9TeDuDayWhRUsBRCTSFB0k9DYny9YSzNBMTsFDsW+R/MQCljKF+wV9CY74vQz/AFEWqbNBp+MFCZgZP9Vn6AO7ADa7N5QUr/EM1ZdagoVBdJHK4DAMP49nz5wvkTJurIVMUSQCA4Slr7smDpPAqXqWLNscQidx1YyMoS20MeITZ61FMynnpUwpYMKRgmm1mMFSpglywhyFEl1A1Bm3SVBlAgMe8BpmIRim0Vkgczv2iV5G2xyjqui/Ua1JWAVUJLDq1s946iSaQVLVcqJAZx/BKXNnY3IsejiAzNXPokpSCUvSrBbJBJLN37QRNXIlilcuYTSQWUGCmapJBYh27NaGQgjpa1v/AKANJMm1ESzzEKcOMBJfPZ/VmvBsz/D7lZRMqCJddRFl/wB1PUB83yM5hmNembyeGCpQ8RSaVEoUAHCCA4cZdwXHWKkIlKCErQmVL/kpKskJO5s9u526iHKCoU80m/QtVTN8NMpASpKWWSQAbgJJv8RJxfO8UoFKyFZHd/nE+LcOMhQQopKr2FyA5AdrOe3QwOmQsIC6eUmkG2ekJnG/Gx0WqtPQ+0Wph2lAV8ozPDEu0aORMpGcMbwiK9k+TT0XzZISLwpXrEpUzxHXcUK1UI7/ACjO6uZMSy1IUEksCRv9sHMa4t9BQj/yNCnX7vE1T6iCcbiMzJ1zntDTSahy214W00MlCtkpksUKQynJBAdkuMKI3I7wHr0hSXIUZhUorU9lOXBbY/kw0WHHXd4rmaZwIaskkq8C06ZnRpybCDpiDSQwuAHg6RpQK+8SSAQzh2xBptnSmrM4vTl8PHQ3UgR0FyZ3IyUvHrEUx0dHokBecnyizpHR0caSOP3tFyNvL7x0dGGolK/P0i3TKLfvSOjowxk1n4v3aPWuPOPY6MRxzX9/vA2tHL7x7HQyPYuXQTwfCvSGnEzb0H0jo6IPqPzLvp+kD/4fD6mU985/2KgdIu21X3jo6F+EW/7n+v7h2p5J86jlbxGps3k2Iu4qf/5pJ3oN9/4x0dFEfxZM/wAl/ngKXNPj6YuXJUCXuzCz9Ip4tdUsG4Kk2ONhjytHR0Ol+LEx/JCPR3pe7qGfNoca7/S1A2EyWw6WRjpHR0Ij5HZO1/nk84Sb+0HcTUac7n6R7HRG+gn+Yo0P+sf9qvpaPZE9Rk6gFRIBJAJJAJTciPI6LMPQOX8v/AThQ/oTv/r9YJ0mfWOjonzdDfY1Qf30g1OPaOjoVEml2ATDziF0/J846Og4+TRXMWXNzHkdHQ4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6808" name="AutoShape 8" descr="data:image/jpeg;base64,/9j/4AAQSkZJRgABAQAAAQABAAD/2wCEAAkGBhQSERUTExMVFRUWGBcZGBgYGBoYHBoYHRccGBgaGBkYHCYfGBwjGxcXHy8gJCcpLCwsGB4xNTAqNSYrLCkBCQoKDgwOGg8PGiwkHyQtLCwqLCwsLCwsLCwsLCksLCwsLCwsLCwsLCwsLCwsLCwsKSwsLCwsLCwsLCwsLCwsLP/AABEIAMIBAwMBIgACEQEDEQH/xAAbAAACAwEBAQAAAAAAAAAAAAAEBQIDBgABB//EADoQAAECBQIEBAYBAgYCAwEAAAECEQADEiExBEEFIlFhE3GBkTKhscHR8EIjUgYUM3Lh8RViNIKiJP/EABkBAAMBAQEAAAAAAAAAAAAAAAIDBAEABf/EACsRAAICAgICAQQBAwUAAAAAAAABAhEDIRIxQVETBCIycWGh0fAUQlKBkf/aAAwDAQACEQMRAD8A+YUxICKpZi6rtExSeoHyi5EV0sI9SuNBJuAHiuaeV+8ezThohVZoy6NqyqaXEcEtHilx4Q8C5DIw9lySliajV0A+piK51VrAO4H7eIBEetCxhwaC9Lp3cn4U5P0EDpQ5sIZcRSEJRJT/AB5ld1HHsPrASfgbCNsu0s1yWYMHuW9O5hpodS5EI0ITQlqitzVhgNm6wYhQTTSp7AmzMeneI8kE+i1JPTNjIkWc+jRTxEBEoq3juDampLH0ifEJBUQhj38oV3H9Ev45KMzL4TXcvB0rg6RbBY9/+ofStGEhzFidNuWHzg0pP9BTz10JRwwtj7xx4Y/8S8NtRqgnAEKZ05aiVJBLZaMuPUVZi+SW26Fet4Lvg/iFPE5JoSC/K9SiPVrd4fztcsM4sQ/70ioLTNsRc284dCbj2dKNrZkjL6xAog/iemUmYQS74PbF4GSItTtWTNUUJWQCMPmJrCWDEktd9j2veJTExBLpLj8wQBAiPKYunTgVOBSOkeBMacV0x5EyIiRGgg03RpPYwHN0hT3HaGhEeCDUmgHBMTtHQzMgf2x0HzA4BscI9Ac4i1GnBBK10kECkAk5vfFg8TtpFEYN9FQMTWpoL03DHuKlqcsA4YbEhs72MNQhBUpKktUlNiC4IuwawHc3zAPIhnxtGcSuPUuTa/65htqtJKUoMUoQzkjqzFOP/U3+V4EqShimlYc5BBZ7Pt6CBcvQUMYMdOb2JIZmFj18vaIqRYcqv+e3yjQ8O4hJVZQY98ekMpYSAzgpO1ILXBsf4uQLjOIQ8/F1JD3jj4MWgVFgC/Rok0OOMJlpIpAJPy7uN4XDTFQdJvuDn06wyORSVgyxeiOhIrB6QVq1FU1SiAwZ8b47npAukspnYt73Fv3pBU+UDMqbpGSq7CxR0FFSSCaE1WNrBmFgBb7xC1RIDB7DNvvEkJtEzIIYxPdlSSRquCrskMMbfeGsxhc7b+cZ/wDw9MNJd22hyrVCpj0gYo8/PqZNwovsn5mAtdxAC0TmazlLRntdPvC8jbdDPp8ae2EzeJEJcMCXDtsbEOdvKF+q1CEj+kpbuRe3KwYuDuarNZt3tDTSSpQcGkZYgFuzwIuWxg4aLHBWdrNJMQkK/ioA1B2vh/aIaKcbXuMQYNf/AEwgpCmwSTboB2BvA6ZBKgoqSSpyQMjzDWftD01Ql35D+NyBMkCaBfPkRYiM0BGy0Ep5C0m4qP0DxjJWpKVEpSLEs7G3rmH4+miKT2eERAiLQgqvB+k4QVFIUoJqBIJxba3lBOaRqxtqxZ4L4BMejQL6GNEOHIM3+keQAEkOGD3eq9nb0h7wsJUCkgs9n3GAT0dn9YVLM10H8aS2YVOj/uW1sEbt5/OPNVolS5aZihyqsLh/UD7PtGu4xw1P8QOtoU6nTpWRapRSWAT8Jq+EjYWPM5sRG48/Ls6WJVaM6lLgHY4iKhDmfwEkBRdMtBLgAlQBVn+0vhx2cQHrtAEupBK0VUgkMRZ2V0N29IpTJ2qAKTHRerSLBYoMdG2BQdopXMHS52B39os1MtgVJZntYixJbawt7CCUoSSKsG6vPADkBgO0SEoqUpa5iClBTUbEFsMmxV09Yju9noJcdAml1oSSyXsGchwpr3b4c2hpq56GABBU4qYUpNhYhKmLEm4gRWnlzGIWyiHLgAO5sBazNBRkClZqQVcvZr3pAt0eMlI2k9lU+Yu5NFyBSQFMAnKQRZOcHMB6rTJd0OcuwIAFmaok97tGh02iExLKDEbROXoyh6Cz2IyCOigbEQpZvYSSXRmJGkc4hlpSlAJLkBgWBa+L4hvK4LyKiqVoCohJRy2dIJSFEBgT0MA5qTpjG14B0aFJAWhaXLjZ7hiCD2MAf5Hw1As4Gxf7RdO0SgosP31g2QkKl1TCKna5bytA8mlaYT/kUanmBUkBKxkf3B3t7CCJcqWUPW5YEWPX4fPES1Gj3GOxhfMnGWocqaSADY5Bznffyh0HyVC5LjtDCTLvDjU6EeGlQgLTzgaVJZJA2G5zYvtiD9NNCkF32Z89HgVW0dKTdMskT0oen4dntt2jN8d42tM8hBsAHHc3/EOp2mKU2xGQ1Mo+Iuq5c3g/plbdkn1C6oa8H44pVSF5Nx9xF+pWTCbSS2mJzmHM6+IzPFKdoo+kunZfw9YAUVG1JbJv+/KKBMSU00c1uZz8hBWm0pKGu6sJF32HrFn+TpsXt1hMfLKJNCrw4I08hklfp94vVJjpiOQDqWgk7dC8jqIQZvh6Zz0Kj5m/4jL8J0ZmKuLfU9oYcV1niKElJYbnsBYQbw7RKDBFm9m6k7DvFE5uEaXbI8UOb5PpFMjhjk7NFk3RsLMfLaCVTCAzXyY808+6qjYgjALnpfHnEilJvZdtIv02pCkgFKXSLkluXoNhBGnnMQQzfbpFOhWZZUVIIBDElJIqF0iLUJSiYpKS6Qer/wDd3jp3VimlbSDpumrSSMnbFoRTNCuWvJSDZTYIyxvcOBGo0wdOwgbjmnsC3aOTr7kKhLfBmbXKqql2pd0qNwhj8KQ4wrJDjDi0Xa6S0t2DKcKBCUuQq73ICujnDQPJ0iklNgUrvelwRfkc2Uwz+BFGv1S1Ll3cLFRSpISm79rht+rmPQjLyJnDdIQTJsp7VEMMlrtf+J3eOi3VTuY1SEA22I2F2759Y8h4riw3WcQZLNkljbFvwIDKgUVVcztSx96sQSdKlbIl8ys1GoKNiSliaQA23vFawVtYYAsAPJ288xOkolytlUkqIbZ3wHfzzBumm0mwxE0aEpdOSCRa49+kEydF/daFzmg+hzwrXgnoekOgUqDiM9KkhLERWOIrRNpSkrSprDYkt7QmMVLRJN/do1SVBKTC/Va1EsOo+m5hXqv8SNaklj8/vAC6Z6rrIJ/uv9IXKNfooxQb3IhrOMqmqpCvDQd/y1/aIJ0C3KwtMwhmtUVEvZj0F4uRwNSipIUh0hwKrruzSwPjO8SRplJURKBUFcoUQ1yLgHA8+0PjSWhsq6TA5c4yyGUFOASA7dxffygnXacLRUMK/TAaUsTfY7P6Qej/AOP5kkQEvaMehRwziXhGlV8i4sBj3jSaPXpcB7Rj6q1Em7kmGGiSiwPivuAEkZ2u/TaH5caeyfFJu4mwml0EhJKRYlrA9CYzx4LMmzVFICQXLrt02zneGcpQuCCEYueYq7p2tuY7XyiikobqDk+sTxycH0MeLnoVcPk0L5qXDi5wd9vT1hpN08x2CZTj+IdSsPZIYm13xAn+ZWhImFIJWVAqe6h2A+FNsj3ijVah5hXLmqejdwe0sMS+0NpS7NUXHoNTxuZIUmqWwLXpv6F7Ht0iydxMBR8QFJci5BIPRQdwWipSJctCVLlzApnpWhRQSR1Kgzu7i7xaZPKZi6lKmoqK+WyHCSlCVA1KDiwL2F41wTVAcq2eTJgNwQRCLi/FjXSm7b94Lm6amZQlYDJ5iSQHZ9w4OLdYUazhapKylQfoXd33fd+sbhxqMti8zbWg3g0ghRCk3UAoE53+v2jReFSMi+Q1/f1jPcBNM4A72/fnGzn6YkOYR9U3ysLBJKKQlnDyEGaOWorTNAls1JGAbEAqHciLBLpqP8mITYG5s9+0UTp5KhZfhWdI7XLDDuT7wvG/JRJ3pF6ZYmJYlbg1BwGIs5UxL4wL7bx5LQ7K/uJDAWADAMdxE1TwAnw1qtUxZiAqzWzvF2jWVkBgAkAPd/3tBz6p9itrfgZ6SWQBHmrDpPYv+RF6DaKp45W6/RoxKok13Iy2uk/1goBLF1Fw7ByDUN27Qi188FIQSVswBxSkE2T1Bd+0P9XrEVuQLJVcgm97MbFww9YS6paWIQOVTF1JFXoQbCKotD9vsUamYpSipRJJyY6LiI9hnIzii0KqIpQE2AAS9+53JLw00+lQUXACk3q5nUSRY3Zkh7sMkXaJ6ThxyHG1rG+bwbP0qUhKCoIqIBJwHx5CJJZOWkUWloXambSLY2/RC8zi8FT5NyRgKYXB3IyLHG0e6zSU0qHwqAIbAs9L7kOH6RsdaDo90c7Ym3WDdTIUBUnAIc7Xw/YsYWyxDSRKKgATY9Lm3UQEtbMpJ2Da+VVzVgkGlkppDXuO3pvENJKWzDBIfv0vDjT8IGWKgx7F9iNveD9Bw3qG6wLyGcopFaQKQVNj99Y9nSkzEs7NsD6YirjiwBSNoSafUqBhab3RqhyVhGs4elAJLn97Qp1WrpkU4JdvUwdqtfZlQDwnReIsTFnlD0g4LEh/kR5xTjpR5S8CMildHaPg82WlE6hTOGLWBdwPVo0+i4DUtM1CWFL0qqQVKCSVYPLkNgGPdDrCEmYFBwWCCTe9lMbAC7sz9YZL1C/D5wSVCsNjw1Mlutjb85gnkUtsGnH7Yi08NHMrxAC6mHMp79T55OYv8IChzSfiswwz0k2J7QVrJqVlKCj4GYkEHG/TO3aGczRhUsFg7faJW4tvj4GOUklyMJxOVUsl3cm7M/S3lEtBoDLmSlrdKSp0qYKNsGncO214ccQ0DF+sD6wBZBSimwDAu57WjIZbRS9pJdF2s0U2YuZJKVh0oICVCmoYKg7AE7B2YdXj3V8JNcqWhAEv4goEOlQPNSokHps/swJ/y61gGYVeIJktKSHC0JzypsM7+u0Ba6XKQ1YqustYreokCY/UliO0WJ+SGndL+gJO0EldY8RKXImBalVqNi6CbUly7G+ISTNMpAClEFKiQL5Dm7besOUcKMxJmJSEuoNLD8qSPidRcJ2GfSANbOmFCUKJpASQCGsAQCLdzeO5ex0V4TFk+WUqDdik+to1fDf8Rj4JmQWLXDixuIUaWQJiKFDy7QBM0a5KnDF/Yj7QaayLi+yTJHg9G/ElKgSlTgwOuSRvboAw+UZfQcZCTZVB3SvB8jiNDL4olSXNjCpYXHo6OX2csAbQw4ZpiB03vCyXrEKU5JIG0MRrQcW9hClB3Yc53pDGxNngDis9g3pHi+JBCamUoHcAm/tjMKNfxN2JBFQdL8rjqHzHSTMxrYBqZCWandyXL+TbCFeqVDDUagt8JhLqpzuwJPTf0h+JWNk2tg6njoBUtRLkkdukdFnxkvyn0PR6qzMIG/xDKdIV2MWaTVJYVhy9yPiN3dyS5ZxcQaoJnIKHvtHjp/cXtcXZl0F8Xdm6vbpvHgAKkpUSEvci5AJuR9WhhK0a5SiRax2HToQRA0mbRMSogKYhTKdjd2LNbyaHxkrGXfQZp5aZKkkKUVBZ5qeUoZgQlTO/5hlpVKd0WDnmOS4D3tbfAMBSjUpAAG5UO5LlugxD2YlMuWw3/fxGZZ60Ka99kNGohLGCqiMG3f5XhHqdUpKyKgW3Bcd7/L0hjwbUlZIJ2eJWn0dKFLkUz+FqWkqOxA9c/wDPoYUTNEQHZg7P36RrdSAEhmG5/wCsdfSEesYDsHg6pJIJZWZriaqbgBRccpu56Hq+Iey9KkJ5gJbh/DSGZRL27C9rRnTqirUywgVUrBa+QRlthkxq9Y1IFlFhzA+reefaKMi4wSYEZ8p6KVJQByklRv2FseYIPvHuk06iFKKmQm2WJwaR33vaB0pMF6bTuWu2W/fSJOavZQ1SG8rREqdruRupTC1XQpDAFXaHmomUyrZIYDeKOFJZATgE7BsOWbGTc9oumf6gI/j7Pn8Qbpbj5IpycnT8CNcipwpwUhTWJdT/AAlsb+UVSeEklIUCArs5b0hnKWErq5mqdb2Cr4Q29nJ/7Dji2nTLTWgsbM1vJunvDsOBOPJ+A55mnSM0oUJ5gVUzApQUyTggMTcKxb1hQvha5yjNtRUSalgPuRUd2+8ahQBQVkVGhWXNmLvbO8ZbVrR4TBSgqtRI/jSRY9z/AMwyaSps7G3brspXrlLRMRLSoyRQAVAFUtNTtUNiSoXOIq1nC5pWELYKCQ1RAFIDhjvvAqdQpIUkKICmqHVi4f1iz4he9m+whbnY/wCNxeirQFlDzEH67TKVyoOVMzsDff1gfQS+dP8AuEH8S/02tgkmB5U7FzVyoyk1AUGMCTNCpNkqN8AEj5CGWl0KpgUUgmk3tYJOHL5J2EONDwwDNzF086xojWHkxLpOFqQAuYtQGyXzE9bxg4QAkdvyYs4zOKlm9hYNHa/hplyZboQCt1VhVRPbFKWBFgS8LT57kUqChVFXA585c5IROCCymKy6cEkMckwdqtWiYkTJ04zpqQkICQyWDlzWhlPZ8euYr0f+GyqWmao0SiSCtnuNkgOSSWDdxHmr4QhEs0zapgWpNFLEJCikKJfdnYdexhu6sFqLlRDSyppIMoupSi8kJVSlPZSizHo47Yj2QlGpJQUBMwPYXBbLfiCdUmQJZSlcxZZDlqE1fyF7kgfWFK9YUTJakpQKLBkgOP8A2bPn3gGk9+TVa/RGbwMhRDx0bo6RBuAGIB9xHQr5Zi7j6MzpJvXeH3CFCoWBAIcOz5s4jJyJhx+j0h3o56QMiEShTsqlJNGlm6MLGw+ZjP67hdKqTYZEHJ4qEbiKtRqTMDhNRAq9OoBu3eA2/wAUJgnF3eirSNLIDOcCGej0KpqrrCS7EPcNfA2BA9WjK/8AlOYM7vZny9mhqdaqTyzQpJUHYqbdncP07QcYVuSHS/h7GHEkpWtglOSSU5JI6sOj/iBeFmhZLtZogmbaAdTMUpQYsnJO/kBh36wKlznbAaajxQ81/EkgZaMhxbjRmGmXjBOH8vzDadwREwoqKlOC7LDWvUoXCCRs7W2gX/w0pCQseItIcKUkosW2BD5a5EVwjCO+yZxn0J5GibsY1KdeJiQWvZ9r7284VyNCJlKUF1NdKg192OCPn2i7T6VcpVKwUvcPvdj8/wBvGZ7nG0MxJQlTGsqX2htppKVEEBmAB79SYD0kskAlNj1t2LGHmmRawjzlFvQ+cwnSSmve0Q1U5jY5i+WogEj/ALhTxBRKrHF2284OdRiieH3SOmqNSTUSEKBpJsQNj1z7R3EOJrWSSd3bptA/iXvECAryf3g1klVWP4oJ1iwpCQk1EgWZrk3B6j6wi4ygVkpfuCCGVgi+fPvDozikFmBIDK/tYg2gCfIByPXqdzBylaMh9rM+mQWKj1xElWT7fU/mG+uLkk3JN/aEmsXzADH4ufpA1bod8lrYboixfoB87feDeJTB4beg89oUnU+EkEkObnt0EW6CrUJmTEkBMshIB/mo/E3+0Ee/s1Qfgmck5WW8O0lCWG+e56mG+l04CSc2gaTJ+IVJBSlxfOGCepvDPh70tbvEsm7tjZVWjLDQpXNCVk8xULEOC4NRf+LE43EXa+SkpXJ8YITIUoSkLSxU5JJJAckkkY9sw34nwnmrT1B8iL/UQm12iUpRWbqJcvufTEVQzJKmClyd2OtIqXMkJlrl2S7KSADjbqqoE0v/ACaEw066VyZgmFZUjwwSLFSjU+7HdixIxHaXi82UCgA3LuRUQ4pLXYi+CDdoH4hyzSELUpIIpUSTZgWfsTt9YpeRSigI42pM81Ol5vDZCSDST8KexLW9Wiri+gT40uWgXCUhRBcFWAX69YtC0KpZZUoh12LA/wBrn4t7wdpeGJutXwJ2w5hXOm0bJ9DmXJIABuQBeOgca9RuLDpa0dCOSE8JHzunJBIPy9ov0s5ZycdPy8VokuWhpotATYB+w94uySSQWGDe30ONFoZLIKlKWpVBLOUpLE0KbNRAS2YPVoUKWVGXLJCrJDZJchTUvubhg1LwPwnRrFQdgcppKjZyCdgx67+UMa1DTspLElb2KlKquncAdQWuQOrQpO0bPvTF2g4HLSawqY4WUPdKkKD3SE3WcFhgO/SBuLTZiJtCFFYJrFdK1lVJSpZBBKXDmm2MBoN1dctRmS3FihRUOfPxHcOKQ/lHun0tImFU6WZiyhlDnXflJByGTt0btGuXgJJ/k3YDKnmWJZWlKkqDlQNVySfJKgMp7iwh0nhoUApNwcQL4HjNJSr+lJSSVFISS1rjqHYOxZ3wIL4KspFnKDsQxHQtdokyxT2HyaWuyudw8gEB7s4e3tvFKOErSlRSPiNLgCpyGYKaoO+0aaZLBS/UgfvziclCSDmoMR23H294VBNPsx5tdGcm8MT4IlkhK0OQkVPWolmb4gGbBZ8iBJq5SZhCAZkxmKCDQVZUSSt+UA5cOPWCOLzleOHUoMcixA3ZiM394A1aPCZctCQ5SUqJqNnLgKJa/baKYT5KwuHt9hmj4iorANAQQpaUpPwObpLsxBBt5w5k8RT1jLJ0ypIeYlaJh5kKcf8A6GR55hjP4cJslPhzaZgp+FlM4vUCApQsSw6esFSk9iska2jSytcOsVTyl3jGyhrZc0yyETAkAlfMkMQ4JdNsiH3iFLFRJQxdQSWH1LPZ2gcmPwLh7RfMMVgtAg1QdqyQWYpQVAqIemxd8fPERnGbgJKjVSQHcG2XDDIyYBYmNcqDTPDQNOnQi4nxVcldBlrJOCBymwNlY3hfO4zNdPKGIBJd2H+0fybbyh8cEmJeVIea3XpQCVEAAXhPLlGYSomhKWVspRS9yxIAHucWhYpNSnWorL2ewHTlwPnDDQcNMwWUlyoJCScu9/lFMcKj2Kllb6B1qQZjmqnDnmODdjyufKGPBwlSTLJLsPDF2qe5YebYcgnvA+oCiAlSAAh02Tc9STuYt4eOUKYOkg+xcen/ADGZXSGYFtvyPkpoUQUhkugEgpdQAcljn132g/hq2tmEf+cVMJrO5ISMB80iHiZYcUHATVf4g3xJfaPNnBzb4+C1viqkOkSQRAOq4U4O37vFmn4hUwAOOmQLP++sMDMcAlh5BvpGxSqmSStO0ZOcfCncomSwbGm7crEuHKg727wqWgqUwcgfyKWJ9CT+j1O4n6cKd2tAUzSAQxulQUcrM9peHHKg0NF6GpIDedm/WixUp1ADrd/rDhOmDXjkk1oXKbbsR/5I7C20eQ3Um9gPaPYHidZ8v0klz5Z+8OeGzOaxba3fpCeVNpQWyfqTeDNDPx+3hmS3svhFVRrULbmAJcc6HazfMnO+TFYlJWEqXNKQ7qS7NcC13Fqb3udoHHEAQCsh1VElIALgAJCjsPQdXgmXw0zLFbsMM7PcAlg9t7/OBba/kmqt9ACrpcLJJcLDquMAl3uXObMO1zNLJUkS6FTMElKgwTd+Ug35r+z2MR0GjZRSRzWYk4vf7e0NJ+pUhCUlikXD/wAQdkvgbsOsB8lJvoa2ulsG8NRU4PO4NTczjIq6bN0i6Wml1KXnNRvCufxaatdEkOog2DPa5Z4BPwrVMmVKpSpDXqJLKBcWIYu7M3pGVKas74/ejSSuIoVyu5J/TDHSN/11jJ/4fBmLrLJAdnP43jSaUgXeEfcnszLjUdIC4noQqYCpVIe56NffygXiSisKGUqCFEhN6gE1FxgPUMbeZhzqpYVf9aOk8Ou4JHkWcdDGxyNNxRkWqTfgyc3h6qgs5cGwA8i2Ohh6jSBaPEUkFTh25UsxFgNycmGczh72azRKTpWt2/4guUrNnkTQrOmUUgEkt8x36tCvW6W/MVM997dhvGsoYMWu31/7gbWaJKn3/bRlT7MjlSYnEogS0ygoJKVZNFSv4qsCTcXIy+bQPN01KlITUCfDmrICQUBINxMmFnKgGJIDP5QRqAmWq8t1JcpLlha1v/U3Df8AceNcQPgJkpVUt2JYklLNYjD43eLYTjJWC4O1XkXy9OJuoUJbKlkW8UKKaizhOHNWwI3ywhJL4YtlqoJSgkKUASkMf7umINXPnSFJlzCsoQpKjKKmTkKAbHQ7iO0C655JHx1EArpFRch1Kz0vm0Njko6eC9i6ZobORb29osTLby9/riNGpRoVLPKC4IsxHYXGdxEdRKkhBpFamLBRcuAwuTgtsX6Ryzp6Yj4WtoF4cZhSAiYkELDJUN1W3BDEEht2MD6rTCXNpsKkhQaw6KscXv62hvwMulKEkPdSkhICmcOCpRZnIuASxMIOMTppISpKUqSsrcdS1nGQ1m+4gq5qgVcJbDNKlLsuxAVfu1g8GztfzJUxISQAoWI5S4L4LkdhGel8SCjilQyPuOo+kNdFPqDPZ3buzRM04eCq+WxhK16PhTMK5gQpHICzlT3WLFLG27gvD+TOUwFL+rfWFOjSBgMfeGSJ0DN27FMLlkB/pFS0PcAHs4Bx0iHiPA81BOQ47QFGIGXMUlbsR8jEF8WWO8eaoEF3J6Awq1S5l+WznmY2NnxbDfKBS3Vj0k/AWri57x7AaJkpg8xQO4pdvVo9gvjfs37fX9DNyUugt2J+0EaQhjY1WZrj4hUT15XYQLpgUrpIYG4BHrf93gvTTQlWC+QxwPWKZKmapWh3wySVT08rJrzMDhhe4HX7iG3DZgFVLMKj6OWZ+zQplcTQRkX2ggzUsXBIvYdWtEsn4SMkm+w+XqHeYADtYh7O5I2HeFvFOJVixhKdUQ4eLNZqJhShS8KSacMyS2Bi/u8c8fLY6EVFhHDuGmYVFKrggJD8ylEOyb289r94N1c6UpVKZaxzKqJIqKyWAOSwwf0wp8MooU6XIqTSoEjGWLpzFkufd3u7vu7u7+cO5cVVHNcpcrHcjQEFQT/EkEBzs9rdLwVpHBYiJcDRNSSFBQdYUpRcOoCwBw5dvWJcS4imWlJCQFFwHL2tcj7wnJjTjyQvm2+PY1kywTu2z5+UFqnhCVFIrKWBAI9vPFs37xgtRxWYf5Kc7C1vxFnDtTMlMpICqiQElzzCm4GHBKQ/eMxKN7QM8Mq7GvEP8Tz6z4aOQEh6FXIBcP2Y9MGFyOLzZiQROUZhVSJaQXZncU7bekdxOYUzAZUyYUpDpqcFJV8YY2yb23bpE9HPmeLp7IBSkCWFAhNLFIVa9yPUt1h7SumbFJRTSR0jXHckq3cn73h7pJtYYsYC4tLIlJrWkrK1FSQAOZi/flx6iKdBq6WiacXjkdrJG6G+t4fUknKh+IXJ0aT4QDJUK1KIDqcKZKiogtdrM2TtD3RaiprxBWjAWWDPGp8Xa8i4yfT8C5claUggoJuVVpcqqASpJJJdNk9DyjpCifpmlKQJcsBSncC+fhBJJAt9esaSdpnCh+5eBJ2lNOBl2AYDsBGyyyYcaAtPPVOSlC2NNgWLgNsxA2AuDA+u4WwO/wCmGXDpLKDi73htqNGkg2gFyns55FB0YPV8PCZZmIUeUgFBaq7CoEbOQMDeIaTRTvEZQJpF0rOytg+FFvfpDHiuhuR+5gWepSAmXLV4hSFqK0ggpSQagq5BHM4O3sYpxTtBzVr9gaODSpyCDWlXMUk/yAw1RHcFiSN+6SVoZgVShSknFLP7A3jdSVUqMpSTLQEpdIUFpQVEjmBSWKrBk9XgnS6dKplYHw08qQEmpgN2Zjm8VrI0qeyGUN2tGCSrUy6TdQU9IUkipixY3c+kOuF8eJNKwUKFikum8PEqJSolCFUHnUrKEl+qWCgQ+dvKF3GeGSCioqNaFOaVLLBTWcuCMFjHNxkuqBqSddjOVqzsXEXie/60Z9GulJcIKmAyoh+5AtUnqlnGcQRpdfV8IJF7sdvP094mlFjuI0UA9yQNz/1Ac+W6SApQByl2fa4jwagKLb3+WbQKvVAbP5QKXo7oCXIvkj0jokrXDofaOjfjC+VmYlJU9i5zn8wXKn12PKodfvA47fto6Yp+rjBi6UOQiM3EOE7wyCQGPq3rDdHEU0U2JJqcdGx8hGYGpWM3HsfTYxGTraSCUKy4tY+YEKeFsb8qfY21qbkhWdjAi55LAk2x0Dlyw2vFc7iiVqNwgEWCqm8nI+vvvFWnUFBXMzB04IJ6Fja0YsTQ2OZDXQT0pU601JpXYFuYpNJ9/wA7Qw0MgKlVBzMCmVawRT8Rtuq2evSF+k1oTR/TQWCkrzzpOHtZQP8AIdovVxa6mZNTOhNg4DYHd/eBlj0c8u9Gp0utpR/VqmICkk3NrNjHrA6pNq0yxNmWmKBI5EsXSX2IIItl+ggOZxV6ClNKwEgkAcysMwJceYe8D6riXhTVKoaZWeVQDeGUsEFIsMj0AgIr2wKfgpmTkKm8oEtBpcsSByiohO93tGjSvwpai0sBAAQVpIUqahXOQmykqIZuuYzPFOJpmqCgkhRHO53YBkh7JDfOHGn1skqSqdqBNU8tkj4GpKSFghrDKrHEHFU3QeTcY3f6K5erM+oTZzBNS01YqJJUA1wGs1+0MCpExSQECcJaRWsbgApFSi5CAM7eQF1U7U6daVAJKKAspNiVEqLJUQ+1LEn3gSVKmygZgrQ/K9xkO3qGMDdd7N48utekapXD5aFhRTZQVXUhSkpLj/Ta6b2fyhIqUpPOAqiogKIIBuQPIwx03HwKVBJSilKVJsQSKVCnZD0B9yLWYGITdT4gZCaUFSlK5jzHa2MNj+1/PssISjaMx84vZfwzUOw2EaJnFoQaFITcs+0ET+PBD4vcAWbyiCNVTZ003L7UOZjAQu1WtSi5PpCmbxqZMehBLdP28L9LxaW6vFSVE4bIINwX2/ENSt6OWN+RhqOMvgNBOm4lWwUT7mM1OQRSxBCg4vgOWB7s0T005i0A1KLGvFFx0ajUyQq3Z8PaESZBlzSlShLTMDKUq4Cd8bnHZ4b6GYCQrCkhrdDt8or4qgLDEOXDeX79YOLUdi4t/iwFElDq8GUtTqUAQ9Ds6Wc2YsXNxdng3TICiVpNuUqKw/Mc2Oev0imXIVLSQgkOA7HMe6OUUl/b96wbyp+AXH+Sri2nmILoJQz2DgMSSxH8hffaMxr9VMUpRKjzF1DAJAtYW2jcmWSjnNRbZn/Dwj1uiCVVU1gfxNgS1n8o1Taf8BY5KqfZmtMhNQ8QqCS9wDt063iWp4jSSJdgxSWcBQO9Jek+UN+JaJRQUywlUof1HDOkqynOOgyzwo1WhCU/FzgsUtjq5+34ilB6lthmg4pVzKQolOVI5eXHMwceb3wYH4nxAKDodKhsA6SOpNTgt0EFzdIlEkLQSAQk8pchV0l9wOogSmkhW4Y/rRrfF7E8VKxQqdP6+xJHuBHsaBPDJcwVqAClZAUAH7Ah46Gc16EcP5Zmkk/v75RYk/vWKUvFwHqYaLJlXfMSMt8bRAyy7xaJlrDEZ+jq9kU6cRWnhyScDbaDEmz/AIjxKb9h+I3kzOKBv/GJcMW9SPoe3zi4adk00pAckEWPnVn3MEFLxbLS4bpuY7kzOJDxyhCnJuiyiHYuOUkNSbfEHHzgAax85hiU5tAk/haSOU0nth+4P2aF8YsfDK4naVFZYEAsSH3Iuz9TeDuDayWhRUsBRCTSFB0k9DYny9YSzNBMTsFDsW+R/MQCljKF+wV9CY74vQz/AFEWqbNBp+MFCZgZP9Vn6AO7ADa7N5QUr/EM1ZdagoVBdJHK4DAMP49nz5wvkTJurIVMUSQCA4Slr7smDpPAqXqWLNscQidx1YyMoS20MeITZ61FMynnpUwpYMKRgmm1mMFSpglywhyFEl1A1Bm3SVBlAgMe8BpmIRim0Vkgczv2iV5G2xyjqui/Ua1JWAVUJLDq1s946iSaQVLVcqJAZx/BKXNnY3IsejiAzNXPokpSCUvSrBbJBJLN37QRNXIlilcuYTSQWUGCmapJBYh27NaGQgjpa1v/AKANJMm1ESzzEKcOMBJfPZ/VmvBsz/D7lZRMqCJddRFl/wB1PUB83yM5hmNembyeGCpQ8RSaVEoUAHCCA4cZdwXHWKkIlKCErQmVL/kpKskJO5s9u526iHKCoU80m/QtVTN8NMpASpKWWSQAbgJJv8RJxfO8UoFKyFZHd/nE+LcOMhQQopKr2FyA5AdrOe3QwOmQsIC6eUmkG2ekJnG/Gx0WqtPQ+0Wph2lAV8ozPDEu0aORMpGcMbwiK9k+TT0XzZISLwpXrEpUzxHXcUK1UI7/ACjO6uZMSy1IUEksCRv9sHMa4t9BQj/yNCnX7vE1T6iCcbiMzJ1zntDTSahy214W00MlCtkpksUKQynJBAdkuMKI3I7wHr0hSXIUZhUorU9lOXBbY/kw0WHHXd4rmaZwIaskkq8C06ZnRpybCDpiDSQwuAHg6RpQK+8SSAQzh2xBptnSmrM4vTl8PHQ3UgR0FyZ3IyUvHrEUx0dHokBecnyizpHR0caSOP3tFyNvL7x0dGGolK/P0i3TKLfvSOjowxk1n4v3aPWuPOPY6MRxzX9/vA2tHL7x7HQyPYuXQTwfCvSGnEzb0H0jo6IPqPzLvp+kD/4fD6mU985/2KgdIu21X3jo6F+EW/7n+v7h2p5J86jlbxGps3k2Iu4qf/5pJ3oN9/4x0dFEfxZM/wAl/ngKXNPj6YuXJUCXuzCz9Ip4tdUsG4Kk2ONhjytHR0Ol+LEx/JCPR3pe7qGfNoca7/S1A2EyWw6WRjpHR0Ij5HZO1/nk84Sb+0HcTUac7n6R7HRG+gn+Yo0P+sf9qvpaPZE9Rk6gFRIBJAJJAJTciPI6LMPQOX8v/AThQ/oTv/r9YJ0mfWOjonzdDfY1Qf30g1OPaOjoVEml2ATDziF0/J846Og4+TRXMWXNzHkdHQ4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6812" name="Picture 12" descr="http://t3.gstatic.com/images?q=tbn:ANd9GcTFGqMptPEOPyJXfZGe7bzdA4lRWzHElhHwIl7zu-5-oeOx-kK4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2000240"/>
            <a:ext cx="1857356" cy="1743076"/>
          </a:xfrm>
          <a:prstGeom prst="rect">
            <a:avLst/>
          </a:prstGeom>
          <a:noFill/>
        </p:spPr>
      </p:pic>
      <p:pic>
        <p:nvPicPr>
          <p:cNvPr id="76810" name="Picture 10" descr="http://t2.gstatic.com/images?q=tbn:ANd9GcSQSM2QlTXdN48jwlTwFsQOMWF6wyk2kUw8ek8yeEsMw6B3Ze4O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000240"/>
            <a:ext cx="2619375" cy="1743076"/>
          </a:xfrm>
          <a:prstGeom prst="rect">
            <a:avLst/>
          </a:prstGeom>
          <a:noFill/>
        </p:spPr>
      </p:pic>
      <p:pic>
        <p:nvPicPr>
          <p:cNvPr id="76814" name="Picture 14" descr="http://t2.gstatic.com/images?q=tbn:ANd9GcTjeqltRZcj0DCBqZNyv7MegsK82r0L0YlXgbP0eI7-BxaDtIbL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714752"/>
            <a:ext cx="2686050" cy="1704976"/>
          </a:xfrm>
          <a:prstGeom prst="rect">
            <a:avLst/>
          </a:prstGeom>
          <a:noFill/>
        </p:spPr>
      </p:pic>
      <p:pic>
        <p:nvPicPr>
          <p:cNvPr id="76816" name="Picture 16" descr="http://t3.gstatic.com/images?q=tbn:ANd9GcTkiFSI9nn6AG7-ySL7huckH-IxW2GBYmlphrrNnJmg_jrSxBDj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3" y="3714752"/>
            <a:ext cx="1785918" cy="1714512"/>
          </a:xfrm>
          <a:prstGeom prst="rect">
            <a:avLst/>
          </a:prstGeom>
          <a:noFill/>
        </p:spPr>
      </p:pic>
      <p:sp>
        <p:nvSpPr>
          <p:cNvPr id="76818" name="AutoShape 18" descr="data:image/jpeg;base64,/9j/4AAQSkZJRgABAQAAAQABAAD/2wCEAAkGBhQSEBUUEhQWFRUWFBcXGBgVFxQXFRoYFRgVGhgXFRcXHiYeFx0jGhQVHy8gIycpLCwsFx4xNTAqNSYrLCkBCQoKDgwOGg8PGiokHyQsLCwsLCwpLCwsLCksLCwsLCwsLCwsLCwtLCwsLCwpLCwpLCwsLCwsKSwsLCwsLCwsLP/AABEIAOEA4QMBIgACEQEDEQH/xAAcAAABBQEBAQAAAAAAAAAAAAAFAAIDBAYBBwj/xABAEAABAwIDBAgEBQMDAgcAAAABAAIRAyEEMUEFElFhBhMicYGRofAHscHRFDJC4fEVUpIjYnIWghczQ1OistL/xAAbAQACAwEBAQAAAAAAAAAAAAABAwACBAUGB//EADERAAICAQMCBAUEAQUBAAAAAAABAhEDBCExEkEFEyJRFDJhkaFCUnGBBiNiscHhFf/aAAwDAQACEQMRAD8A8qAXRTt796J0KUMn381EhDZF1f19hSdT4+yrtDCScr+iK4bZxtb0znLu4q6iUcgNSwJOQnv8Va/AGJynly9haXD7KtcWsRpM2iRbPXlzVsbPEX5Z25jODxtlnzV+kW5mXZs30A7ud+aX9OHJo1k/8r+Ud6L43ENaImYzi4tF9dSZQXE4waeNuQMibZhB0FNsjr0hEa9wnONfEearQM7+Ph5pPxEz796qJ9X34/yql0dIHAcffvRMLfUc5TmscQXNaSAcwD9s7ojgOiOLqt3qdB5Fs91pvwDiNIVepFulgst9++9NgLYUPhZjHbpLWt7IcQXDP+2QbGbHgjbfg0XtDuuFNxF2gF7R4yCb2Q696D0nmhA9+KcIXpWG+CpI7eJ7X+2nbXieIT6/wXAaN3EHei+80bufAXHqj1J7olHmlP33+PNOaB39/wCy9EPwdMN3a+842cQ0bozJgG8ZAZ/a9T+CbTniX/4N+pUTTA0eYB4mffvNSUyNfcft8wvVK3wbowNyrWDuPYIn/ju/VYvb/wAPsXhnGKbq1PPfpgk2/uZdw9RzRUk+AUwRSaCR6m/yA8e4Kw3BSCSOXIZcOCGGoWuAcIPAyCIOV4IKt0cbf374I2UaZYds06XzPCIn7Jr9mW9i7ZBCI4XHNmDblGXONb/IIvQptcYsBob9wnwhWVFbZjKmzs/5i3rBVOthTPv3f6LfO2NJkWB1zuCB5ZeeoyEVtjxMDSRbxPrNuSjiFTMe6ioy1H8Zs6I/bWfqChWIpEeuaW4jVIpzyKSk6o8HeR+y4gWstUqJPH3xRLBbPJ0nOdIzvOSn2fgN43H7zx4BazZWyR4keh+9vHyTYxESkD8BsnKfpqRxvl9bI5htnbt4jxMHXS08uaJYbDhtiRvWyz1OdtT5obtjbLabCBE2vfRuh4TPgmcC+RYzEsY23KTy7OvHu4eCzu0Nu8M7+8+5CNo7aLiZIy+2ut2or0Z6GVcYWOfvsY6HAwRLIHaacoIjL7JTmMjjM5isYTry9+vmVoNgdAq+Jb1jv9GmY3S8GXkmTujhGp/j1bo50FoYcSWtJA3QT+XdBJBvm7iVpgKZsXMP/c1JeRL5nQ9Q9jybCfBtr2h34l0awxvoZymbwpm/CPDsHbfVeb/qa0ejZ9V60+i1rbINWeC7SeaXkbl6VKg1QC6OdHsJhoFOmyW/qcA6pPHeN/JadlAOII4zkMhpyUVPDsPDyARDCYUNFrDhKpjhmhtOSa+wbTEaYEWN+GidUojKffipSeKj69oyV75IQdWQZ+y43DCd7P3wUjmte0NI3gczllcHlcBP3LjQDxJ4QqxewRhoGxmAnMAXdwgC5txPzTo4lU6ZdXIdhpELkgpj4PFQGoGCS4eJCmTJKL7V72RRsjxezadQEVKbXg27QDvmsB0j+EdOo5z8K7qnH9BvTnlqz1HJbt+1Wf3D1T6G0ac/mb5ws+LVx6ulSVfyi8sTq6Z88bTwlfB1jTrtNN+dsiP7mOyIkaX8VY2btSDe8kZ3H7XK9f6ddE6WPo7ohtUXpviYPAxm0xcdxzC8b2n0PxmFk1aLi0ZvZ22x3jK3EBdSMr4MribLA7UDxDrkmRGQzsTwu4fZFBs5r2SDMZXk5Ai/HlllzXmOB2kQ4EHLgT7P8rabI6QCAMx7PcDBP76tTEyjQtobKgHOBOWVpMweM5n01zmP2WRJ48uOfDXuXom42o0HuzkDkL6Sc+WaD4rZ1ichYgmBnByPKb8ii0RM87/p7uA8iktd+BHH1qJKtFuos7J2fYd8G0nuN8yAFosKWhpdrbTMAAfU+B8xeAAsfHMgZgDkTdD9q7f3WwD8uA+ZzV+BXJa27t3cENtxuL8I4iRnxKzWy8FVxtbcad2mC0VKjvysaSLc3HQC59VUweGqY3ENo0rvcTc/laBJLnRy817R0e2EzA4VtMEHdEudEFzzcuiTc21yASpzUU5PgfCBS2Z0JwuDbvbge7LeeA5xPIGw7giRxjiN1g3G8s/E6eCidUL3bzvAcFO1q8F4h41kyycMLqP5Z3cGkjFXPdkAwfG/fdO/Cjkp0l55zbdtm5IibRLfyOLeQmPJWcNXIPajvgewmpq26TxHNpZdUHt7PgVl08MiphSmzeqF0WAF+J/ZECCRZB9nYiDu8ckboPnQeC97pNStZi8xd+3szi5MXlS6WQvpwO16JrqbYKuPppgw4vYeIWyNx9PYXyVsHSgWNtCrbGxnc9ycGx7ukxSMElQCM9yp4vFhgk5qbEuDQboC9xe6SuP4r4l8HFRh8z/H1NenweY7fA6vj3vysOWarfh+N1ZAXCvC59Vlzy6skmzrQhGCqKIDQCjfhpVkrhCQpMZRR3HM/ISOWnkruG2jvdioBPz5D7Jpaq2IoiF1tF4nm00lTtexmzaeGRbrf3Ml06+GzXzXwbQ1+bqbbNfx3R+l3oeRuvNMJjy08wcsjaZkcb5cl9BbPxW8IdmPUcfus10t6BUK5NVo3X3PZgBx0Du8xdfQdPqY58ayQ7nEni6ZdMjIbG2/AIdcEDPx+xPeVp24wPbOdsxxjnOhleVYyv1VcsbNu+xz/daHY+1yBEwI+ZyHeJz/ALRyWqE+pJmfJj6HRo7cXf5BJVf6gP72/wCVNJME7lTHbUDGEAxbS2n7fxoAo0KmLrtpUxLnuj/a0XkngABPgVV2ljpz9851z9V6n8J+ifV0W4h4/wBSo2RIuGuuL/8AGPNKnJ9h+OHdhroj0LpYKlDRvVDdz3DtH7DkEQ2i7JvuyOupWQPaLO2O5ee8byzjp3X8HR0kE5ldjVMAmgJ4XgmztHYShdSVAnCmwngLu6oSzuGHbb3rQCS0hkT6eaA4RvbC0OHbbwy+q9r/AI5flS/n/o5Wu+ZDqUgAPidf2UjxGt8lDUw4O6Xm44GAeR4qUN3vzDI28NV6bfgwDnrhCZWqGYClY6QjyyAbbFS0cUOYEQ2xTuDzVFrV888blKWraf0OzpqWNHFxOhcK4hoOEJsJy4UQoZCjrNspSEi1WTCynhhFQHwPiiVcW+So02S8IoWL3P8Aj8m8Mv5OPrl6keB/ELo+7D4p1SOxVMjgMpB4XQOhiOfv2T6r3npHsxlVopPDTvEwHAmzRLojIwdeK8L25s04euWEQN48bQcvIjzXo06dGJrqVk344cB6JIZ1p4jySTBdBzop0cdj8W2mB/pth1U8G2t3uNo7+BX0jgcIKdMNAyEAdyw/wg6PdRgWvcIfXPWnjukRTH+N/wDuK9CaEuT3LojcLc0M2nh5vFwjDRdcq4YEX8Vh1mmWoxPH7j8M+iVmZaFLCs4zAkO7N1W71851OmyaebhNHchNTVo4UgU1xXJWYZRLSEuGgVjGFogN0VQKxhcKXlacEZ5P9LHG2/uKnSfU3wWNlUbyeFkVbO8MgIy/UosJhYk+Cmr02gh5iQIBPAr6J4fpfhsEYfc42fJ1ys5jMI2q3ddMWNjBtzClpmYdcSMj9VFUwzi5ha/da2ZaAIcIsOUKasToBmM+E39FvrexJHW3S4AkA8NfBTNEKCuxxILd3x+i7UeYsjwCyDaWHlpKEYaruuvkj57TUHxmBIJIXlfG9FOUlqMS3XJ0dNkVdEhuNAmW6qqumcimkryGafXNyqvob4KlQlwlNJXEoZQ5Ne6yS42mXFMhBzlUVuBtJD8FSkyiTGrmDw4DVaOHgr6N4Xpfh8Ci+e5w9TPrkV6uGBB5heXfFToy11I1Wg77Iy1A+uluS9ZmEE6UbG6+i9sxIsRoRkV05K0Ii6Z8w/iOY9El7L/0ZQ/sZ6/ZJI8//ay/TH9xssH0lDCAGs3BA3QSCAOByy0gIs/bzS3sA7xFg4ZcyQY8ivNX0yQDBHPSb65IzsjHdmCZIt5LCtTO93sdaWhhVo3Oztph53XDdfExoRxafpoiPWgrB4jaobuuM9kg2zF7+nzVjCdNWuP5HxxlvylOhq4R9M2ZZ6OfMFsa0VXdbG72Y/NaO5NxGBa4kkKnh9t0z+qO8EIhSxTXZEHuKY4Yc8emVSX9Gf143fANqbH4Sm/0fjKKPxrGmCb8Mz6KSliWP/KQY95LF/8AH0bfyod8TloE1sG2mATkiOFoDdBGqfiGtcIcJC7RIAhtgPfit+DR4sD9EUjPPLKfLHTeE5wlU6znCqDvdktgNjIzcz9FZ3rLUKJWqOpcXGZ/j5LlIGLpMJk8LR9beSKIPDsknNlcSZOV7DMxdWAcZYwnVGSk/MJ6o1ZZbFHEbPB0Q6rs0jJHpXCwLlanwrT6jeS3NMNROJm3YJy43BOR+pTCj3VzV/j+C+WOeskC8Ps6TdXm7Otw4wrG8pWFdfTeH4dOqjEzzzynyV3UgLDLVODVJTpxzK4FvM7IarMlDWbIIKtuCgeLIgA34VcV2F1V2JR5hgXjU5CYOVtROsfJXOvaBY3WVO0GAB2/JdkOGt+6y5TxDywumwIGeZMwBqbAk8PELjSi3sj2KguWwzjusdFyJ09+8kSp9iiAG9oC5NjPLzCH7Nrg0iZDiwAmSM33LQCZMXsNQSuVsfyn2PfgskoTi+C69W3sF8Fi3QXGwHrGferuzdpF7uyYjX+EBp41pb2paDJFiQZtbx5p+ExO52hlkb++aMIvbYTPGnZtRiSLk3KkGNgggweIWcwG0mn9/RTV8XIzzWpZnWxien3pmvGLNVsgwQYcBGn0KsYWqRb35rK06+60ODiHE2AMCBq7jfTvVxm1XAXIdIm0AjPMeq3Q1W3qRy8mlafpNQ54ISa4TwAWTftd5tds90nuUL6xObt7vzQnrV+lWGGjk93sbKviAGmCD4hRHFtDQXOA8QsXTrgOghSV9p0wYa3IZkXJ7/RLWtk96X3/APBj0O/LNVV21TGRLv8AiJ85sFXft5+bWtA4GT6grM/1MQuHHk6jwVXqMku/2Gx0cV2NI7bFQ37I8P3UVXalY5Ojua36oA3aJA/NP8Zpz8eXD7JbzPht/catMl2QWO1K0zvnuhv2ThtqsP1T3tE+iFUsaSTvG6jfiyHg3gFBOVX1P7h8lN1SCw2pWmS7e5EAD0Fk9236g/Sw/wCU+c/RCBjnTNu6ylq4wiHNEjW098claM5JbSZV4I3vFBjC9Imv/PLTzBIHi3RF8FjWOs17XdxBz9lYRrwTIETpOnf90ypTBGh+ev2+SstXkjyrFS0cW9nR6CdoU98s3274/TvCUn4hoElzYOR3hB7ivPDhJInQ21vyUhwAhFa2b/T+Sj0UV+r8HoAcCJBsoXRp4rCMx1ehek+39rhLT4aeEJ+E6fuBPX0+7qh6EOPrKdHWw4nt/wACpaHJzDc1vVOXFnv/ABDof2Vf8W//AKXU34nB+4X8Jm/azy7DdE6lSAyZ5gRI9Y5p9bYdegQ2rSc7gW3C0+yuw0tFSo1wyHWbrRuyTIII8OMI1gukTy5rS9rhmTUaJsCYG7HABYFTXNHaWbLDblfYwmCxu60tcDMOs6c4htjkRe/NU6mJOei9SrUnVSKhbTYZBA3GkgxcyQDeUC2j0RpvgimG3/8ATcWg3mwIIGaEov8Ak0Y9XDuq/szuxnGpJdMNhoAvnP1cfNXsfhCwNuByvrOU8ozKr1OjpBduVCy8jfjdGQguBS2pTqUqbQ87wt2zcTfym3l4JSnbofaclT/ol2fXAqEGwcG56TBCOGhq0ggaSD4gjNYRmLmDN5tEEZ/JaDB7aibDeysIEW8DlyzVlFdyuWEuUGmTMk9w0tkE6jtHd4niD9/Bdw+06bmy6Pl5clA+gyof9NwtpI8wNVan2MlJ/MiyzHlz55R7+p5qWpip52QnrmsMb099s+OZH7JVMZxPkPos7l7jfLXYfWxBLuajq4uc5v7yVGrtamXRJmc40E72qhxO16bbuH5hIyIvN/2RjKuBrg32CNPEj3kpxtDkPJCsLtum1twHEmyhq9LBMdW0cFaMnIjg74DrMaNfAKeliAeKD4PpFScO2z/FX6W06BAiRPFGirT/AGsK0HyCbZ6qLG4g2BsFDTqsI7DxHD6qRuF3rueIHL3CY5emhCS6rY7rAR7+ydha8XOU5jNO/CBwgOGVu9VHYd7LOEjkUIruW9LVFjEVgTDc4Ee9VTFR0EEjO3Lu4W+ic1zVBXxgn6kq8vqCMeyJPxLpzRDDYpwzuOHvJDMON4bxCs70SqJb7Bkk1RdxOLaW+7LMY9xl5As0Am/ExI4807F7SAKBbX2iS4QbQR5qk6k6ZaGFxLP9T9wuID1qSX5aL0jZ1cWHvNr+qqNrhtQHg4FQGtvWAAIEeHd9VRq1nbxDgc80xt0RQ3N5R2tvkHTxRM7REe4WT2N+W/rCt167RrCspyRnlii3SGbTx/bLW8h5p/8A04KjAXcPyiw8YzQz8JvVJnJw+4+SP4baVrxw8Euk36h8ril0GWx3RQ0id0u3eHDu4oRTxZ3i0j8tpAMkXuePeVvdp7TBbGcrPs2aHk25eeiLn0vbcbjyNx9YHZj3kfKTHlxT6O0N10z4tImedkXf0NZWEh7mECIF45Rwv6p7Ogj2Abj9+ZF2gZxOc3NvJMjJNXQuWpxrZsFUNrtglze1BIJky6RBI0+WSpYzHyWwT+S8cZNvkjmN6JYhgbDQ4C0Ek6zFotN81zDbKwxhmJp1aLs96nvOZz0MePmrNdqFrW4UzLmtuucc5aYtxAkjwnzUZbUqA7jXH/iCfkOa9YwXw3wzg11IlzXCZJJscvBaTYPRRmHc4t1Ead+SZDHOUqrb3E5PEYJXE8DZvNPbkHmHA+qRO8Rey946WbHw76c1aTXkZWl19B3ryx/RQh4G4CfeqGZeVKuRmHXRyLdUBKdQCxMfVdD942MRx1Wrw3R1xfBvF7gEeqvYvocwM3tyIzLXR6FK6rV0PWrx3VmSwrnCZdePkp6O2ajXAGd2dUSfsxhkN3jFzun5x7sqQo0A/dMzl2iQJ5qrcRympfUMjpCxsCQTANsv5RKntCWSDLTa8xJGXJZuYMNY3vzSbiqrbh1xppHMfRL77FHii0Ha+IpgGc+V/sqlTHUwOyAD3a8RmhFfbUtjcZMCSBf5wJ5KlQxd/wDUB3Tq3MDuJg6Zx3pnTMkcarcO/wBTJ1iTp7spW4gvkShuzNn1Kzv9OCwH87uyPIzJ5XWhZ0dLYLngHlb5qqx5Sk8mKOwCxbRBEgum57sgs3tJkEFb+rgaU9uHGI0H/wBbShW2Nk0nNim3tcZ5Jqj07sr5yeyswu+kjP8AQncPVJMuIOoqYPaPaAflOhy4FFTiR+UkPHEEZcY4rP03A8pT2GHZ5d/1V5wskJruaTD4vqzIMtPHMd3Ec1NtHbTeqkESZQOjWcREWB8L+qp7aqvDQDaTkMo5ckqqfSNpPcP9H3OqBzpsPoirRDN7K8AceJHFBejWJHV7ocLgAtFiL6+IVjGY/ec2DZpuCNRwGRVajwRtthfB1WhpcW7xggTkHaE8YmQOK5s4y8DQKLZDA6m+czAjwN1b2QwNJcc5yS5LgW2rkaWns9kSYk/RT4bH9V2XjebBgtA3g7/dftD1shDtoQLGVEzaBJE6mPYV1NR+XYxSwua9RrKe1KNQfmAPPsnyMKTEbJpVWw5oIPr91mKF5JAiYA1PG2kW81YwzQXW+seSfHPK/UrMc9KuzNbs2myg0MY3daBlwuU7Gbbo0hL3gcsz5BZiuC2QXGNRJgobjsQwEQQT4Z+CMtRNXSJj0qk92F9odJd89mn2dC4geMBCHY9xm7Wyf0t+pkqljKrtzekQXR6A/IhUgHHNxhZXLJJ7m+GnglsF6ePqgyHj/Fqdj9o16jQw7kcYMnvgx5IIarm5SfdlawlR772aJiRbxk6ZeaHq+W2N8mK3pEtCjUYCBuNng0Se8mVXqmo0ydxwGjmiD4i/krWIqhsAEmAJNpM+woH4yIEw02Ji8fI3QcLZaKrhIFV2k3FOmOTd8RysYQaux7XEs32n/lIHdaVosRjhlGir1zHfqCOGfyU8trezTDJW1AXCbLqVJc6GMJscz5IxS2fQbG+d4jQm3dAQfau0nPJGQGUWVKg5xTk2GUb3bN/Q2m2wpgAAQAIjuC5Vxj3NJdxjPv08FkMJjXNK0eHcHszEwbGRaM/mIVlb2Mk8SjuiB9UykQ6wE31vr+6gfjg0BhaJDid/VzT+kjkpsGS64y5/QK3QkV62Wvwdf+1ySn/C+4XEOlFeo85wlFpA3jum17nxj7Kf8GA78062B8rrI0NtPbGvf91fwe3N94a4hg4xvemq2SxyXYxw1MO7NfTxTGtsAe9R1MG6q4Hd3WxbMnvutb0P6J0HNFUnrAYIMiL8hktDS6NE5BpIMEXy4eSS8MnuUlrktomAwWxtztNF4Pj4hVMVi96oSbaZ5QAPovV8PsRoMxkIgZeSxnSXos1uIfV3gxjiXERYOzMd/DjKzSxyi22atJq1KVSKuEqNbhzD4cQYgnUiAWxBt/MQCW2dhm1W9kneDd508jm0jPMZrPOYwCC644tMeCubOxjKTg/eMtyi3KJzhF09mbpRdNq7Df4Ytmx70/8ABgMBM7ziTGobx5En0HNRUulbSYczy0+6Lf1GluguNnZe/JVjBGeTyLlFai5ooOn84eIv+ki/qChn4ktdZ3zRIsY8OLHWjQTHCRmBz0lZ/FEg3/nuS8rqi+JJ2Xa2PPEjiqNKvJk3jRV31UyhBMSPGfoEjq3NKikgrVxINEDhUtwEtM/Jvku0qrhmItqBkuswLYHbBIguGQBOg4wIkq3+Fp7oh4t3Gfqtit8GbqiihWblJgG8d1pIzGqvsYOqBB3W6jsklzLBwH6RfXjaU4bIBEh0m2n101UYwDh2XbrWiXXzcYs2RfSOUo00RzjLhkW925jfbaTBFte7gu4nB3EflIkCZgk3GVsvku03QN2IJIJ7gLd1zPkr+AIfDHGO0AD3lGCTBOTjugFXw9pF4t4KltLHhrmkgQAAY7oN+MkmUc2zSNN5aYMHNpWV2uWm/vw4q8lWwYO6YOfii9xDIIc6chaJjuz+SsU2OYJIF9QLfNQ4LZ4Li67TpbMfVE61JzWkhxuBY8OIQX0H7dythw3eHWNO7F9wgHw3pH8K9g8bugkE9mSHHItH6SAbE2Q3rCwwZOqu0w1zYIzF0dyrSCmEpNeN8kEZHKxOUq/h8IBl4cO5ZrY782gyWuzPvktBha7iA2CbXyR5M81Wxe61v9n/AMj9kkzrHe3FJGjNSPn0BO3E6E4LqHFDHRrpZXwVUPpmWz22nJw4HnwK+g+iHTyjtCkOrO69v5mu/MDAJtqLi4svmhgVvZ2NqYd4qUXlpyMaiciMjcDPUBV4A9z6uFEHIyOfFVsVgi4XgiCCDe3AzmFjeg/xRpYmmBVO48OgiDeciI0gea3uFrS2C4G5IMR2TcDNIn0PZhi2mee7T6CtcC7DGD/7bydz/tdmPEnwWRxdPqKm5Xa9jp5QRpunXzXtlOmwvOc8kzaewadVu65gc3g4A569658YuSco069jqYtfKG091+TxT8S2DBJjiPqPqpWbUO7Byzvn4L0DFfDbDNa4gOAAmznW1MckPw3wya5jXNqEteN4SADByuM7IyxzXY3R8QwvmzJsxTg7suMEdxjUGPlyC5i8UYBk8xJyWp2t8O3U2g0Xb0MMtMSTMyD91m6XR/EuJaaD4vmIEjnklyg4upI0w1GLIupNAanWeSSCecHzidVS/qFTeDWm7iAJi82FzbVaqn0MxTrdXujmRb5qer8MaoG8Xyf9ogazM96tHHe9fgGTV4o/qQBwm1XOad45tdAE2gXMZgcCNRGSHYqqQ6ziczY89J01R7FdBsTSaTu77RAEGXROW7Gk+qz76JBOe9wiDnly/bkrelbF8WSMlcWgtguk1ZjW3kNEAHkOKKYbp0TZ47Nh4mCRPmsdUrOyzA+X0SY4vDWzAbMDS9ye+w8grUCUIPlHp2A2xQqCTE5CJ92VhzGH8pPz/heXCoWC0iM8te5EdhbZe09oh0loucpNj6QeRUSETw1vFmtxpdvE5yeMnx4rN7Wwxk80Wq7QiLzOfKe/SFRxmIYRE3vN/kg1YtZHFgvBY87jmHkQeY/a3lwVoVDYzpyQzFsc3tNuJmB5HvUzcXdpGoHyRiaFJSL1RktHOSM8ufKIUZxBDbeJva/DVTCv2gCM2iJGsme8WTaWJZ1ZNtRbjl+6sCwbhq/VvMGdSOc5rSUdrQJFuf2WIxWOG/bIJuI28Gi/krRg+xnyZI8s239d5ldXnv8A1V/sPmkmeTMy/EYwVuppCkATi2VuORZG1ShyZupIEJKFd1NwewwQeccdNF6j0C+LcP6vGOgR2XmSJGh4W98fLGlcfRnJUcE3Yb7H1RsnpVQxMmk8ZwJsT3cRzRM4okj35L5T2bt+vh//ACqjm3BF9R39wXpXQn4wbx6rGkNMgNqWAjXfJsDztnyuEgM9mBm1iDmDkZzHko9wkwLAWsOAtCrYPbFNwLmua4CJLSCMtYytdXXYgOyIslTxueyZE6HOI7O9Emw7+S47DgG/kudblMA6HMc47wnvrgNLgJTd0A45rRouOp2O9qbcl11Zsc8z4BQMxu80FswZifJKWT1bsNErsKOCHYvYlJ7e3TG8bZCfPX91Lg67mndqES50MP8AdafkrP4gb0a6Dj3KdSyQtLn3Cm0+TFbZ+H1CoHGNw67sAhY/H9BX0Sd0ndGsSDztcL12rimiHGIcQDIvOQlC8Ztiiey59NvagBxAMi4A5yAkSxR4TpmvFrcuP6o8Px+DqNJGfdcKtTouvbPOOV7eSM/EHpI0VIp7oJJBLTNpHA5SJjuQHY22G1WbroFRuskTfTQHIeCEIS6b7HSjq1k24Y47Rcw2JKTtpk3ItPqn1JJzkAR3KjiKRJsSR7srUgybkTnaBkXIUb8TDt4RGsW8UOfUcE+hiM8svVW6FyLU3Fht+OmnvAmRa50M+WqB7RxjmNG6SAc76x/KsiqWtLf0n6aIRtSvJA4Z95RxR9RbU5Kx9SZWOKdxUUricGrZSRxXJvk4knQuogLYTgVxdhAqOhItXAU5rkADCE8O+qUJQoEfughJ2GELjbKUVLolR2z9tYnDiKNVzRnu6XjMHwWw2V8ZcRTp7lakKhNt4OLDEcADfn6LHprqQVXFch6vc9k2d8acK9jW1GvaQIM34X3h9QrdL4oYLrIbXETF95o5/mAHBeGOwYKQwgCpPEp8ktdj2fpD8ZaFE7tAtquBG8e0WxqGuAglDf8Ax+ZF8M+eTxHyleVjD8l3qRwQhhjBUidR6yPjpT3HHqzvSNwEg/5kGW5aTomYj42UXOPV03AkQSTE2OR/SMrxK8oNASu9UB74IvHtVh6l7GyrfFiu17+rYN10TLiTbKDGVuCzWN6UYiuZqEF+8TvRB4ZNgZHPuVEU0/q1I4YrsF5CniGF5LnmSfY+ShaN0yFfexVqjU2iKRZwm3XsEG4Vz+vNcL29EDLUurS3iizVDVTj9Qs7EMd+oeibSpCbPHiYQrq0hSQ8r6lnqr5Qf2njaVJm4w77jmbR+3cs46SZKl6td3FaEVETkyufPBEGrsJ5aluq4oZCSekoQsu+qSSSBUSQzSSRAOau+/kkkgEc3Md6dp75pJKAY5SjTu+q4krFR2ngPolUzHeuJIgOtyC5oUkkAHRn4fRdH3+SSSJBa++aac/FJJQI0/b6KnU+3zSSQLoZ7+abqkkoWF+yaEklCDhokcvP6LqSqWGJBJJEhcSSSSy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6820" name="AutoShape 20" descr="data:image/jpeg;base64,/9j/4AAQSkZJRgABAQAAAQABAAD/2wCEAAkGBhQSEBUUEhQWFRUWFBcXGBgVFxQXFRoYFRgVGhgXFRcXHiYeFx0jGhQVHy8gIycpLCwsFx4xNTAqNSYrLCkBCQoKDgwOGg8PGiokHyQsLCwsLCwpLCwsLCksLCwsLCwsLCwsLCwtLCwsLCwpLCwpLCwsLCwsKSwsLCwsLCwsLP/AABEIAOEA4QMBIgACEQEDEQH/xAAcAAABBQEBAQAAAAAAAAAAAAAFAAIDBAYBBwj/xABAEAABAwIDBAgEBQMDAgcAAAABAAIRAyEEMUEFElFhBhMicYGRofAHscHRFDJC4fEVUpIjYnIWghczQ1OistL/xAAbAQACAwEBAQAAAAAAAAAAAAABAwACBAUGB//EADERAAICAQMCBAUEAQUBAAAAAAABAhEDBCExEkEFEyJRFDJhkaFCUnGBBiNiscHhFf/aAAwDAQACEQMRAD8A8qAXRTt796J0KUMn381EhDZF1f19hSdT4+yrtDCScr+iK4bZxtb0znLu4q6iUcgNSwJOQnv8Va/AGJynly9haXD7KtcWsRpM2iRbPXlzVsbPEX5Z25jODxtlnzV+kW5mXZs30A7ud+aX9OHJo1k/8r+Ud6L43ENaImYzi4tF9dSZQXE4waeNuQMibZhB0FNsjr0hEa9wnONfEearQM7+Ph5pPxEz796qJ9X34/yql0dIHAcffvRMLfUc5TmscQXNaSAcwD9s7ojgOiOLqt3qdB5Fs91pvwDiNIVepFulgst9++9NgLYUPhZjHbpLWt7IcQXDP+2QbGbHgjbfg0XtDuuFNxF2gF7R4yCb2Q696D0nmhA9+KcIXpWG+CpI7eJ7X+2nbXieIT6/wXAaN3EHei+80bufAXHqj1J7olHmlP33+PNOaB39/wCy9EPwdMN3a+842cQ0bozJgG8ZAZ/a9T+CbTniX/4N+pUTTA0eYB4mffvNSUyNfcft8wvVK3wbowNyrWDuPYIn/ju/VYvb/wAPsXhnGKbq1PPfpgk2/uZdw9RzRUk+AUwRSaCR6m/yA8e4Kw3BSCSOXIZcOCGGoWuAcIPAyCIOV4IKt0cbf374I2UaZYds06XzPCIn7Jr9mW9i7ZBCI4XHNmDblGXONb/IIvQptcYsBob9wnwhWVFbZjKmzs/5i3rBVOthTPv3f6LfO2NJkWB1zuCB5ZeeoyEVtjxMDSRbxPrNuSjiFTMe6ioy1H8Zs6I/bWfqChWIpEeuaW4jVIpzyKSk6o8HeR+y4gWstUqJPH3xRLBbPJ0nOdIzvOSn2fgN43H7zx4BazZWyR4keh+9vHyTYxESkD8BsnKfpqRxvl9bI5htnbt4jxMHXS08uaJYbDhtiRvWyz1OdtT5obtjbLabCBE2vfRuh4TPgmcC+RYzEsY23KTy7OvHu4eCzu0Nu8M7+8+5CNo7aLiZIy+2ut2or0Z6GVcYWOfvsY6HAwRLIHaacoIjL7JTmMjjM5isYTry9+vmVoNgdAq+Jb1jv9GmY3S8GXkmTujhGp/j1bo50FoYcSWtJA3QT+XdBJBvm7iVpgKZsXMP/c1JeRL5nQ9Q9jybCfBtr2h34l0awxvoZymbwpm/CPDsHbfVeb/qa0ejZ9V60+i1rbINWeC7SeaXkbl6VKg1QC6OdHsJhoFOmyW/qcA6pPHeN/JadlAOII4zkMhpyUVPDsPDyARDCYUNFrDhKpjhmhtOSa+wbTEaYEWN+GidUojKffipSeKj69oyV75IQdWQZ+y43DCd7P3wUjmte0NI3gczllcHlcBP3LjQDxJ4QqxewRhoGxmAnMAXdwgC5txPzTo4lU6ZdXIdhpELkgpj4PFQGoGCS4eJCmTJKL7V72RRsjxezadQEVKbXg27QDvmsB0j+EdOo5z8K7qnH9BvTnlqz1HJbt+1Wf3D1T6G0ac/mb5ws+LVx6ulSVfyi8sTq6Z88bTwlfB1jTrtNN+dsiP7mOyIkaX8VY2btSDe8kZ3H7XK9f6ddE6WPo7ohtUXpviYPAxm0xcdxzC8b2n0PxmFk1aLi0ZvZ22x3jK3EBdSMr4MribLA7UDxDrkmRGQzsTwu4fZFBs5r2SDMZXk5Ai/HlllzXmOB2kQ4EHLgT7P8rabI6QCAMx7PcDBP76tTEyjQtobKgHOBOWVpMweM5n01zmP2WRJ48uOfDXuXom42o0HuzkDkL6Sc+WaD4rZ1ichYgmBnByPKb8ii0RM87/p7uA8iktd+BHH1qJKtFuos7J2fYd8G0nuN8yAFosKWhpdrbTMAAfU+B8xeAAsfHMgZgDkTdD9q7f3WwD8uA+ZzV+BXJa27t3cENtxuL8I4iRnxKzWy8FVxtbcad2mC0VKjvysaSLc3HQC59VUweGqY3ENo0rvcTc/laBJLnRy817R0e2EzA4VtMEHdEudEFzzcuiTc21yASpzUU5PgfCBS2Z0JwuDbvbge7LeeA5xPIGw7giRxjiN1g3G8s/E6eCidUL3bzvAcFO1q8F4h41kyycMLqP5Z3cGkjFXPdkAwfG/fdO/Cjkp0l55zbdtm5IibRLfyOLeQmPJWcNXIPajvgewmpq26TxHNpZdUHt7PgVl08MiphSmzeqF0WAF+J/ZECCRZB9nYiDu8ckboPnQeC97pNStZi8xd+3szi5MXlS6WQvpwO16JrqbYKuPppgw4vYeIWyNx9PYXyVsHSgWNtCrbGxnc9ycGx7ukxSMElQCM9yp4vFhgk5qbEuDQboC9xe6SuP4r4l8HFRh8z/H1NenweY7fA6vj3vysOWarfh+N1ZAXCvC59Vlzy6skmzrQhGCqKIDQCjfhpVkrhCQpMZRR3HM/ISOWnkruG2jvdioBPz5D7Jpaq2IoiF1tF4nm00lTtexmzaeGRbrf3Ml06+GzXzXwbQ1+bqbbNfx3R+l3oeRuvNMJjy08wcsjaZkcb5cl9BbPxW8IdmPUcfus10t6BUK5NVo3X3PZgBx0Du8xdfQdPqY58ayQ7nEni6ZdMjIbG2/AIdcEDPx+xPeVp24wPbOdsxxjnOhleVYyv1VcsbNu+xz/daHY+1yBEwI+ZyHeJz/ALRyWqE+pJmfJj6HRo7cXf5BJVf6gP72/wCVNJME7lTHbUDGEAxbS2n7fxoAo0KmLrtpUxLnuj/a0XkngABPgVV2ljpz9851z9V6n8J+ifV0W4h4/wBSo2RIuGuuL/8AGPNKnJ9h+OHdhroj0LpYKlDRvVDdz3DtH7DkEQ2i7JvuyOupWQPaLO2O5ee8byzjp3X8HR0kE5ldjVMAmgJ4XgmztHYShdSVAnCmwngLu6oSzuGHbb3rQCS0hkT6eaA4RvbC0OHbbwy+q9r/AI5flS/n/o5Wu+ZDqUgAPidf2UjxGt8lDUw4O6Xm44GAeR4qUN3vzDI28NV6bfgwDnrhCZWqGYClY6QjyyAbbFS0cUOYEQ2xTuDzVFrV888blKWraf0OzpqWNHFxOhcK4hoOEJsJy4UQoZCjrNspSEi1WTCynhhFQHwPiiVcW+So02S8IoWL3P8Aj8m8Mv5OPrl6keB/ELo+7D4p1SOxVMjgMpB4XQOhiOfv2T6r3npHsxlVopPDTvEwHAmzRLojIwdeK8L25s04euWEQN48bQcvIjzXo06dGJrqVk344cB6JIZ1p4jySTBdBzop0cdj8W2mB/pth1U8G2t3uNo7+BX0jgcIKdMNAyEAdyw/wg6PdRgWvcIfXPWnjukRTH+N/wDuK9CaEuT3LojcLc0M2nh5vFwjDRdcq4YEX8Vh1mmWoxPH7j8M+iVmZaFLCs4zAkO7N1W71851OmyaebhNHchNTVo4UgU1xXJWYZRLSEuGgVjGFogN0VQKxhcKXlacEZ5P9LHG2/uKnSfU3wWNlUbyeFkVbO8MgIy/UosJhYk+Cmr02gh5iQIBPAr6J4fpfhsEYfc42fJ1ys5jMI2q3ddMWNjBtzClpmYdcSMj9VFUwzi5ha/da2ZaAIcIsOUKasToBmM+E39FvrexJHW3S4AkA8NfBTNEKCuxxILd3x+i7UeYsjwCyDaWHlpKEYaruuvkj57TUHxmBIJIXlfG9FOUlqMS3XJ0dNkVdEhuNAmW6qqumcimkryGafXNyqvob4KlQlwlNJXEoZQ5Ne6yS42mXFMhBzlUVuBtJD8FSkyiTGrmDw4DVaOHgr6N4Xpfh8Ci+e5w9TPrkV6uGBB5heXfFToy11I1Wg77Iy1A+uluS9ZmEE6UbG6+i9sxIsRoRkV05K0Ii6Z8w/iOY9El7L/0ZQ/sZ6/ZJI8//ay/TH9xssH0lDCAGs3BA3QSCAOByy0gIs/bzS3sA7xFg4ZcyQY8ivNX0yQDBHPSb65IzsjHdmCZIt5LCtTO93sdaWhhVo3Oztph53XDdfExoRxafpoiPWgrB4jaobuuM9kg2zF7+nzVjCdNWuP5HxxlvylOhq4R9M2ZZ6OfMFsa0VXdbG72Y/NaO5NxGBa4kkKnh9t0z+qO8EIhSxTXZEHuKY4Yc8emVSX9Gf143fANqbH4Sm/0fjKKPxrGmCb8Mz6KSliWP/KQY95LF/8AH0bfyod8TloE1sG2mATkiOFoDdBGqfiGtcIcJC7RIAhtgPfit+DR4sD9EUjPPLKfLHTeE5wlU6znCqDvdktgNjIzcz9FZ3rLUKJWqOpcXGZ/j5LlIGLpMJk8LR9beSKIPDsknNlcSZOV7DMxdWAcZYwnVGSk/MJ6o1ZZbFHEbPB0Q6rs0jJHpXCwLlanwrT6jeS3NMNROJm3YJy43BOR+pTCj3VzV/j+C+WOeskC8Ps6TdXm7Otw4wrG8pWFdfTeH4dOqjEzzzynyV3UgLDLVODVJTpxzK4FvM7IarMlDWbIIKtuCgeLIgA34VcV2F1V2JR5hgXjU5CYOVtROsfJXOvaBY3WVO0GAB2/JdkOGt+6y5TxDywumwIGeZMwBqbAk8PELjSi3sj2KguWwzjusdFyJ09+8kSp9iiAG9oC5NjPLzCH7Nrg0iZDiwAmSM33LQCZMXsNQSuVsfyn2PfgskoTi+C69W3sF8Fi3QXGwHrGferuzdpF7uyYjX+EBp41pb2paDJFiQZtbx5p+ExO52hlkb++aMIvbYTPGnZtRiSLk3KkGNgggweIWcwG0mn9/RTV8XIzzWpZnWxien3pmvGLNVsgwQYcBGn0KsYWqRb35rK06+60ODiHE2AMCBq7jfTvVxm1XAXIdIm0AjPMeq3Q1W3qRy8mlafpNQ54ISa4TwAWTftd5tds90nuUL6xObt7vzQnrV+lWGGjk93sbKviAGmCD4hRHFtDQXOA8QsXTrgOghSV9p0wYa3IZkXJ7/RLWtk96X3/APBj0O/LNVV21TGRLv8AiJ85sFXft5+bWtA4GT6grM/1MQuHHk6jwVXqMku/2Gx0cV2NI7bFQ37I8P3UVXalY5Ojua36oA3aJA/NP8Zpz8eXD7JbzPht/catMl2QWO1K0zvnuhv2ThtqsP1T3tE+iFUsaSTvG6jfiyHg3gFBOVX1P7h8lN1SCw2pWmS7e5EAD0Fk9236g/Sw/wCU+c/RCBjnTNu6ylq4wiHNEjW098claM5JbSZV4I3vFBjC9Imv/PLTzBIHi3RF8FjWOs17XdxBz9lYRrwTIETpOnf90ypTBGh+ev2+SstXkjyrFS0cW9nR6CdoU98s3274/TvCUn4hoElzYOR3hB7ivPDhJInQ21vyUhwAhFa2b/T+Sj0UV+r8HoAcCJBsoXRp4rCMx1ehek+39rhLT4aeEJ+E6fuBPX0+7qh6EOPrKdHWw4nt/wACpaHJzDc1vVOXFnv/ABDof2Vf8W//AKXU34nB+4X8Jm/azy7DdE6lSAyZ5gRI9Y5p9bYdegQ2rSc7gW3C0+yuw0tFSo1wyHWbrRuyTIII8OMI1gukTy5rS9rhmTUaJsCYG7HABYFTXNHaWbLDblfYwmCxu60tcDMOs6c4htjkRe/NU6mJOei9SrUnVSKhbTYZBA3GkgxcyQDeUC2j0RpvgimG3/8ATcWg3mwIIGaEov8Ak0Y9XDuq/szuxnGpJdMNhoAvnP1cfNXsfhCwNuByvrOU8ozKr1OjpBduVCy8jfjdGQguBS2pTqUqbQ87wt2zcTfym3l4JSnbofaclT/ol2fXAqEGwcG56TBCOGhq0ggaSD4gjNYRmLmDN5tEEZ/JaDB7aibDeysIEW8DlyzVlFdyuWEuUGmTMk9w0tkE6jtHd4niD9/Bdw+06bmy6Pl5clA+gyof9NwtpI8wNVan2MlJ/MiyzHlz55R7+p5qWpip52QnrmsMb099s+OZH7JVMZxPkPos7l7jfLXYfWxBLuajq4uc5v7yVGrtamXRJmc40E72qhxO16bbuH5hIyIvN/2RjKuBrg32CNPEj3kpxtDkPJCsLtum1twHEmyhq9LBMdW0cFaMnIjg74DrMaNfAKeliAeKD4PpFScO2z/FX6W06BAiRPFGirT/AGsK0HyCbZ6qLG4g2BsFDTqsI7DxHD6qRuF3rueIHL3CY5emhCS6rY7rAR7+ydha8XOU5jNO/CBwgOGVu9VHYd7LOEjkUIruW9LVFjEVgTDc4Ee9VTFR0EEjO3Lu4W+ic1zVBXxgn6kq8vqCMeyJPxLpzRDDYpwzuOHvJDMON4bxCs70SqJb7Bkk1RdxOLaW+7LMY9xl5As0Am/ExI4807F7SAKBbX2iS4QbQR5qk6k6ZaGFxLP9T9wuID1qSX5aL0jZ1cWHvNr+qqNrhtQHg4FQGtvWAAIEeHd9VRq1nbxDgc80xt0RQ3N5R2tvkHTxRM7REe4WT2N+W/rCt167RrCspyRnlii3SGbTx/bLW8h5p/8A04KjAXcPyiw8YzQz8JvVJnJw+4+SP4baVrxw8Euk36h8ril0GWx3RQ0id0u3eHDu4oRTxZ3i0j8tpAMkXuePeVvdp7TBbGcrPs2aHk25eeiLn0vbcbjyNx9YHZj3kfKTHlxT6O0N10z4tImedkXf0NZWEh7mECIF45Rwv6p7Ogj2Abj9+ZF2gZxOc3NvJMjJNXQuWpxrZsFUNrtglze1BIJky6RBI0+WSpYzHyWwT+S8cZNvkjmN6JYhgbDQ4C0Ek6zFotN81zDbKwxhmJp1aLs96nvOZz0MePmrNdqFrW4UzLmtuucc5aYtxAkjwnzUZbUqA7jXH/iCfkOa9YwXw3wzg11IlzXCZJJscvBaTYPRRmHc4t1Ead+SZDHOUqrb3E5PEYJXE8DZvNPbkHmHA+qRO8Rey946WbHw76c1aTXkZWl19B3ryx/RQh4G4CfeqGZeVKuRmHXRyLdUBKdQCxMfVdD942MRx1Wrw3R1xfBvF7gEeqvYvocwM3tyIzLXR6FK6rV0PWrx3VmSwrnCZdePkp6O2ajXAGd2dUSfsxhkN3jFzun5x7sqQo0A/dMzl2iQJ5qrcRympfUMjpCxsCQTANsv5RKntCWSDLTa8xJGXJZuYMNY3vzSbiqrbh1xppHMfRL77FHii0Ha+IpgGc+V/sqlTHUwOyAD3a8RmhFfbUtjcZMCSBf5wJ5KlQxd/wDUB3Tq3MDuJg6Zx3pnTMkcarcO/wBTJ1iTp7spW4gvkShuzNn1Kzv9OCwH87uyPIzJ5XWhZ0dLYLngHlb5qqx5Sk8mKOwCxbRBEgum57sgs3tJkEFb+rgaU9uHGI0H/wBbShW2Nk0nNim3tcZ5Jqj07sr5yeyswu+kjP8AQncPVJMuIOoqYPaPaAflOhy4FFTiR+UkPHEEZcY4rP03A8pT2GHZ5d/1V5wskJruaTD4vqzIMtPHMd3Ec1NtHbTeqkESZQOjWcREWB8L+qp7aqvDQDaTkMo5ckqqfSNpPcP9H3OqBzpsPoirRDN7K8AceJHFBejWJHV7ocLgAtFiL6+IVjGY/ec2DZpuCNRwGRVajwRtthfB1WhpcW7xggTkHaE8YmQOK5s4y8DQKLZDA6m+czAjwN1b2QwNJcc5yS5LgW2rkaWns9kSYk/RT4bH9V2XjebBgtA3g7/dftD1shDtoQLGVEzaBJE6mPYV1NR+XYxSwua9RrKe1KNQfmAPPsnyMKTEbJpVWw5oIPr91mKF5JAiYA1PG2kW81YwzQXW+seSfHPK/UrMc9KuzNbs2myg0MY3daBlwuU7Gbbo0hL3gcsz5BZiuC2QXGNRJgobjsQwEQQT4Z+CMtRNXSJj0qk92F9odJd89mn2dC4geMBCHY9xm7Wyf0t+pkqljKrtzekQXR6A/IhUgHHNxhZXLJJ7m+GnglsF6ePqgyHj/Fqdj9o16jQw7kcYMnvgx5IIarm5SfdlawlR772aJiRbxk6ZeaHq+W2N8mK3pEtCjUYCBuNng0Se8mVXqmo0ydxwGjmiD4i/krWIqhsAEmAJNpM+woH4yIEw02Ji8fI3QcLZaKrhIFV2k3FOmOTd8RysYQaux7XEs32n/lIHdaVosRjhlGir1zHfqCOGfyU8trezTDJW1AXCbLqVJc6GMJscz5IxS2fQbG+d4jQm3dAQfau0nPJGQGUWVKg5xTk2GUb3bN/Q2m2wpgAAQAIjuC5Vxj3NJdxjPv08FkMJjXNK0eHcHszEwbGRaM/mIVlb2Mk8SjuiB9UykQ6wE31vr+6gfjg0BhaJDid/VzT+kjkpsGS64y5/QK3QkV62Wvwdf+1ySn/C+4XEOlFeo85wlFpA3jum17nxj7Kf8GA78062B8rrI0NtPbGvf91fwe3N94a4hg4xvemq2SxyXYxw1MO7NfTxTGtsAe9R1MG6q4Hd3WxbMnvutb0P6J0HNFUnrAYIMiL8hktDS6NE5BpIMEXy4eSS8MnuUlrktomAwWxtztNF4Pj4hVMVi96oSbaZ5QAPovV8PsRoMxkIgZeSxnSXos1uIfV3gxjiXERYOzMd/DjKzSxyi22atJq1KVSKuEqNbhzD4cQYgnUiAWxBt/MQCW2dhm1W9kneDd508jm0jPMZrPOYwCC644tMeCubOxjKTg/eMtyi3KJzhF09mbpRdNq7Df4Ytmx70/8ABgMBM7ziTGobx5En0HNRUulbSYczy0+6Lf1GluguNnZe/JVjBGeTyLlFai5ooOn84eIv+ki/qChn4ktdZ3zRIsY8OLHWjQTHCRmBz0lZ/FEg3/nuS8rqi+JJ2Xa2PPEjiqNKvJk3jRV31UyhBMSPGfoEjq3NKikgrVxINEDhUtwEtM/Jvku0qrhmItqBkuswLYHbBIguGQBOg4wIkq3+Fp7oh4t3Gfqtit8GbqiihWblJgG8d1pIzGqvsYOqBB3W6jsklzLBwH6RfXjaU4bIBEh0m2n101UYwDh2XbrWiXXzcYs2RfSOUo00RzjLhkW925jfbaTBFte7gu4nB3EflIkCZgk3GVsvku03QN2IJIJ7gLd1zPkr+AIfDHGO0AD3lGCTBOTjugFXw9pF4t4KltLHhrmkgQAAY7oN+MkmUc2zSNN5aYMHNpWV2uWm/vw4q8lWwYO6YOfii9xDIIc6chaJjuz+SsU2OYJIF9QLfNQ4LZ4Li67TpbMfVE61JzWkhxuBY8OIQX0H7dythw3eHWNO7F9wgHw3pH8K9g8bugkE9mSHHItH6SAbE2Q3rCwwZOqu0w1zYIzF0dyrSCmEpNeN8kEZHKxOUq/h8IBl4cO5ZrY782gyWuzPvktBha7iA2CbXyR5M81Wxe61v9n/AMj9kkzrHe3FJGjNSPn0BO3E6E4LqHFDHRrpZXwVUPpmWz22nJw4HnwK+g+iHTyjtCkOrO69v5mu/MDAJtqLi4svmhgVvZ2NqYd4qUXlpyMaiciMjcDPUBV4A9z6uFEHIyOfFVsVgi4XgiCCDe3AzmFjeg/xRpYmmBVO48OgiDeciI0gea3uFrS2C4G5IMR2TcDNIn0PZhi2mee7T6CtcC7DGD/7bydz/tdmPEnwWRxdPqKm5Xa9jp5QRpunXzXtlOmwvOc8kzaewadVu65gc3g4A569658YuSco069jqYtfKG091+TxT8S2DBJjiPqPqpWbUO7Byzvn4L0DFfDbDNa4gOAAmznW1MckPw3wya5jXNqEteN4SADByuM7IyxzXY3R8QwvmzJsxTg7suMEdxjUGPlyC5i8UYBk8xJyWp2t8O3U2g0Xb0MMtMSTMyD91m6XR/EuJaaD4vmIEjnklyg4upI0w1GLIupNAanWeSSCecHzidVS/qFTeDWm7iAJi82FzbVaqn0MxTrdXujmRb5qer8MaoG8Xyf9ogazM96tHHe9fgGTV4o/qQBwm1XOad45tdAE2gXMZgcCNRGSHYqqQ6ziczY89J01R7FdBsTSaTu77RAEGXROW7Gk+qz76JBOe9wiDnly/bkrelbF8WSMlcWgtguk1ZjW3kNEAHkOKKYbp0TZ47Nh4mCRPmsdUrOyzA+X0SY4vDWzAbMDS9ye+w8grUCUIPlHp2A2xQqCTE5CJ92VhzGH8pPz/heXCoWC0iM8te5EdhbZe09oh0loucpNj6QeRUSETw1vFmtxpdvE5yeMnx4rN7Wwxk80Wq7QiLzOfKe/SFRxmIYRE3vN/kg1YtZHFgvBY87jmHkQeY/a3lwVoVDYzpyQzFsc3tNuJmB5HvUzcXdpGoHyRiaFJSL1RktHOSM8ufKIUZxBDbeJva/DVTCv2gCM2iJGsme8WTaWJZ1ZNtRbjl+6sCwbhq/VvMGdSOc5rSUdrQJFuf2WIxWOG/bIJuI28Gi/krRg+xnyZI8s239d5ldXnv8A1V/sPmkmeTMy/EYwVuppCkATi2VuORZG1ShyZupIEJKFd1NwewwQeccdNF6j0C+LcP6vGOgR2XmSJGh4W98fLGlcfRnJUcE3Yb7H1RsnpVQxMmk8ZwJsT3cRzRM4okj35L5T2bt+vh//ACqjm3BF9R39wXpXQn4wbx6rGkNMgNqWAjXfJsDztnyuEgM9mBm1iDmDkZzHko9wkwLAWsOAtCrYPbFNwLmua4CJLSCMtYytdXXYgOyIslTxueyZE6HOI7O9Emw7+S47DgG/kudblMA6HMc47wnvrgNLgJTd0A45rRouOp2O9qbcl11Zsc8z4BQMxu80FswZifJKWT1bsNErsKOCHYvYlJ7e3TG8bZCfPX91Lg67mndqES50MP8AdafkrP4gb0a6Dj3KdSyQtLn3Cm0+TFbZ+H1CoHGNw67sAhY/H9BX0Sd0ndGsSDztcL12rimiHGIcQDIvOQlC8Ztiiey59NvagBxAMi4A5yAkSxR4TpmvFrcuP6o8Px+DqNJGfdcKtTouvbPOOV7eSM/EHpI0VIp7oJJBLTNpHA5SJjuQHY22G1WbroFRuskTfTQHIeCEIS6b7HSjq1k24Y47Rcw2JKTtpk3ItPqn1JJzkAR3KjiKRJsSR7srUgybkTnaBkXIUb8TDt4RGsW8UOfUcE+hiM8svVW6FyLU3Fht+OmnvAmRa50M+WqB7RxjmNG6SAc76x/KsiqWtLf0n6aIRtSvJA4Z95RxR9RbU5Kx9SZWOKdxUUricGrZSRxXJvk4knQuogLYTgVxdhAqOhItXAU5rkADCE8O+qUJQoEfughJ2GELjbKUVLolR2z9tYnDiKNVzRnu6XjMHwWw2V8ZcRTp7lakKhNt4OLDEcADfn6LHprqQVXFch6vc9k2d8acK9jW1GvaQIM34X3h9QrdL4oYLrIbXETF95o5/mAHBeGOwYKQwgCpPEp8ktdj2fpD8ZaFE7tAtquBG8e0WxqGuAglDf8Ax+ZF8M+eTxHyleVjD8l3qRwQhhjBUidR6yPjpT3HHqzvSNwEg/5kGW5aTomYj42UXOPV03AkQSTE2OR/SMrxK8oNASu9UB74IvHtVh6l7GyrfFiu17+rYN10TLiTbKDGVuCzWN6UYiuZqEF+8TvRB4ZNgZHPuVEU0/q1I4YrsF5CniGF5LnmSfY+ShaN0yFfexVqjU2iKRZwm3XsEG4Vz+vNcL29EDLUurS3iizVDVTj9Qs7EMd+oeibSpCbPHiYQrq0hSQ8r6lnqr5Qf2njaVJm4w77jmbR+3cs46SZKl6td3FaEVETkyufPBEGrsJ5aluq4oZCSekoQsu+qSSSBUSQzSSRAOau+/kkkgEc3Md6dp75pJKAY5SjTu+q4krFR2ngPolUzHeuJIgOtyC5oUkkAHRn4fRdH3+SSSJBa++aac/FJJQI0/b6KnU+3zSSQLoZ7+abqkkoWF+yaEklCDhokcvP6LqSqWGJBJJEhcSSSSy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6822" name="AutoShape 22" descr="data:image/jpeg;base64,/9j/4AAQSkZJRgABAQAAAQABAAD/2wCEAAkGBhQSEBUUEhQWFRUWFBcXGBgVFxQXFRoYFRgVGhgXFRcXHiYeFx0jGhQVHy8gIycpLCwsFx4xNTAqNSYrLCkBCQoKDgwOGg8PGiokHyQsLCwsLCwpLCwsLCksLCwsLCwsLCwsLCwtLCwsLCwpLCwpLCwsLCwsKSwsLCwsLCwsLP/AABEIAOEA4QMBIgACEQEDEQH/xAAcAAABBQEBAQAAAAAAAAAAAAAFAAIDBAYBBwj/xABAEAABAwIDBAgEBQMDAgcAAAABAAIRAyEEMUEFElFhBhMicYGRofAHscHRFDJC4fEVUpIjYnIWghczQ1OistL/xAAbAQACAwEBAQAAAAAAAAAAAAABAwACBAUGB//EADERAAICAQMCBAUEAQUBAAAAAAABAhEDBCExEkEFEyJRFDJhkaFCUnGBBiNiscHhFf/aAAwDAQACEQMRAD8A8qAXRTt796J0KUMn381EhDZF1f19hSdT4+yrtDCScr+iK4bZxtb0znLu4q6iUcgNSwJOQnv8Va/AGJynly9haXD7KtcWsRpM2iRbPXlzVsbPEX5Z25jODxtlnzV+kW5mXZs30A7ud+aX9OHJo1k/8r+Ud6L43ENaImYzi4tF9dSZQXE4waeNuQMibZhB0FNsjr0hEa9wnONfEearQM7+Ph5pPxEz796qJ9X34/yql0dIHAcffvRMLfUc5TmscQXNaSAcwD9s7ojgOiOLqt3qdB5Fs91pvwDiNIVepFulgst9++9NgLYUPhZjHbpLWt7IcQXDP+2QbGbHgjbfg0XtDuuFNxF2gF7R4yCb2Q696D0nmhA9+KcIXpWG+CpI7eJ7X+2nbXieIT6/wXAaN3EHei+80bufAXHqj1J7olHmlP33+PNOaB39/wCy9EPwdMN3a+842cQ0bozJgG8ZAZ/a9T+CbTniX/4N+pUTTA0eYB4mffvNSUyNfcft8wvVK3wbowNyrWDuPYIn/ju/VYvb/wAPsXhnGKbq1PPfpgk2/uZdw9RzRUk+AUwRSaCR6m/yA8e4Kw3BSCSOXIZcOCGGoWuAcIPAyCIOV4IKt0cbf374I2UaZYds06XzPCIn7Jr9mW9i7ZBCI4XHNmDblGXONb/IIvQptcYsBob9wnwhWVFbZjKmzs/5i3rBVOthTPv3f6LfO2NJkWB1zuCB5ZeeoyEVtjxMDSRbxPrNuSjiFTMe6ioy1H8Zs6I/bWfqChWIpEeuaW4jVIpzyKSk6o8HeR+y4gWstUqJPH3xRLBbPJ0nOdIzvOSn2fgN43H7zx4BazZWyR4keh+9vHyTYxESkD8BsnKfpqRxvl9bI5htnbt4jxMHXS08uaJYbDhtiRvWyz1OdtT5obtjbLabCBE2vfRuh4TPgmcC+RYzEsY23KTy7OvHu4eCzu0Nu8M7+8+5CNo7aLiZIy+2ut2or0Z6GVcYWOfvsY6HAwRLIHaacoIjL7JTmMjjM5isYTry9+vmVoNgdAq+Jb1jv9GmY3S8GXkmTujhGp/j1bo50FoYcSWtJA3QT+XdBJBvm7iVpgKZsXMP/c1JeRL5nQ9Q9jybCfBtr2h34l0awxvoZymbwpm/CPDsHbfVeb/qa0ejZ9V60+i1rbINWeC7SeaXkbl6VKg1QC6OdHsJhoFOmyW/qcA6pPHeN/JadlAOII4zkMhpyUVPDsPDyARDCYUNFrDhKpjhmhtOSa+wbTEaYEWN+GidUojKffipSeKj69oyV75IQdWQZ+y43DCd7P3wUjmte0NI3gczllcHlcBP3LjQDxJ4QqxewRhoGxmAnMAXdwgC5txPzTo4lU6ZdXIdhpELkgpj4PFQGoGCS4eJCmTJKL7V72RRsjxezadQEVKbXg27QDvmsB0j+EdOo5z8K7qnH9BvTnlqz1HJbt+1Wf3D1T6G0ac/mb5ws+LVx6ulSVfyi8sTq6Z88bTwlfB1jTrtNN+dsiP7mOyIkaX8VY2btSDe8kZ3H7XK9f6ddE6WPo7ohtUXpviYPAxm0xcdxzC8b2n0PxmFk1aLi0ZvZ22x3jK3EBdSMr4MribLA7UDxDrkmRGQzsTwu4fZFBs5r2SDMZXk5Ai/HlllzXmOB2kQ4EHLgT7P8rabI6QCAMx7PcDBP76tTEyjQtobKgHOBOWVpMweM5n01zmP2WRJ48uOfDXuXom42o0HuzkDkL6Sc+WaD4rZ1ichYgmBnByPKb8ii0RM87/p7uA8iktd+BHH1qJKtFuos7J2fYd8G0nuN8yAFosKWhpdrbTMAAfU+B8xeAAsfHMgZgDkTdD9q7f3WwD8uA+ZzV+BXJa27t3cENtxuL8I4iRnxKzWy8FVxtbcad2mC0VKjvysaSLc3HQC59VUweGqY3ENo0rvcTc/laBJLnRy817R0e2EzA4VtMEHdEudEFzzcuiTc21yASpzUU5PgfCBS2Z0JwuDbvbge7LeeA5xPIGw7giRxjiN1g3G8s/E6eCidUL3bzvAcFO1q8F4h41kyycMLqP5Z3cGkjFXPdkAwfG/fdO/Cjkp0l55zbdtm5IibRLfyOLeQmPJWcNXIPajvgewmpq26TxHNpZdUHt7PgVl08MiphSmzeqF0WAF+J/ZECCRZB9nYiDu8ckboPnQeC97pNStZi8xd+3szi5MXlS6WQvpwO16JrqbYKuPppgw4vYeIWyNx9PYXyVsHSgWNtCrbGxnc9ycGx7ukxSMElQCM9yp4vFhgk5qbEuDQboC9xe6SuP4r4l8HFRh8z/H1NenweY7fA6vj3vysOWarfh+N1ZAXCvC59Vlzy6skmzrQhGCqKIDQCjfhpVkrhCQpMZRR3HM/ISOWnkruG2jvdioBPz5D7Jpaq2IoiF1tF4nm00lTtexmzaeGRbrf3Ml06+GzXzXwbQ1+bqbbNfx3R+l3oeRuvNMJjy08wcsjaZkcb5cl9BbPxW8IdmPUcfus10t6BUK5NVo3X3PZgBx0Du8xdfQdPqY58ayQ7nEni6ZdMjIbG2/AIdcEDPx+xPeVp24wPbOdsxxjnOhleVYyv1VcsbNu+xz/daHY+1yBEwI+ZyHeJz/ALRyWqE+pJmfJj6HRo7cXf5BJVf6gP72/wCVNJME7lTHbUDGEAxbS2n7fxoAo0KmLrtpUxLnuj/a0XkngABPgVV2ljpz9851z9V6n8J+ifV0W4h4/wBSo2RIuGuuL/8AGPNKnJ9h+OHdhroj0LpYKlDRvVDdz3DtH7DkEQ2i7JvuyOupWQPaLO2O5ee8byzjp3X8HR0kE5ldjVMAmgJ4XgmztHYShdSVAnCmwngLu6oSzuGHbb3rQCS0hkT6eaA4RvbC0OHbbwy+q9r/AI5flS/n/o5Wu+ZDqUgAPidf2UjxGt8lDUw4O6Xm44GAeR4qUN3vzDI28NV6bfgwDnrhCZWqGYClY6QjyyAbbFS0cUOYEQ2xTuDzVFrV888blKWraf0OzpqWNHFxOhcK4hoOEJsJy4UQoZCjrNspSEi1WTCynhhFQHwPiiVcW+So02S8IoWL3P8Aj8m8Mv5OPrl6keB/ELo+7D4p1SOxVMjgMpB4XQOhiOfv2T6r3npHsxlVopPDTvEwHAmzRLojIwdeK8L25s04euWEQN48bQcvIjzXo06dGJrqVk344cB6JIZ1p4jySTBdBzop0cdj8W2mB/pth1U8G2t3uNo7+BX0jgcIKdMNAyEAdyw/wg6PdRgWvcIfXPWnjukRTH+N/wDuK9CaEuT3LojcLc0M2nh5vFwjDRdcq4YEX8Vh1mmWoxPH7j8M+iVmZaFLCs4zAkO7N1W71851OmyaebhNHchNTVo4UgU1xXJWYZRLSEuGgVjGFogN0VQKxhcKXlacEZ5P9LHG2/uKnSfU3wWNlUbyeFkVbO8MgIy/UosJhYk+Cmr02gh5iQIBPAr6J4fpfhsEYfc42fJ1ys5jMI2q3ddMWNjBtzClpmYdcSMj9VFUwzi5ha/da2ZaAIcIsOUKasToBmM+E39FvrexJHW3S4AkA8NfBTNEKCuxxILd3x+i7UeYsjwCyDaWHlpKEYaruuvkj57TUHxmBIJIXlfG9FOUlqMS3XJ0dNkVdEhuNAmW6qqumcimkryGafXNyqvob4KlQlwlNJXEoZQ5Ne6yS42mXFMhBzlUVuBtJD8FSkyiTGrmDw4DVaOHgr6N4Xpfh8Ci+e5w9TPrkV6uGBB5heXfFToy11I1Wg77Iy1A+uluS9ZmEE6UbG6+i9sxIsRoRkV05K0Ii6Z8w/iOY9El7L/0ZQ/sZ6/ZJI8//ay/TH9xssH0lDCAGs3BA3QSCAOByy0gIs/bzS3sA7xFg4ZcyQY8ivNX0yQDBHPSb65IzsjHdmCZIt5LCtTO93sdaWhhVo3Oztph53XDdfExoRxafpoiPWgrB4jaobuuM9kg2zF7+nzVjCdNWuP5HxxlvylOhq4R9M2ZZ6OfMFsa0VXdbG72Y/NaO5NxGBa4kkKnh9t0z+qO8EIhSxTXZEHuKY4Yc8emVSX9Gf143fANqbH4Sm/0fjKKPxrGmCb8Mz6KSliWP/KQY95LF/8AH0bfyod8TloE1sG2mATkiOFoDdBGqfiGtcIcJC7RIAhtgPfit+DR4sD9EUjPPLKfLHTeE5wlU6znCqDvdktgNjIzcz9FZ3rLUKJWqOpcXGZ/j5LlIGLpMJk8LR9beSKIPDsknNlcSZOV7DMxdWAcZYwnVGSk/MJ6o1ZZbFHEbPB0Q6rs0jJHpXCwLlanwrT6jeS3NMNROJm3YJy43BOR+pTCj3VzV/j+C+WOeskC8Ps6TdXm7Otw4wrG8pWFdfTeH4dOqjEzzzynyV3UgLDLVODVJTpxzK4FvM7IarMlDWbIIKtuCgeLIgA34VcV2F1V2JR5hgXjU5CYOVtROsfJXOvaBY3WVO0GAB2/JdkOGt+6y5TxDywumwIGeZMwBqbAk8PELjSi3sj2KguWwzjusdFyJ09+8kSp9iiAG9oC5NjPLzCH7Nrg0iZDiwAmSM33LQCZMXsNQSuVsfyn2PfgskoTi+C69W3sF8Fi3QXGwHrGferuzdpF7uyYjX+EBp41pb2paDJFiQZtbx5p+ExO52hlkb++aMIvbYTPGnZtRiSLk3KkGNgggweIWcwG0mn9/RTV8XIzzWpZnWxien3pmvGLNVsgwQYcBGn0KsYWqRb35rK06+60ODiHE2AMCBq7jfTvVxm1XAXIdIm0AjPMeq3Q1W3qRy8mlafpNQ54ISa4TwAWTftd5tds90nuUL6xObt7vzQnrV+lWGGjk93sbKviAGmCD4hRHFtDQXOA8QsXTrgOghSV9p0wYa3IZkXJ7/RLWtk96X3/APBj0O/LNVV21TGRLv8AiJ85sFXft5+bWtA4GT6grM/1MQuHHk6jwVXqMku/2Gx0cV2NI7bFQ37I8P3UVXalY5Ojua36oA3aJA/NP8Zpz8eXD7JbzPht/catMl2QWO1K0zvnuhv2ThtqsP1T3tE+iFUsaSTvG6jfiyHg3gFBOVX1P7h8lN1SCw2pWmS7e5EAD0Fk9236g/Sw/wCU+c/RCBjnTNu6ylq4wiHNEjW098claM5JbSZV4I3vFBjC9Imv/PLTzBIHi3RF8FjWOs17XdxBz9lYRrwTIETpOnf90ypTBGh+ev2+SstXkjyrFS0cW9nR6CdoU98s3274/TvCUn4hoElzYOR3hB7ivPDhJInQ21vyUhwAhFa2b/T+Sj0UV+r8HoAcCJBsoXRp4rCMx1ehek+39rhLT4aeEJ+E6fuBPX0+7qh6EOPrKdHWw4nt/wACpaHJzDc1vVOXFnv/ABDof2Vf8W//AKXU34nB+4X8Jm/azy7DdE6lSAyZ5gRI9Y5p9bYdegQ2rSc7gW3C0+yuw0tFSo1wyHWbrRuyTIII8OMI1gukTy5rS9rhmTUaJsCYG7HABYFTXNHaWbLDblfYwmCxu60tcDMOs6c4htjkRe/NU6mJOei9SrUnVSKhbTYZBA3GkgxcyQDeUC2j0RpvgimG3/8ATcWg3mwIIGaEov8Ak0Y9XDuq/szuxnGpJdMNhoAvnP1cfNXsfhCwNuByvrOU8ozKr1OjpBduVCy8jfjdGQguBS2pTqUqbQ87wt2zcTfym3l4JSnbofaclT/ol2fXAqEGwcG56TBCOGhq0ggaSD4gjNYRmLmDN5tEEZ/JaDB7aibDeysIEW8DlyzVlFdyuWEuUGmTMk9w0tkE6jtHd4niD9/Bdw+06bmy6Pl5clA+gyof9NwtpI8wNVan2MlJ/MiyzHlz55R7+p5qWpip52QnrmsMb099s+OZH7JVMZxPkPos7l7jfLXYfWxBLuajq4uc5v7yVGrtamXRJmc40E72qhxO16bbuH5hIyIvN/2RjKuBrg32CNPEj3kpxtDkPJCsLtum1twHEmyhq9LBMdW0cFaMnIjg74DrMaNfAKeliAeKD4PpFScO2z/FX6W06BAiRPFGirT/AGsK0HyCbZ6qLG4g2BsFDTqsI7DxHD6qRuF3rueIHL3CY5emhCS6rY7rAR7+ydha8XOU5jNO/CBwgOGVu9VHYd7LOEjkUIruW9LVFjEVgTDc4Ee9VTFR0EEjO3Lu4W+ic1zVBXxgn6kq8vqCMeyJPxLpzRDDYpwzuOHvJDMON4bxCs70SqJb7Bkk1RdxOLaW+7LMY9xl5As0Am/ExI4807F7SAKBbX2iS4QbQR5qk6k6ZaGFxLP9T9wuID1qSX5aL0jZ1cWHvNr+qqNrhtQHg4FQGtvWAAIEeHd9VRq1nbxDgc80xt0RQ3N5R2tvkHTxRM7REe4WT2N+W/rCt167RrCspyRnlii3SGbTx/bLW8h5p/8A04KjAXcPyiw8YzQz8JvVJnJw+4+SP4baVrxw8Euk36h8ril0GWx3RQ0id0u3eHDu4oRTxZ3i0j8tpAMkXuePeVvdp7TBbGcrPs2aHk25eeiLn0vbcbjyNx9YHZj3kfKTHlxT6O0N10z4tImedkXf0NZWEh7mECIF45Rwv6p7Ogj2Abj9+ZF2gZxOc3NvJMjJNXQuWpxrZsFUNrtglze1BIJky6RBI0+WSpYzHyWwT+S8cZNvkjmN6JYhgbDQ4C0Ek6zFotN81zDbKwxhmJp1aLs96nvOZz0MePmrNdqFrW4UzLmtuucc5aYtxAkjwnzUZbUqA7jXH/iCfkOa9YwXw3wzg11IlzXCZJJscvBaTYPRRmHc4t1Ead+SZDHOUqrb3E5PEYJXE8DZvNPbkHmHA+qRO8Rey946WbHw76c1aTXkZWl19B3ryx/RQh4G4CfeqGZeVKuRmHXRyLdUBKdQCxMfVdD942MRx1Wrw3R1xfBvF7gEeqvYvocwM3tyIzLXR6FK6rV0PWrx3VmSwrnCZdePkp6O2ajXAGd2dUSfsxhkN3jFzun5x7sqQo0A/dMzl2iQJ5qrcRympfUMjpCxsCQTANsv5RKntCWSDLTa8xJGXJZuYMNY3vzSbiqrbh1xppHMfRL77FHii0Ha+IpgGc+V/sqlTHUwOyAD3a8RmhFfbUtjcZMCSBf5wJ5KlQxd/wDUB3Tq3MDuJg6Zx3pnTMkcarcO/wBTJ1iTp7spW4gvkShuzNn1Kzv9OCwH87uyPIzJ5XWhZ0dLYLngHlb5qqx5Sk8mKOwCxbRBEgum57sgs3tJkEFb+rgaU9uHGI0H/wBbShW2Nk0nNim3tcZ5Jqj07sr5yeyswu+kjP8AQncPVJMuIOoqYPaPaAflOhy4FFTiR+UkPHEEZcY4rP03A8pT2GHZ5d/1V5wskJruaTD4vqzIMtPHMd3Ec1NtHbTeqkESZQOjWcREWB8L+qp7aqvDQDaTkMo5ckqqfSNpPcP9H3OqBzpsPoirRDN7K8AceJHFBejWJHV7ocLgAtFiL6+IVjGY/ec2DZpuCNRwGRVajwRtthfB1WhpcW7xggTkHaE8YmQOK5s4y8DQKLZDA6m+czAjwN1b2QwNJcc5yS5LgW2rkaWns9kSYk/RT4bH9V2XjebBgtA3g7/dftD1shDtoQLGVEzaBJE6mPYV1NR+XYxSwua9RrKe1KNQfmAPPsnyMKTEbJpVWw5oIPr91mKF5JAiYA1PG2kW81YwzQXW+seSfHPK/UrMc9KuzNbs2myg0MY3daBlwuU7Gbbo0hL3gcsz5BZiuC2QXGNRJgobjsQwEQQT4Z+CMtRNXSJj0qk92F9odJd89mn2dC4geMBCHY9xm7Wyf0t+pkqljKrtzekQXR6A/IhUgHHNxhZXLJJ7m+GnglsF6ePqgyHj/Fqdj9o16jQw7kcYMnvgx5IIarm5SfdlawlR772aJiRbxk6ZeaHq+W2N8mK3pEtCjUYCBuNng0Se8mVXqmo0ydxwGjmiD4i/krWIqhsAEmAJNpM+woH4yIEw02Ji8fI3QcLZaKrhIFV2k3FOmOTd8RysYQaux7XEs32n/lIHdaVosRjhlGir1zHfqCOGfyU8trezTDJW1AXCbLqVJc6GMJscz5IxS2fQbG+d4jQm3dAQfau0nPJGQGUWVKg5xTk2GUb3bN/Q2m2wpgAAQAIjuC5Vxj3NJdxjPv08FkMJjXNK0eHcHszEwbGRaM/mIVlb2Mk8SjuiB9UykQ6wE31vr+6gfjg0BhaJDid/VzT+kjkpsGS64y5/QK3QkV62Wvwdf+1ySn/C+4XEOlFeo85wlFpA3jum17nxj7Kf8GA78062B8rrI0NtPbGvf91fwe3N94a4hg4xvemq2SxyXYxw1MO7NfTxTGtsAe9R1MG6q4Hd3WxbMnvutb0P6J0HNFUnrAYIMiL8hktDS6NE5BpIMEXy4eSS8MnuUlrktomAwWxtztNF4Pj4hVMVi96oSbaZ5QAPovV8PsRoMxkIgZeSxnSXos1uIfV3gxjiXERYOzMd/DjKzSxyi22atJq1KVSKuEqNbhzD4cQYgnUiAWxBt/MQCW2dhm1W9kneDd508jm0jPMZrPOYwCC644tMeCubOxjKTg/eMtyi3KJzhF09mbpRdNq7Df4Ytmx70/8ABgMBM7ziTGobx5En0HNRUulbSYczy0+6Lf1GluguNnZe/JVjBGeTyLlFai5ooOn84eIv+ki/qChn4ktdZ3zRIsY8OLHWjQTHCRmBz0lZ/FEg3/nuS8rqi+JJ2Xa2PPEjiqNKvJk3jRV31UyhBMSPGfoEjq3NKikgrVxINEDhUtwEtM/Jvku0qrhmItqBkuswLYHbBIguGQBOg4wIkq3+Fp7oh4t3Gfqtit8GbqiihWblJgG8d1pIzGqvsYOqBB3W6jsklzLBwH6RfXjaU4bIBEh0m2n101UYwDh2XbrWiXXzcYs2RfSOUo00RzjLhkW925jfbaTBFte7gu4nB3EflIkCZgk3GVsvku03QN2IJIJ7gLd1zPkr+AIfDHGO0AD3lGCTBOTjugFXw9pF4t4KltLHhrmkgQAAY7oN+MkmUc2zSNN5aYMHNpWV2uWm/vw4q8lWwYO6YOfii9xDIIc6chaJjuz+SsU2OYJIF9QLfNQ4LZ4Li67TpbMfVE61JzWkhxuBY8OIQX0H7dythw3eHWNO7F9wgHw3pH8K9g8bugkE9mSHHItH6SAbE2Q3rCwwZOqu0w1zYIzF0dyrSCmEpNeN8kEZHKxOUq/h8IBl4cO5ZrY782gyWuzPvktBha7iA2CbXyR5M81Wxe61v9n/AMj9kkzrHe3FJGjNSPn0BO3E6E4LqHFDHRrpZXwVUPpmWz22nJw4HnwK+g+iHTyjtCkOrO69v5mu/MDAJtqLi4svmhgVvZ2NqYd4qUXlpyMaiciMjcDPUBV4A9z6uFEHIyOfFVsVgi4XgiCCDe3AzmFjeg/xRpYmmBVO48OgiDeciI0gea3uFrS2C4G5IMR2TcDNIn0PZhi2mee7T6CtcC7DGD/7bydz/tdmPEnwWRxdPqKm5Xa9jp5QRpunXzXtlOmwvOc8kzaewadVu65gc3g4A569658YuSco069jqYtfKG091+TxT8S2DBJjiPqPqpWbUO7Byzvn4L0DFfDbDNa4gOAAmznW1MckPw3wya5jXNqEteN4SADByuM7IyxzXY3R8QwvmzJsxTg7suMEdxjUGPlyC5i8UYBk8xJyWp2t8O3U2g0Xb0MMtMSTMyD91m6XR/EuJaaD4vmIEjnklyg4upI0w1GLIupNAanWeSSCecHzidVS/qFTeDWm7iAJi82FzbVaqn0MxTrdXujmRb5qer8MaoG8Xyf9ogazM96tHHe9fgGTV4o/qQBwm1XOad45tdAE2gXMZgcCNRGSHYqqQ6ziczY89J01R7FdBsTSaTu77RAEGXROW7Gk+qz76JBOe9wiDnly/bkrelbF8WSMlcWgtguk1ZjW3kNEAHkOKKYbp0TZ47Nh4mCRPmsdUrOyzA+X0SY4vDWzAbMDS9ye+w8grUCUIPlHp2A2xQqCTE5CJ92VhzGH8pPz/heXCoWC0iM8te5EdhbZe09oh0loucpNj6QeRUSETw1vFmtxpdvE5yeMnx4rN7Wwxk80Wq7QiLzOfKe/SFRxmIYRE3vN/kg1YtZHFgvBY87jmHkQeY/a3lwVoVDYzpyQzFsc3tNuJmB5HvUzcXdpGoHyRiaFJSL1RktHOSM8ufKIUZxBDbeJva/DVTCv2gCM2iJGsme8WTaWJZ1ZNtRbjl+6sCwbhq/VvMGdSOc5rSUdrQJFuf2WIxWOG/bIJuI28Gi/krRg+xnyZI8s239d5ldXnv8A1V/sPmkmeTMy/EYwVuppCkATi2VuORZG1ShyZupIEJKFd1NwewwQeccdNF6j0C+LcP6vGOgR2XmSJGh4W98fLGlcfRnJUcE3Yb7H1RsnpVQxMmk8ZwJsT3cRzRM4okj35L5T2bt+vh//ACqjm3BF9R39wXpXQn4wbx6rGkNMgNqWAjXfJsDztnyuEgM9mBm1iDmDkZzHko9wkwLAWsOAtCrYPbFNwLmua4CJLSCMtYytdXXYgOyIslTxueyZE6HOI7O9Emw7+S47DgG/kudblMA6HMc47wnvrgNLgJTd0A45rRouOp2O9qbcl11Zsc8z4BQMxu80FswZifJKWT1bsNErsKOCHYvYlJ7e3TG8bZCfPX91Lg67mndqES50MP8AdafkrP4gb0a6Dj3KdSyQtLn3Cm0+TFbZ+H1CoHGNw67sAhY/H9BX0Sd0ndGsSDztcL12rimiHGIcQDIvOQlC8Ztiiey59NvagBxAMi4A5yAkSxR4TpmvFrcuP6o8Px+DqNJGfdcKtTouvbPOOV7eSM/EHpI0VIp7oJJBLTNpHA5SJjuQHY22G1WbroFRuskTfTQHIeCEIS6b7HSjq1k24Y47Rcw2JKTtpk3ItPqn1JJzkAR3KjiKRJsSR7srUgybkTnaBkXIUb8TDt4RGsW8UOfUcE+hiM8svVW6FyLU3Fht+OmnvAmRa50M+WqB7RxjmNG6SAc76x/KsiqWtLf0n6aIRtSvJA4Z95RxR9RbU5Kx9SZWOKdxUUricGrZSRxXJvk4knQuogLYTgVxdhAqOhItXAU5rkADCE8O+qUJQoEfughJ2GELjbKUVLolR2z9tYnDiKNVzRnu6XjMHwWw2V8ZcRTp7lakKhNt4OLDEcADfn6LHprqQVXFch6vc9k2d8acK9jW1GvaQIM34X3h9QrdL4oYLrIbXETF95o5/mAHBeGOwYKQwgCpPEp8ktdj2fpD8ZaFE7tAtquBG8e0WxqGuAglDf8Ax+ZF8M+eTxHyleVjD8l3qRwQhhjBUidR6yPjpT3HHqzvSNwEg/5kGW5aTomYj42UXOPV03AkQSTE2OR/SMrxK8oNASu9UB74IvHtVh6l7GyrfFiu17+rYN10TLiTbKDGVuCzWN6UYiuZqEF+8TvRB4ZNgZHPuVEU0/q1I4YrsF5CniGF5LnmSfY+ShaN0yFfexVqjU2iKRZwm3XsEG4Vz+vNcL29EDLUurS3iizVDVTj9Qs7EMd+oeibSpCbPHiYQrq0hSQ8r6lnqr5Qf2njaVJm4w77jmbR+3cs46SZKl6td3FaEVETkyufPBEGrsJ5aluq4oZCSekoQsu+qSSSBUSQzSSRAOau+/kkkgEc3Md6dp75pJKAY5SjTu+q4krFR2ngPolUzHeuJIgOtyC5oUkkAHRn4fRdH3+SSSJBa++aac/FJJQI0/b6KnU+3zSSQLoZ7+abqkkoWF+yaEklCDhokcvP6LqSqWGJBJJEhcSSSSy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6824" name="AutoShape 24" descr="data:image/jpeg;base64,/9j/4AAQSkZJRgABAQAAAQABAAD/2wCEAAkGBhQSEBUUEhQWFRUWFBcXGBgVFxQXFRoYFRgVGhgXFRcXHiYeFx0jGhQVHy8gIycpLCwsFx4xNTAqNSYrLCkBCQoKDgwOGg8PGiokHyQsLCwsLCwpLCwsLCksLCwsLCwsLCwsLCwtLCwsLCwpLCwpLCwsLCwsKSwsLCwsLCwsLP/AABEIAOEA4QMBIgACEQEDEQH/xAAcAAABBQEBAQAAAAAAAAAAAAAFAAIDBAYBBwj/xABAEAABAwIDBAgEBQMDAgcAAAABAAIRAyEEMUEFElFhBhMicYGRofAHscHRFDJC4fEVUpIjYnIWghczQ1OistL/xAAbAQACAwEBAQAAAAAAAAAAAAABAwACBAUGB//EADERAAICAQMCBAUEAQUBAAAAAAABAhEDBCExEkEFEyJRFDJhkaFCUnGBBiNiscHhFf/aAAwDAQACEQMRAD8A8qAXRTt796J0KUMn381EhDZF1f19hSdT4+yrtDCScr+iK4bZxtb0znLu4q6iUcgNSwJOQnv8Va/AGJynly9haXD7KtcWsRpM2iRbPXlzVsbPEX5Z25jODxtlnzV+kW5mXZs30A7ud+aX9OHJo1k/8r+Ud6L43ENaImYzi4tF9dSZQXE4waeNuQMibZhB0FNsjr0hEa9wnONfEearQM7+Ph5pPxEz796qJ9X34/yql0dIHAcffvRMLfUc5TmscQXNaSAcwD9s7ojgOiOLqt3qdB5Fs91pvwDiNIVepFulgst9++9NgLYUPhZjHbpLWt7IcQXDP+2QbGbHgjbfg0XtDuuFNxF2gF7R4yCb2Q696D0nmhA9+KcIXpWG+CpI7eJ7X+2nbXieIT6/wXAaN3EHei+80bufAXHqj1J7olHmlP33+PNOaB39/wCy9EPwdMN3a+842cQ0bozJgG8ZAZ/a9T+CbTniX/4N+pUTTA0eYB4mffvNSUyNfcft8wvVK3wbowNyrWDuPYIn/ju/VYvb/wAPsXhnGKbq1PPfpgk2/uZdw9RzRUk+AUwRSaCR6m/yA8e4Kw3BSCSOXIZcOCGGoWuAcIPAyCIOV4IKt0cbf374I2UaZYds06XzPCIn7Jr9mW9i7ZBCI4XHNmDblGXONb/IIvQptcYsBob9wnwhWVFbZjKmzs/5i3rBVOthTPv3f6LfO2NJkWB1zuCB5ZeeoyEVtjxMDSRbxPrNuSjiFTMe6ioy1H8Zs6I/bWfqChWIpEeuaW4jVIpzyKSk6o8HeR+y4gWstUqJPH3xRLBbPJ0nOdIzvOSn2fgN43H7zx4BazZWyR4keh+9vHyTYxESkD8BsnKfpqRxvl9bI5htnbt4jxMHXS08uaJYbDhtiRvWyz1OdtT5obtjbLabCBE2vfRuh4TPgmcC+RYzEsY23KTy7OvHu4eCzu0Nu8M7+8+5CNo7aLiZIy+2ut2or0Z6GVcYWOfvsY6HAwRLIHaacoIjL7JTmMjjM5isYTry9+vmVoNgdAq+Jb1jv9GmY3S8GXkmTujhGp/j1bo50FoYcSWtJA3QT+XdBJBvm7iVpgKZsXMP/c1JeRL5nQ9Q9jybCfBtr2h34l0awxvoZymbwpm/CPDsHbfVeb/qa0ejZ9V60+i1rbINWeC7SeaXkbl6VKg1QC6OdHsJhoFOmyW/qcA6pPHeN/JadlAOII4zkMhpyUVPDsPDyARDCYUNFrDhKpjhmhtOSa+wbTEaYEWN+GidUojKffipSeKj69oyV75IQdWQZ+y43DCd7P3wUjmte0NI3gczllcHlcBP3LjQDxJ4QqxewRhoGxmAnMAXdwgC5txPzTo4lU6ZdXIdhpELkgpj4PFQGoGCS4eJCmTJKL7V72RRsjxezadQEVKbXg27QDvmsB0j+EdOo5z8K7qnH9BvTnlqz1HJbt+1Wf3D1T6G0ac/mb5ws+LVx6ulSVfyi8sTq6Z88bTwlfB1jTrtNN+dsiP7mOyIkaX8VY2btSDe8kZ3H7XK9f6ddE6WPo7ohtUXpviYPAxm0xcdxzC8b2n0PxmFk1aLi0ZvZ22x3jK3EBdSMr4MribLA7UDxDrkmRGQzsTwu4fZFBs5r2SDMZXk5Ai/HlllzXmOB2kQ4EHLgT7P8rabI6QCAMx7PcDBP76tTEyjQtobKgHOBOWVpMweM5n01zmP2WRJ48uOfDXuXom42o0HuzkDkL6Sc+WaD4rZ1ichYgmBnByPKb8ii0RM87/p7uA8iktd+BHH1qJKtFuos7J2fYd8G0nuN8yAFosKWhpdrbTMAAfU+B8xeAAsfHMgZgDkTdD9q7f3WwD8uA+ZzV+BXJa27t3cENtxuL8I4iRnxKzWy8FVxtbcad2mC0VKjvysaSLc3HQC59VUweGqY3ENo0rvcTc/laBJLnRy817R0e2EzA4VtMEHdEudEFzzcuiTc21yASpzUU5PgfCBS2Z0JwuDbvbge7LeeA5xPIGw7giRxjiN1g3G8s/E6eCidUL3bzvAcFO1q8F4h41kyycMLqP5Z3cGkjFXPdkAwfG/fdO/Cjkp0l55zbdtm5IibRLfyOLeQmPJWcNXIPajvgewmpq26TxHNpZdUHt7PgVl08MiphSmzeqF0WAF+J/ZECCRZB9nYiDu8ckboPnQeC97pNStZi8xd+3szi5MXlS6WQvpwO16JrqbYKuPppgw4vYeIWyNx9PYXyVsHSgWNtCrbGxnc9ycGx7ukxSMElQCM9yp4vFhgk5qbEuDQboC9xe6SuP4r4l8HFRh8z/H1NenweY7fA6vj3vysOWarfh+N1ZAXCvC59Vlzy6skmzrQhGCqKIDQCjfhpVkrhCQpMZRR3HM/ISOWnkruG2jvdioBPz5D7Jpaq2IoiF1tF4nm00lTtexmzaeGRbrf3Ml06+GzXzXwbQ1+bqbbNfx3R+l3oeRuvNMJjy08wcsjaZkcb5cl9BbPxW8IdmPUcfus10t6BUK5NVo3X3PZgBx0Du8xdfQdPqY58ayQ7nEni6ZdMjIbG2/AIdcEDPx+xPeVp24wPbOdsxxjnOhleVYyv1VcsbNu+xz/daHY+1yBEwI+ZyHeJz/ALRyWqE+pJmfJj6HRo7cXf5BJVf6gP72/wCVNJME7lTHbUDGEAxbS2n7fxoAo0KmLrtpUxLnuj/a0XkngABPgVV2ljpz9851z9V6n8J+ifV0W4h4/wBSo2RIuGuuL/8AGPNKnJ9h+OHdhroj0LpYKlDRvVDdz3DtH7DkEQ2i7JvuyOupWQPaLO2O5ee8byzjp3X8HR0kE5ldjVMAmgJ4XgmztHYShdSVAnCmwngLu6oSzuGHbb3rQCS0hkT6eaA4RvbC0OHbbwy+q9r/AI5flS/n/o5Wu+ZDqUgAPidf2UjxGt8lDUw4O6Xm44GAeR4qUN3vzDI28NV6bfgwDnrhCZWqGYClY6QjyyAbbFS0cUOYEQ2xTuDzVFrV888blKWraf0OzpqWNHFxOhcK4hoOEJsJy4UQoZCjrNspSEi1WTCynhhFQHwPiiVcW+So02S8IoWL3P8Aj8m8Mv5OPrl6keB/ELo+7D4p1SOxVMjgMpB4XQOhiOfv2T6r3npHsxlVopPDTvEwHAmzRLojIwdeK8L25s04euWEQN48bQcvIjzXo06dGJrqVk344cB6JIZ1p4jySTBdBzop0cdj8W2mB/pth1U8G2t3uNo7+BX0jgcIKdMNAyEAdyw/wg6PdRgWvcIfXPWnjukRTH+N/wDuK9CaEuT3LojcLc0M2nh5vFwjDRdcq4YEX8Vh1mmWoxPH7j8M+iVmZaFLCs4zAkO7N1W71851OmyaebhNHchNTVo4UgU1xXJWYZRLSEuGgVjGFogN0VQKxhcKXlacEZ5P9LHG2/uKnSfU3wWNlUbyeFkVbO8MgIy/UosJhYk+Cmr02gh5iQIBPAr6J4fpfhsEYfc42fJ1ys5jMI2q3ddMWNjBtzClpmYdcSMj9VFUwzi5ha/da2ZaAIcIsOUKasToBmM+E39FvrexJHW3S4AkA8NfBTNEKCuxxILd3x+i7UeYsjwCyDaWHlpKEYaruuvkj57TUHxmBIJIXlfG9FOUlqMS3XJ0dNkVdEhuNAmW6qqumcimkryGafXNyqvob4KlQlwlNJXEoZQ5Ne6yS42mXFMhBzlUVuBtJD8FSkyiTGrmDw4DVaOHgr6N4Xpfh8Ci+e5w9TPrkV6uGBB5heXfFToy11I1Wg77Iy1A+uluS9ZmEE6UbG6+i9sxIsRoRkV05K0Ii6Z8w/iOY9El7L/0ZQ/sZ6/ZJI8//ay/TH9xssH0lDCAGs3BA3QSCAOByy0gIs/bzS3sA7xFg4ZcyQY8ivNX0yQDBHPSb65IzsjHdmCZIt5LCtTO93sdaWhhVo3Oztph53XDdfExoRxafpoiPWgrB4jaobuuM9kg2zF7+nzVjCdNWuP5HxxlvylOhq4R9M2ZZ6OfMFsa0VXdbG72Y/NaO5NxGBa4kkKnh9t0z+qO8EIhSxTXZEHuKY4Yc8emVSX9Gf143fANqbH4Sm/0fjKKPxrGmCb8Mz6KSliWP/KQY95LF/8AH0bfyod8TloE1sG2mATkiOFoDdBGqfiGtcIcJC7RIAhtgPfit+DR4sD9EUjPPLKfLHTeE5wlU6znCqDvdktgNjIzcz9FZ3rLUKJWqOpcXGZ/j5LlIGLpMJk8LR9beSKIPDsknNlcSZOV7DMxdWAcZYwnVGSk/MJ6o1ZZbFHEbPB0Q6rs0jJHpXCwLlanwrT6jeS3NMNROJm3YJy43BOR+pTCj3VzV/j+C+WOeskC8Ps6TdXm7Otw4wrG8pWFdfTeH4dOqjEzzzynyV3UgLDLVODVJTpxzK4FvM7IarMlDWbIIKtuCgeLIgA34VcV2F1V2JR5hgXjU5CYOVtROsfJXOvaBY3WVO0GAB2/JdkOGt+6y5TxDywumwIGeZMwBqbAk8PELjSi3sj2KguWwzjusdFyJ09+8kSp9iiAG9oC5NjPLzCH7Nrg0iZDiwAmSM33LQCZMXsNQSuVsfyn2PfgskoTi+C69W3sF8Fi3QXGwHrGferuzdpF7uyYjX+EBp41pb2paDJFiQZtbx5p+ExO52hlkb++aMIvbYTPGnZtRiSLk3KkGNgggweIWcwG0mn9/RTV8XIzzWpZnWxien3pmvGLNVsgwQYcBGn0KsYWqRb35rK06+60ODiHE2AMCBq7jfTvVxm1XAXIdIm0AjPMeq3Q1W3qRy8mlafpNQ54ISa4TwAWTftd5tds90nuUL6xObt7vzQnrV+lWGGjk93sbKviAGmCD4hRHFtDQXOA8QsXTrgOghSV9p0wYa3IZkXJ7/RLWtk96X3/APBj0O/LNVV21TGRLv8AiJ85sFXft5+bWtA4GT6grM/1MQuHHk6jwVXqMku/2Gx0cV2NI7bFQ37I8P3UVXalY5Ojua36oA3aJA/NP8Zpz8eXD7JbzPht/catMl2QWO1K0zvnuhv2ThtqsP1T3tE+iFUsaSTvG6jfiyHg3gFBOVX1P7h8lN1SCw2pWmS7e5EAD0Fk9236g/Sw/wCU+c/RCBjnTNu6ylq4wiHNEjW098claM5JbSZV4I3vFBjC9Imv/PLTzBIHi3RF8FjWOs17XdxBz9lYRrwTIETpOnf90ypTBGh+ev2+SstXkjyrFS0cW9nR6CdoU98s3274/TvCUn4hoElzYOR3hB7ivPDhJInQ21vyUhwAhFa2b/T+Sj0UV+r8HoAcCJBsoXRp4rCMx1ehek+39rhLT4aeEJ+E6fuBPX0+7qh6EOPrKdHWw4nt/wACpaHJzDc1vVOXFnv/ABDof2Vf8W//AKXU34nB+4X8Jm/azy7DdE6lSAyZ5gRI9Y5p9bYdegQ2rSc7gW3C0+yuw0tFSo1wyHWbrRuyTIII8OMI1gukTy5rS9rhmTUaJsCYG7HABYFTXNHaWbLDblfYwmCxu60tcDMOs6c4htjkRe/NU6mJOei9SrUnVSKhbTYZBA3GkgxcyQDeUC2j0RpvgimG3/8ATcWg3mwIIGaEov8Ak0Y9XDuq/szuxnGpJdMNhoAvnP1cfNXsfhCwNuByvrOU8ozKr1OjpBduVCy8jfjdGQguBS2pTqUqbQ87wt2zcTfym3l4JSnbofaclT/ol2fXAqEGwcG56TBCOGhq0ggaSD4gjNYRmLmDN5tEEZ/JaDB7aibDeysIEW8DlyzVlFdyuWEuUGmTMk9w0tkE6jtHd4niD9/Bdw+06bmy6Pl5clA+gyof9NwtpI8wNVan2MlJ/MiyzHlz55R7+p5qWpip52QnrmsMb099s+OZH7JVMZxPkPos7l7jfLXYfWxBLuajq4uc5v7yVGrtamXRJmc40E72qhxO16bbuH5hIyIvN/2RjKuBrg32CNPEj3kpxtDkPJCsLtum1twHEmyhq9LBMdW0cFaMnIjg74DrMaNfAKeliAeKD4PpFScO2z/FX6W06BAiRPFGirT/AGsK0HyCbZ6qLG4g2BsFDTqsI7DxHD6qRuF3rueIHL3CY5emhCS6rY7rAR7+ydha8XOU5jNO/CBwgOGVu9VHYd7LOEjkUIruW9LVFjEVgTDc4Ee9VTFR0EEjO3Lu4W+ic1zVBXxgn6kq8vqCMeyJPxLpzRDDYpwzuOHvJDMON4bxCs70SqJb7Bkk1RdxOLaW+7LMY9xl5As0Am/ExI4807F7SAKBbX2iS4QbQR5qk6k6ZaGFxLP9T9wuID1qSX5aL0jZ1cWHvNr+qqNrhtQHg4FQGtvWAAIEeHd9VRq1nbxDgc80xt0RQ3N5R2tvkHTxRM7REe4WT2N+W/rCt167RrCspyRnlii3SGbTx/bLW8h5p/8A04KjAXcPyiw8YzQz8JvVJnJw+4+SP4baVrxw8Euk36h8ril0GWx3RQ0id0u3eHDu4oRTxZ3i0j8tpAMkXuePeVvdp7TBbGcrPs2aHk25eeiLn0vbcbjyNx9YHZj3kfKTHlxT6O0N10z4tImedkXf0NZWEh7mECIF45Rwv6p7Ogj2Abj9+ZF2gZxOc3NvJMjJNXQuWpxrZsFUNrtglze1BIJky6RBI0+WSpYzHyWwT+S8cZNvkjmN6JYhgbDQ4C0Ek6zFotN81zDbKwxhmJp1aLs96nvOZz0MePmrNdqFrW4UzLmtuucc5aYtxAkjwnzUZbUqA7jXH/iCfkOa9YwXw3wzg11IlzXCZJJscvBaTYPRRmHc4t1Ead+SZDHOUqrb3E5PEYJXE8DZvNPbkHmHA+qRO8Rey946WbHw76c1aTXkZWl19B3ryx/RQh4G4CfeqGZeVKuRmHXRyLdUBKdQCxMfVdD942MRx1Wrw3R1xfBvF7gEeqvYvocwM3tyIzLXR6FK6rV0PWrx3VmSwrnCZdePkp6O2ajXAGd2dUSfsxhkN3jFzun5x7sqQo0A/dMzl2iQJ5qrcRympfUMjpCxsCQTANsv5RKntCWSDLTa8xJGXJZuYMNY3vzSbiqrbh1xppHMfRL77FHii0Ha+IpgGc+V/sqlTHUwOyAD3a8RmhFfbUtjcZMCSBf5wJ5KlQxd/wDUB3Tq3MDuJg6Zx3pnTMkcarcO/wBTJ1iTp7spW4gvkShuzNn1Kzv9OCwH87uyPIzJ5XWhZ0dLYLngHlb5qqx5Sk8mKOwCxbRBEgum57sgs3tJkEFb+rgaU9uHGI0H/wBbShW2Nk0nNim3tcZ5Jqj07sr5yeyswu+kjP8AQncPVJMuIOoqYPaPaAflOhy4FFTiR+UkPHEEZcY4rP03A8pT2GHZ5d/1V5wskJruaTD4vqzIMtPHMd3Ec1NtHbTeqkESZQOjWcREWB8L+qp7aqvDQDaTkMo5ckqqfSNpPcP9H3OqBzpsPoirRDN7K8AceJHFBejWJHV7ocLgAtFiL6+IVjGY/ec2DZpuCNRwGRVajwRtthfB1WhpcW7xggTkHaE8YmQOK5s4y8DQKLZDA6m+czAjwN1b2QwNJcc5yS5LgW2rkaWns9kSYk/RT4bH9V2XjebBgtA3g7/dftD1shDtoQLGVEzaBJE6mPYV1NR+XYxSwua9RrKe1KNQfmAPPsnyMKTEbJpVWw5oIPr91mKF5JAiYA1PG2kW81YwzQXW+seSfHPK/UrMc9KuzNbs2myg0MY3daBlwuU7Gbbo0hL3gcsz5BZiuC2QXGNRJgobjsQwEQQT4Z+CMtRNXSJj0qk92F9odJd89mn2dC4geMBCHY9xm7Wyf0t+pkqljKrtzekQXR6A/IhUgHHNxhZXLJJ7m+GnglsF6ePqgyHj/Fqdj9o16jQw7kcYMnvgx5IIarm5SfdlawlR772aJiRbxk6ZeaHq+W2N8mK3pEtCjUYCBuNng0Se8mVXqmo0ydxwGjmiD4i/krWIqhsAEmAJNpM+woH4yIEw02Ji8fI3QcLZaKrhIFV2k3FOmOTd8RysYQaux7XEs32n/lIHdaVosRjhlGir1zHfqCOGfyU8trezTDJW1AXCbLqVJc6GMJscz5IxS2fQbG+d4jQm3dAQfau0nPJGQGUWVKg5xTk2GUb3bN/Q2m2wpgAAQAIjuC5Vxj3NJdxjPv08FkMJjXNK0eHcHszEwbGRaM/mIVlb2Mk8SjuiB9UykQ6wE31vr+6gfjg0BhaJDid/VzT+kjkpsGS64y5/QK3QkV62Wvwdf+1ySn/C+4XEOlFeo85wlFpA3jum17nxj7Kf8GA78062B8rrI0NtPbGvf91fwe3N94a4hg4xvemq2SxyXYxw1MO7NfTxTGtsAe9R1MG6q4Hd3WxbMnvutb0P6J0HNFUnrAYIMiL8hktDS6NE5BpIMEXy4eSS8MnuUlrktomAwWxtztNF4Pj4hVMVi96oSbaZ5QAPovV8PsRoMxkIgZeSxnSXos1uIfV3gxjiXERYOzMd/DjKzSxyi22atJq1KVSKuEqNbhzD4cQYgnUiAWxBt/MQCW2dhm1W9kneDd508jm0jPMZrPOYwCC644tMeCubOxjKTg/eMtyi3KJzhF09mbpRdNq7Df4Ytmx70/8ABgMBM7ziTGobx5En0HNRUulbSYczy0+6Lf1GluguNnZe/JVjBGeTyLlFai5ooOn84eIv+ki/qChn4ktdZ3zRIsY8OLHWjQTHCRmBz0lZ/FEg3/nuS8rqi+JJ2Xa2PPEjiqNKvJk3jRV31UyhBMSPGfoEjq3NKikgrVxINEDhUtwEtM/Jvku0qrhmItqBkuswLYHbBIguGQBOg4wIkq3+Fp7oh4t3Gfqtit8GbqiihWblJgG8d1pIzGqvsYOqBB3W6jsklzLBwH6RfXjaU4bIBEh0m2n101UYwDh2XbrWiXXzcYs2RfSOUo00RzjLhkW925jfbaTBFte7gu4nB3EflIkCZgk3GVsvku03QN2IJIJ7gLd1zPkr+AIfDHGO0AD3lGCTBOTjugFXw9pF4t4KltLHhrmkgQAAY7oN+MkmUc2zSNN5aYMHNpWV2uWm/vw4q8lWwYO6YOfii9xDIIc6chaJjuz+SsU2OYJIF9QLfNQ4LZ4Li67TpbMfVE61JzWkhxuBY8OIQX0H7dythw3eHWNO7F9wgHw3pH8K9g8bugkE9mSHHItH6SAbE2Q3rCwwZOqu0w1zYIzF0dyrSCmEpNeN8kEZHKxOUq/h8IBl4cO5ZrY782gyWuzPvktBha7iA2CbXyR5M81Wxe61v9n/AMj9kkzrHe3FJGjNSPn0BO3E6E4LqHFDHRrpZXwVUPpmWz22nJw4HnwK+g+iHTyjtCkOrO69v5mu/MDAJtqLi4svmhgVvZ2NqYd4qUXlpyMaiciMjcDPUBV4A9z6uFEHIyOfFVsVgi4XgiCCDe3AzmFjeg/xRpYmmBVO48OgiDeciI0gea3uFrS2C4G5IMR2TcDNIn0PZhi2mee7T6CtcC7DGD/7bydz/tdmPEnwWRxdPqKm5Xa9jp5QRpunXzXtlOmwvOc8kzaewadVu65gc3g4A569658YuSco069jqYtfKG091+TxT8S2DBJjiPqPqpWbUO7Byzvn4L0DFfDbDNa4gOAAmznW1MckPw3wya5jXNqEteN4SADByuM7IyxzXY3R8QwvmzJsxTg7suMEdxjUGPlyC5i8UYBk8xJyWp2t8O3U2g0Xb0MMtMSTMyD91m6XR/EuJaaD4vmIEjnklyg4upI0w1GLIupNAanWeSSCecHzidVS/qFTeDWm7iAJi82FzbVaqn0MxTrdXujmRb5qer8MaoG8Xyf9ogazM96tHHe9fgGTV4o/qQBwm1XOad45tdAE2gXMZgcCNRGSHYqqQ6ziczY89J01R7FdBsTSaTu77RAEGXROW7Gk+qz76JBOe9wiDnly/bkrelbF8WSMlcWgtguk1ZjW3kNEAHkOKKYbp0TZ47Nh4mCRPmsdUrOyzA+X0SY4vDWzAbMDS9ye+w8grUCUIPlHp2A2xQqCTE5CJ92VhzGH8pPz/heXCoWC0iM8te5EdhbZe09oh0loucpNj6QeRUSETw1vFmtxpdvE5yeMnx4rN7Wwxk80Wq7QiLzOfKe/SFRxmIYRE3vN/kg1YtZHFgvBY87jmHkQeY/a3lwVoVDYzpyQzFsc3tNuJmB5HvUzcXdpGoHyRiaFJSL1RktHOSM8ufKIUZxBDbeJva/DVTCv2gCM2iJGsme8WTaWJZ1ZNtRbjl+6sCwbhq/VvMGdSOc5rSUdrQJFuf2WIxWOG/bIJuI28Gi/krRg+xnyZI8s239d5ldXnv8A1V/sPmkmeTMy/EYwVuppCkATi2VuORZG1ShyZupIEJKFd1NwewwQeccdNF6j0C+LcP6vGOgR2XmSJGh4W98fLGlcfRnJUcE3Yb7H1RsnpVQxMmk8ZwJsT3cRzRM4okj35L5T2bt+vh//ACqjm3BF9R39wXpXQn4wbx6rGkNMgNqWAjXfJsDztnyuEgM9mBm1iDmDkZzHko9wkwLAWsOAtCrYPbFNwLmua4CJLSCMtYytdXXYgOyIslTxueyZE6HOI7O9Emw7+S47DgG/kudblMA6HMc47wnvrgNLgJTd0A45rRouOp2O9qbcl11Zsc8z4BQMxu80FswZifJKWT1bsNErsKOCHYvYlJ7e3TG8bZCfPX91Lg67mndqES50MP8AdafkrP4gb0a6Dj3KdSyQtLn3Cm0+TFbZ+H1CoHGNw67sAhY/H9BX0Sd0ndGsSDztcL12rimiHGIcQDIvOQlC8Ztiiey59NvagBxAMi4A5yAkSxR4TpmvFrcuP6o8Px+DqNJGfdcKtTouvbPOOV7eSM/EHpI0VIp7oJJBLTNpHA5SJjuQHY22G1WbroFRuskTfTQHIeCEIS6b7HSjq1k24Y47Rcw2JKTtpk3ItPqn1JJzkAR3KjiKRJsSR7srUgybkTnaBkXIUb8TDt4RGsW8UOfUcE+hiM8svVW6FyLU3Fht+OmnvAmRa50M+WqB7RxjmNG6SAc76x/KsiqWtLf0n6aIRtSvJA4Z95RxR9RbU5Kx9SZWOKdxUUricGrZSRxXJvk4knQuogLYTgVxdhAqOhItXAU5rkADCE8O+qUJQoEfughJ2GELjbKUVLolR2z9tYnDiKNVzRnu6XjMHwWw2V8ZcRTp7lakKhNt4OLDEcADfn6LHprqQVXFch6vc9k2d8acK9jW1GvaQIM34X3h9QrdL4oYLrIbXETF95o5/mAHBeGOwYKQwgCpPEp8ktdj2fpD8ZaFE7tAtquBG8e0WxqGuAglDf8Ax+ZF8M+eTxHyleVjD8l3qRwQhhjBUidR6yPjpT3HHqzvSNwEg/5kGW5aTomYj42UXOPV03AkQSTE2OR/SMrxK8oNASu9UB74IvHtVh6l7GyrfFiu17+rYN10TLiTbKDGVuCzWN6UYiuZqEF+8TvRB4ZNgZHPuVEU0/q1I4YrsF5CniGF5LnmSfY+ShaN0yFfexVqjU2iKRZwm3XsEG4Vz+vNcL29EDLUurS3iizVDVTj9Qs7EMd+oeibSpCbPHiYQrq0hSQ8r6lnqr5Qf2njaVJm4w77jmbR+3cs46SZKl6td3FaEVETkyufPBEGrsJ5aluq4oZCSekoQsu+qSSSBUSQzSSRAOau+/kkkgEc3Md6dp75pJKAY5SjTu+q4krFR2ngPolUzHeuJIgOtyC5oUkkAHRn4fRdH3+SSSJBa++aac/FJJQI0/b6KnU+3zSSQLoZ7+abqkkoWF+yaEklCDhokcvP6LqSqWGJBJJEhcSSSSy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6826" name="AutoShape 26" descr="data:image/jpeg;base64,/9j/4AAQSkZJRgABAQAAAQABAAD/2wCEAAkGBhQSEBUUEhQWFRUWFBcXGBgVFxQXFRoYFRgVGhgXFRcXHiYeFx0jGhQVHy8gIycpLCwsFx4xNTAqNSYrLCkBCQoKDgwOGg8PGiokHyQsLCwsLCwpLCwsLCksLCwsLCwsLCwsLCwtLCwsLCwpLCwpLCwsLCwsKSwsLCwsLCwsLP/AABEIAOEA4QMBIgACEQEDEQH/xAAcAAABBQEBAQAAAAAAAAAAAAAFAAIDBAYBBwj/xABAEAABAwIDBAgEBQMDAgcAAAABAAIRAyEEMUEFElFhBhMicYGRofAHscHRFDJC4fEVUpIjYnIWghczQ1OistL/xAAbAQACAwEBAQAAAAAAAAAAAAABAwACBAUGB//EADERAAICAQMCBAUEAQUBAAAAAAABAhEDBCExEkEFEyJRFDJhkaFCUnGBBiNiscHhFf/aAAwDAQACEQMRAD8A8qAXRTt796J0KUMn381EhDZF1f19hSdT4+yrtDCScr+iK4bZxtb0znLu4q6iUcgNSwJOQnv8Va/AGJynly9haXD7KtcWsRpM2iRbPXlzVsbPEX5Z25jODxtlnzV+kW5mXZs30A7ud+aX9OHJo1k/8r+Ud6L43ENaImYzi4tF9dSZQXE4waeNuQMibZhB0FNsjr0hEa9wnONfEearQM7+Ph5pPxEz796qJ9X34/yql0dIHAcffvRMLfUc5TmscQXNaSAcwD9s7ojgOiOLqt3qdB5Fs91pvwDiNIVepFulgst9++9NgLYUPhZjHbpLWt7IcQXDP+2QbGbHgjbfg0XtDuuFNxF2gF7R4yCb2Q696D0nmhA9+KcIXpWG+CpI7eJ7X+2nbXieIT6/wXAaN3EHei+80bufAXHqj1J7olHmlP33+PNOaB39/wCy9EPwdMN3a+842cQ0bozJgG8ZAZ/a9T+CbTniX/4N+pUTTA0eYB4mffvNSUyNfcft8wvVK3wbowNyrWDuPYIn/ju/VYvb/wAPsXhnGKbq1PPfpgk2/uZdw9RzRUk+AUwRSaCR6m/yA8e4Kw3BSCSOXIZcOCGGoWuAcIPAyCIOV4IKt0cbf374I2UaZYds06XzPCIn7Jr9mW9i7ZBCI4XHNmDblGXONb/IIvQptcYsBob9wnwhWVFbZjKmzs/5i3rBVOthTPv3f6LfO2NJkWB1zuCB5ZeeoyEVtjxMDSRbxPrNuSjiFTMe6ioy1H8Zs6I/bWfqChWIpEeuaW4jVIpzyKSk6o8HeR+y4gWstUqJPH3xRLBbPJ0nOdIzvOSn2fgN43H7zx4BazZWyR4keh+9vHyTYxESkD8BsnKfpqRxvl9bI5htnbt4jxMHXS08uaJYbDhtiRvWyz1OdtT5obtjbLabCBE2vfRuh4TPgmcC+RYzEsY23KTy7OvHu4eCzu0Nu8M7+8+5CNo7aLiZIy+2ut2or0Z6GVcYWOfvsY6HAwRLIHaacoIjL7JTmMjjM5isYTry9+vmVoNgdAq+Jb1jv9GmY3S8GXkmTujhGp/j1bo50FoYcSWtJA3QT+XdBJBvm7iVpgKZsXMP/c1JeRL5nQ9Q9jybCfBtr2h34l0awxvoZymbwpm/CPDsHbfVeb/qa0ejZ9V60+i1rbINWeC7SeaXkbl6VKg1QC6OdHsJhoFOmyW/qcA6pPHeN/JadlAOII4zkMhpyUVPDsPDyARDCYUNFrDhKpjhmhtOSa+wbTEaYEWN+GidUojKffipSeKj69oyV75IQdWQZ+y43DCd7P3wUjmte0NI3gczllcHlcBP3LjQDxJ4QqxewRhoGxmAnMAXdwgC5txPzTo4lU6ZdXIdhpELkgpj4PFQGoGCS4eJCmTJKL7V72RRsjxezadQEVKbXg27QDvmsB0j+EdOo5z8K7qnH9BvTnlqz1HJbt+1Wf3D1T6G0ac/mb5ws+LVx6ulSVfyi8sTq6Z88bTwlfB1jTrtNN+dsiP7mOyIkaX8VY2btSDe8kZ3H7XK9f6ddE6WPo7ohtUXpviYPAxm0xcdxzC8b2n0PxmFk1aLi0ZvZ22x3jK3EBdSMr4MribLA7UDxDrkmRGQzsTwu4fZFBs5r2SDMZXk5Ai/HlllzXmOB2kQ4EHLgT7P8rabI6QCAMx7PcDBP76tTEyjQtobKgHOBOWVpMweM5n01zmP2WRJ48uOfDXuXom42o0HuzkDkL6Sc+WaD4rZ1ichYgmBnByPKb8ii0RM87/p7uA8iktd+BHH1qJKtFuos7J2fYd8G0nuN8yAFosKWhpdrbTMAAfU+B8xeAAsfHMgZgDkTdD9q7f3WwD8uA+ZzV+BXJa27t3cENtxuL8I4iRnxKzWy8FVxtbcad2mC0VKjvysaSLc3HQC59VUweGqY3ENo0rvcTc/laBJLnRy817R0e2EzA4VtMEHdEudEFzzcuiTc21yASpzUU5PgfCBS2Z0JwuDbvbge7LeeA5xPIGw7giRxjiN1g3G8s/E6eCidUL3bzvAcFO1q8F4h41kyycMLqP5Z3cGkjFXPdkAwfG/fdO/Cjkp0l55zbdtm5IibRLfyOLeQmPJWcNXIPajvgewmpq26TxHNpZdUHt7PgVl08MiphSmzeqF0WAF+J/ZECCRZB9nYiDu8ckboPnQeC97pNStZi8xd+3szi5MXlS6WQvpwO16JrqbYKuPppgw4vYeIWyNx9PYXyVsHSgWNtCrbGxnc9ycGx7ukxSMElQCM9yp4vFhgk5qbEuDQboC9xe6SuP4r4l8HFRh8z/H1NenweY7fA6vj3vysOWarfh+N1ZAXCvC59Vlzy6skmzrQhGCqKIDQCjfhpVkrhCQpMZRR3HM/ISOWnkruG2jvdioBPz5D7Jpaq2IoiF1tF4nm00lTtexmzaeGRbrf3Ml06+GzXzXwbQ1+bqbbNfx3R+l3oeRuvNMJjy08wcsjaZkcb5cl9BbPxW8IdmPUcfus10t6BUK5NVo3X3PZgBx0Du8xdfQdPqY58ayQ7nEni6ZdMjIbG2/AIdcEDPx+xPeVp24wPbOdsxxjnOhleVYyv1VcsbNu+xz/daHY+1yBEwI+ZyHeJz/ALRyWqE+pJmfJj6HRo7cXf5BJVf6gP72/wCVNJME7lTHbUDGEAxbS2n7fxoAo0KmLrtpUxLnuj/a0XkngABPgVV2ljpz9851z9V6n8J+ifV0W4h4/wBSo2RIuGuuL/8AGPNKnJ9h+OHdhroj0LpYKlDRvVDdz3DtH7DkEQ2i7JvuyOupWQPaLO2O5ee8byzjp3X8HR0kE5ldjVMAmgJ4XgmztHYShdSVAnCmwngLu6oSzuGHbb3rQCS0hkT6eaA4RvbC0OHbbwy+q9r/AI5flS/n/o5Wu+ZDqUgAPidf2UjxGt8lDUw4O6Xm44GAeR4qUN3vzDI28NV6bfgwDnrhCZWqGYClY6QjyyAbbFS0cUOYEQ2xTuDzVFrV888blKWraf0OzpqWNHFxOhcK4hoOEJsJy4UQoZCjrNspSEi1WTCynhhFQHwPiiVcW+So02S8IoWL3P8Aj8m8Mv5OPrl6keB/ELo+7D4p1SOxVMjgMpB4XQOhiOfv2T6r3npHsxlVopPDTvEwHAmzRLojIwdeK8L25s04euWEQN48bQcvIjzXo06dGJrqVk344cB6JIZ1p4jySTBdBzop0cdj8W2mB/pth1U8G2t3uNo7+BX0jgcIKdMNAyEAdyw/wg6PdRgWvcIfXPWnjukRTH+N/wDuK9CaEuT3LojcLc0M2nh5vFwjDRdcq4YEX8Vh1mmWoxPH7j8M+iVmZaFLCs4zAkO7N1W71851OmyaebhNHchNTVo4UgU1xXJWYZRLSEuGgVjGFogN0VQKxhcKXlacEZ5P9LHG2/uKnSfU3wWNlUbyeFkVbO8MgIy/UosJhYk+Cmr02gh5iQIBPAr6J4fpfhsEYfc42fJ1ys5jMI2q3ddMWNjBtzClpmYdcSMj9VFUwzi5ha/da2ZaAIcIsOUKasToBmM+E39FvrexJHW3S4AkA8NfBTNEKCuxxILd3x+i7UeYsjwCyDaWHlpKEYaruuvkj57TUHxmBIJIXlfG9FOUlqMS3XJ0dNkVdEhuNAmW6qqumcimkryGafXNyqvob4KlQlwlNJXEoZQ5Ne6yS42mXFMhBzlUVuBtJD8FSkyiTGrmDw4DVaOHgr6N4Xpfh8Ci+e5w9TPrkV6uGBB5heXfFToy11I1Wg77Iy1A+uluS9ZmEE6UbG6+i9sxIsRoRkV05K0Ii6Z8w/iOY9El7L/0ZQ/sZ6/ZJI8//ay/TH9xssH0lDCAGs3BA3QSCAOByy0gIs/bzS3sA7xFg4ZcyQY8ivNX0yQDBHPSb65IzsjHdmCZIt5LCtTO93sdaWhhVo3Oztph53XDdfExoRxafpoiPWgrB4jaobuuM9kg2zF7+nzVjCdNWuP5HxxlvylOhq4R9M2ZZ6OfMFsa0VXdbG72Y/NaO5NxGBa4kkKnh9t0z+qO8EIhSxTXZEHuKY4Yc8emVSX9Gf143fANqbH4Sm/0fjKKPxrGmCb8Mz6KSliWP/KQY95LF/8AH0bfyod8TloE1sG2mATkiOFoDdBGqfiGtcIcJC7RIAhtgPfit+DR4sD9EUjPPLKfLHTeE5wlU6znCqDvdktgNjIzcz9FZ3rLUKJWqOpcXGZ/j5LlIGLpMJk8LR9beSKIPDsknNlcSZOV7DMxdWAcZYwnVGSk/MJ6o1ZZbFHEbPB0Q6rs0jJHpXCwLlanwrT6jeS3NMNROJm3YJy43BOR+pTCj3VzV/j+C+WOeskC8Ps6TdXm7Otw4wrG8pWFdfTeH4dOqjEzzzynyV3UgLDLVODVJTpxzK4FvM7IarMlDWbIIKtuCgeLIgA34VcV2F1V2JR5hgXjU5CYOVtROsfJXOvaBY3WVO0GAB2/JdkOGt+6y5TxDywumwIGeZMwBqbAk8PELjSi3sj2KguWwzjusdFyJ09+8kSp9iiAG9oC5NjPLzCH7Nrg0iZDiwAmSM33LQCZMXsNQSuVsfyn2PfgskoTi+C69W3sF8Fi3QXGwHrGferuzdpF7uyYjX+EBp41pb2paDJFiQZtbx5p+ExO52hlkb++aMIvbYTPGnZtRiSLk3KkGNgggweIWcwG0mn9/RTV8XIzzWpZnWxien3pmvGLNVsgwQYcBGn0KsYWqRb35rK06+60ODiHE2AMCBq7jfTvVxm1XAXIdIm0AjPMeq3Q1W3qRy8mlafpNQ54ISa4TwAWTftd5tds90nuUL6xObt7vzQnrV+lWGGjk93sbKviAGmCD4hRHFtDQXOA8QsXTrgOghSV9p0wYa3IZkXJ7/RLWtk96X3/APBj0O/LNVV21TGRLv8AiJ85sFXft5+bWtA4GT6grM/1MQuHHk6jwVXqMku/2Gx0cV2NI7bFQ37I8P3UVXalY5Ojua36oA3aJA/NP8Zpz8eXD7JbzPht/catMl2QWO1K0zvnuhv2ThtqsP1T3tE+iFUsaSTvG6jfiyHg3gFBOVX1P7h8lN1SCw2pWmS7e5EAD0Fk9236g/Sw/wCU+c/RCBjnTNu6ylq4wiHNEjW098claM5JbSZV4I3vFBjC9Imv/PLTzBIHi3RF8FjWOs17XdxBz9lYRrwTIETpOnf90ypTBGh+ev2+SstXkjyrFS0cW9nR6CdoU98s3274/TvCUn4hoElzYOR3hB7ivPDhJInQ21vyUhwAhFa2b/T+Sj0UV+r8HoAcCJBsoXRp4rCMx1ehek+39rhLT4aeEJ+E6fuBPX0+7qh6EOPrKdHWw4nt/wACpaHJzDc1vVOXFnv/ABDof2Vf8W//AKXU34nB+4X8Jm/azy7DdE6lSAyZ5gRI9Y5p9bYdegQ2rSc7gW3C0+yuw0tFSo1wyHWbrRuyTIII8OMI1gukTy5rS9rhmTUaJsCYG7HABYFTXNHaWbLDblfYwmCxu60tcDMOs6c4htjkRe/NU6mJOei9SrUnVSKhbTYZBA3GkgxcyQDeUC2j0RpvgimG3/8ATcWg3mwIIGaEov8Ak0Y9XDuq/szuxnGpJdMNhoAvnP1cfNXsfhCwNuByvrOU8ozKr1OjpBduVCy8jfjdGQguBS2pTqUqbQ87wt2zcTfym3l4JSnbofaclT/ol2fXAqEGwcG56TBCOGhq0ggaSD4gjNYRmLmDN5tEEZ/JaDB7aibDeysIEW8DlyzVlFdyuWEuUGmTMk9w0tkE6jtHd4niD9/Bdw+06bmy6Pl5clA+gyof9NwtpI8wNVan2MlJ/MiyzHlz55R7+p5qWpip52QnrmsMb099s+OZH7JVMZxPkPos7l7jfLXYfWxBLuajq4uc5v7yVGrtamXRJmc40E72qhxO16bbuH5hIyIvN/2RjKuBrg32CNPEj3kpxtDkPJCsLtum1twHEmyhq9LBMdW0cFaMnIjg74DrMaNfAKeliAeKD4PpFScO2z/FX6W06BAiRPFGirT/AGsK0HyCbZ6qLG4g2BsFDTqsI7DxHD6qRuF3rueIHL3CY5emhCS6rY7rAR7+ydha8XOU5jNO/CBwgOGVu9VHYd7LOEjkUIruW9LVFjEVgTDc4Ee9VTFR0EEjO3Lu4W+ic1zVBXxgn6kq8vqCMeyJPxLpzRDDYpwzuOHvJDMON4bxCs70SqJb7Bkk1RdxOLaW+7LMY9xl5As0Am/ExI4807F7SAKBbX2iS4QbQR5qk6k6ZaGFxLP9T9wuID1qSX5aL0jZ1cWHvNr+qqNrhtQHg4FQGtvWAAIEeHd9VRq1nbxDgc80xt0RQ3N5R2tvkHTxRM7REe4WT2N+W/rCt167RrCspyRnlii3SGbTx/bLW8h5p/8A04KjAXcPyiw8YzQz8JvVJnJw+4+SP4baVrxw8Euk36h8ril0GWx3RQ0id0u3eHDu4oRTxZ3i0j8tpAMkXuePeVvdp7TBbGcrPs2aHk25eeiLn0vbcbjyNx9YHZj3kfKTHlxT6O0N10z4tImedkXf0NZWEh7mECIF45Rwv6p7Ogj2Abj9+ZF2gZxOc3NvJMjJNXQuWpxrZsFUNrtglze1BIJky6RBI0+WSpYzHyWwT+S8cZNvkjmN6JYhgbDQ4C0Ek6zFotN81zDbKwxhmJp1aLs96nvOZz0MePmrNdqFrW4UzLmtuucc5aYtxAkjwnzUZbUqA7jXH/iCfkOa9YwXw3wzg11IlzXCZJJscvBaTYPRRmHc4t1Ead+SZDHOUqrb3E5PEYJXE8DZvNPbkHmHA+qRO8Rey946WbHw76c1aTXkZWl19B3ryx/RQh4G4CfeqGZeVKuRmHXRyLdUBKdQCxMfVdD942MRx1Wrw3R1xfBvF7gEeqvYvocwM3tyIzLXR6FK6rV0PWrx3VmSwrnCZdePkp6O2ajXAGd2dUSfsxhkN3jFzun5x7sqQo0A/dMzl2iQJ5qrcRympfUMjpCxsCQTANsv5RKntCWSDLTa8xJGXJZuYMNY3vzSbiqrbh1xppHMfRL77FHii0Ha+IpgGc+V/sqlTHUwOyAD3a8RmhFfbUtjcZMCSBf5wJ5KlQxd/wDUB3Tq3MDuJg6Zx3pnTMkcarcO/wBTJ1iTp7spW4gvkShuzNn1Kzv9OCwH87uyPIzJ5XWhZ0dLYLngHlb5qqx5Sk8mKOwCxbRBEgum57sgs3tJkEFb+rgaU9uHGI0H/wBbShW2Nk0nNim3tcZ5Jqj07sr5yeyswu+kjP8AQncPVJMuIOoqYPaPaAflOhy4FFTiR+UkPHEEZcY4rP03A8pT2GHZ5d/1V5wskJruaTD4vqzIMtPHMd3Ec1NtHbTeqkESZQOjWcREWB8L+qp7aqvDQDaTkMo5ckqqfSNpPcP9H3OqBzpsPoirRDN7K8AceJHFBejWJHV7ocLgAtFiL6+IVjGY/ec2DZpuCNRwGRVajwRtthfB1WhpcW7xggTkHaE8YmQOK5s4y8DQKLZDA6m+czAjwN1b2QwNJcc5yS5LgW2rkaWns9kSYk/RT4bH9V2XjebBgtA3g7/dftD1shDtoQLGVEzaBJE6mPYV1NR+XYxSwua9RrKe1KNQfmAPPsnyMKTEbJpVWw5oIPr91mKF5JAiYA1PG2kW81YwzQXW+seSfHPK/UrMc9KuzNbs2myg0MY3daBlwuU7Gbbo0hL3gcsz5BZiuC2QXGNRJgobjsQwEQQT4Z+CMtRNXSJj0qk92F9odJd89mn2dC4geMBCHY9xm7Wyf0t+pkqljKrtzekQXR6A/IhUgHHNxhZXLJJ7m+GnglsF6ePqgyHj/Fqdj9o16jQw7kcYMnvgx5IIarm5SfdlawlR772aJiRbxk6ZeaHq+W2N8mK3pEtCjUYCBuNng0Se8mVXqmo0ydxwGjmiD4i/krWIqhsAEmAJNpM+woH4yIEw02Ji8fI3QcLZaKrhIFV2k3FOmOTd8RysYQaux7XEs32n/lIHdaVosRjhlGir1zHfqCOGfyU8trezTDJW1AXCbLqVJc6GMJscz5IxS2fQbG+d4jQm3dAQfau0nPJGQGUWVKg5xTk2GUb3bN/Q2m2wpgAAQAIjuC5Vxj3NJdxjPv08FkMJjXNK0eHcHszEwbGRaM/mIVlb2Mk8SjuiB9UykQ6wE31vr+6gfjg0BhaJDid/VzT+kjkpsGS64y5/QK3QkV62Wvwdf+1ySn/C+4XEOlFeo85wlFpA3jum17nxj7Kf8GA78062B8rrI0NtPbGvf91fwe3N94a4hg4xvemq2SxyXYxw1MO7NfTxTGtsAe9R1MG6q4Hd3WxbMnvutb0P6J0HNFUnrAYIMiL8hktDS6NE5BpIMEXy4eSS8MnuUlrktomAwWxtztNF4Pj4hVMVi96oSbaZ5QAPovV8PsRoMxkIgZeSxnSXos1uIfV3gxjiXERYOzMd/DjKzSxyi22atJq1KVSKuEqNbhzD4cQYgnUiAWxBt/MQCW2dhm1W9kneDd508jm0jPMZrPOYwCC644tMeCubOxjKTg/eMtyi3KJzhF09mbpRdNq7Df4Ytmx70/8ABgMBM7ziTGobx5En0HNRUulbSYczy0+6Lf1GluguNnZe/JVjBGeTyLlFai5ooOn84eIv+ki/qChn4ktdZ3zRIsY8OLHWjQTHCRmBz0lZ/FEg3/nuS8rqi+JJ2Xa2PPEjiqNKvJk3jRV31UyhBMSPGfoEjq3NKikgrVxINEDhUtwEtM/Jvku0qrhmItqBkuswLYHbBIguGQBOg4wIkq3+Fp7oh4t3Gfqtit8GbqiihWblJgG8d1pIzGqvsYOqBB3W6jsklzLBwH6RfXjaU4bIBEh0m2n101UYwDh2XbrWiXXzcYs2RfSOUo00RzjLhkW925jfbaTBFte7gu4nB3EflIkCZgk3GVsvku03QN2IJIJ7gLd1zPkr+AIfDHGO0AD3lGCTBOTjugFXw9pF4t4KltLHhrmkgQAAY7oN+MkmUc2zSNN5aYMHNpWV2uWm/vw4q8lWwYO6YOfii9xDIIc6chaJjuz+SsU2OYJIF9QLfNQ4LZ4Li67TpbMfVE61JzWkhxuBY8OIQX0H7dythw3eHWNO7F9wgHw3pH8K9g8bugkE9mSHHItH6SAbE2Q3rCwwZOqu0w1zYIzF0dyrSCmEpNeN8kEZHKxOUq/h8IBl4cO5ZrY782gyWuzPvktBha7iA2CbXyR5M81Wxe61v9n/AMj9kkzrHe3FJGjNSPn0BO3E6E4LqHFDHRrpZXwVUPpmWz22nJw4HnwK+g+iHTyjtCkOrO69v5mu/MDAJtqLi4svmhgVvZ2NqYd4qUXlpyMaiciMjcDPUBV4A9z6uFEHIyOfFVsVgi4XgiCCDe3AzmFjeg/xRpYmmBVO48OgiDeciI0gea3uFrS2C4G5IMR2TcDNIn0PZhi2mee7T6CtcC7DGD/7bydz/tdmPEnwWRxdPqKm5Xa9jp5QRpunXzXtlOmwvOc8kzaewadVu65gc3g4A569658YuSco069jqYtfKG091+TxT8S2DBJjiPqPqpWbUO7Byzvn4L0DFfDbDNa4gOAAmznW1MckPw3wya5jXNqEteN4SADByuM7IyxzXY3R8QwvmzJsxTg7suMEdxjUGPlyC5i8UYBk8xJyWp2t8O3U2g0Xb0MMtMSTMyD91m6XR/EuJaaD4vmIEjnklyg4upI0w1GLIupNAanWeSSCecHzidVS/qFTeDWm7iAJi82FzbVaqn0MxTrdXujmRb5qer8MaoG8Xyf9ogazM96tHHe9fgGTV4o/qQBwm1XOad45tdAE2gXMZgcCNRGSHYqqQ6ziczY89J01R7FdBsTSaTu77RAEGXROW7Gk+qz76JBOe9wiDnly/bkrelbF8WSMlcWgtguk1ZjW3kNEAHkOKKYbp0TZ47Nh4mCRPmsdUrOyzA+X0SY4vDWzAbMDS9ye+w8grUCUIPlHp2A2xQqCTE5CJ92VhzGH8pPz/heXCoWC0iM8te5EdhbZe09oh0loucpNj6QeRUSETw1vFmtxpdvE5yeMnx4rN7Wwxk80Wq7QiLzOfKe/SFRxmIYRE3vN/kg1YtZHFgvBY87jmHkQeY/a3lwVoVDYzpyQzFsc3tNuJmB5HvUzcXdpGoHyRiaFJSL1RktHOSM8ufKIUZxBDbeJva/DVTCv2gCM2iJGsme8WTaWJZ1ZNtRbjl+6sCwbhq/VvMGdSOc5rSUdrQJFuf2WIxWOG/bIJuI28Gi/krRg+xnyZI8s239d5ldXnv8A1V/sPmkmeTMy/EYwVuppCkATi2VuORZG1ShyZupIEJKFd1NwewwQeccdNF6j0C+LcP6vGOgR2XmSJGh4W98fLGlcfRnJUcE3Yb7H1RsnpVQxMmk8ZwJsT3cRzRM4okj35L5T2bt+vh//ACqjm3BF9R39wXpXQn4wbx6rGkNMgNqWAjXfJsDztnyuEgM9mBm1iDmDkZzHko9wkwLAWsOAtCrYPbFNwLmua4CJLSCMtYytdXXYgOyIslTxueyZE6HOI7O9Emw7+S47DgG/kudblMA6HMc47wnvrgNLgJTd0A45rRouOp2O9qbcl11Zsc8z4BQMxu80FswZifJKWT1bsNErsKOCHYvYlJ7e3TG8bZCfPX91Lg67mndqES50MP8AdafkrP4gb0a6Dj3KdSyQtLn3Cm0+TFbZ+H1CoHGNw67sAhY/H9BX0Sd0ndGsSDztcL12rimiHGIcQDIvOQlC8Ztiiey59NvagBxAMi4A5yAkSxR4TpmvFrcuP6o8Px+DqNJGfdcKtTouvbPOOV7eSM/EHpI0VIp7oJJBLTNpHA5SJjuQHY22G1WbroFRuskTfTQHIeCEIS6b7HSjq1k24Y47Rcw2JKTtpk3ItPqn1JJzkAR3KjiKRJsSR7srUgybkTnaBkXIUb8TDt4RGsW8UOfUcE+hiM8svVW6FyLU3Fht+OmnvAmRa50M+WqB7RxjmNG6SAc76x/KsiqWtLf0n6aIRtSvJA4Z95RxR9RbU5Kx9SZWOKdxUUricGrZSRxXJvk4knQuogLYTgVxdhAqOhItXAU5rkADCE8O+qUJQoEfughJ2GELjbKUVLolR2z9tYnDiKNVzRnu6XjMHwWw2V8ZcRTp7lakKhNt4OLDEcADfn6LHprqQVXFch6vc9k2d8acK9jW1GvaQIM34X3h9QrdL4oYLrIbXETF95o5/mAHBeGOwYKQwgCpPEp8ktdj2fpD8ZaFE7tAtquBG8e0WxqGuAglDf8Ax+ZF8M+eTxHyleVjD8l3qRwQhhjBUidR6yPjpT3HHqzvSNwEg/5kGW5aTomYj42UXOPV03AkQSTE2OR/SMrxK8oNASu9UB74IvHtVh6l7GyrfFiu17+rYN10TLiTbKDGVuCzWN6UYiuZqEF+8TvRB4ZNgZHPuVEU0/q1I4YrsF5CniGF5LnmSfY+ShaN0yFfexVqjU2iKRZwm3XsEG4Vz+vNcL29EDLUurS3iizVDVTj9Qs7EMd+oeibSpCbPHiYQrq0hSQ8r6lnqr5Qf2njaVJm4w77jmbR+3cs46SZKl6td3FaEVETkyufPBEGrsJ5aluq4oZCSekoQsu+qSSSBUSQzSSRAOau+/kkkgEc3Md6dp75pJKAY5SjTu+q4krFR2ngPolUzHeuJIgOtyC5oUkkAHRn4fRdH3+SSSJBa++aac/FJJQI0/b6KnU+3zSSQLoZ7+abqkkoWF+yaEklCDhokcvP6LqSqWGJBJJEhcSSSSy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6828" name="Picture 28" descr="http://allalla.ru/wp-content/uploads/2012/01/dieta-pri-povyshennom-xolesterin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5262578"/>
            <a:ext cx="1595422" cy="1595422"/>
          </a:xfrm>
          <a:prstGeom prst="rect">
            <a:avLst/>
          </a:prstGeom>
          <a:noFill/>
        </p:spPr>
      </p:pic>
      <p:pic>
        <p:nvPicPr>
          <p:cNvPr id="76830" name="Picture 30" descr="http://t0.gstatic.com/images?q=tbn:ANd9GcS5VPZEQNpCYP6BbG6FLxqu_1GyevHrA6vWGKwAaLr7r_Cr9ebKJ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5275373"/>
            <a:ext cx="1714512" cy="1582627"/>
          </a:xfrm>
          <a:prstGeom prst="rect">
            <a:avLst/>
          </a:prstGeom>
          <a:noFill/>
        </p:spPr>
      </p:pic>
      <p:sp>
        <p:nvSpPr>
          <p:cNvPr id="76832" name="AutoShape 32" descr="data:image/jpeg;base64,/9j/4AAQSkZJRgABAQAAAQABAAD/2wCEAAkGBhQSEBUUExIWFRUVFxUUFBcXFBQWFBUVFRcXFBUVFBQYHCYeFxkjGhQUHy8gJCcpLCwsFR4xNTAqNSYrLCkBCQoKDgwOGg8PGiokHyQpLCwsLCktLCwqLCksKSwsLCwsLCwsKSwpLCwsKSwsLCwsLCwsLDQsLCwsLCksLCwsKf/AABEIALcBEwMBIgACEQEDEQH/xAAbAAEAAgMBAQAAAAAAAAAAAAAABAYCAwUBB//EAEIQAAEDAQQGBgcGBgEFAQAAAAEAAgMRBAUhMQYSQVFxkRMiMmGBoQdCUpKxwdEUQ2KC4fAVFiMzcqJTRLLC0vE0/8QAGwEBAAMBAQEBAAAAAAAAAAAAAAIDBAEFBgf/xAA1EQACAQIEAwYEBQQDAAAAAAAAAQIDEQQSQVETITEFFDJhkaEigbHRQlJx4fAVNGLBM3Lx/9oADAMBAAIRAxEAPwD7iiIgCIiAIiIAiIgCIiAIiIAiIgCIiALwL1EB4vURAEREAREQBERAEREAREQBERAEREAREQBERAEREARFpltjG9pwHdXHkgNyLh2/S+CPaXHcFwbX6STlHDzJPkFROvTh4mSUXLoXpF8zk02tj8qN4NHxKjOvq0u7c7gNwd8hgszx9PRMs4LPqhK8Mo3jmvnNiv2OPGTXkP8AnQcVOk06hIp0APFwPxCn36ja7l9SPClsXKS8Ym5yMHFwWh1/QD75nvBfOrZpLAT/APkbU/jeRyAC8Zf7adWywDixzvi5YqnabT+H6P7lio7n0F+k1nH3o8AT8lDl05src5D7pVJdpC/ZFAOETeO0neoj7zeSTqsxx/tx7gMMMMlmfalXy9P3LFQRdJPSXZRtcfBaT6ULPsFeLiPg0qkvmJNSBg7WHVYMeXkt7L0kb2S0fkj319lQfadXf2R3gRLg/wBJcI9X/Yj/AMFIZ6RrMc9Ye79VTG6Q2hpqHtqKgdSPI4n1e4KQzSy1UzYeMcX/AKrse0ausvZfdB0Ft7/sXEekCye2fdJ+CzZp5ZD96fFjvoqRJfT39uOF1TjWGM/JRJHRnOCIcI9X4Fd/qdZf+fuc4ET6O3TWyH79viD9Fvj0psrsrQznT4r5PJZYif7bRwc8fNOhYB2f9yfiFL+q1V+Fej+47vHc+xx3pC7sysPB7fqpDXg5EHgviEkLDlrDhQrBkbx2ZHN4Fw+Ctj2vvH3Od28z7oi+KxXxbY+xaHn82t8VNg9IVujwdqv4tAPMLTDtSk+qaIPDy0PrqL5xZfS3Sgms54tPyKsF3ekSyS0HSah3Pw81rhiqM+kv9FbpSXVFnRaoLUx4qxwcO41W1aSsIiIAiIgCIiALjX9pTDZRRxq84hgz8dwXYK+F/anTSOfIavc4l3ca5dwGSyYqu6SSWpbThmLZPppPM6jQGN3VoPErASsIq+Rz3bmijfeOC4pla0b+OSj2u8K4NOG/f9AvNeNaT1LVRuzqWq3RjARgkd5cfoFDdbHdzcNgCgR1oaFZCaiwVa8582/QvjTS6G8WgnOqzoStYkathlAGGaz5tyVjPoxu55L0xjZ5ABa2nBSBHhgaqyLTRF8gYu4ckDAsNUpqrmbyO2NjmjctTo2r3V8Vi5qHDQ4HILAyOH/xSXY/vuWPRqDppklIjmVyfaHfsKYIO6q81O5c4S1O5iJ9tI2L37WDm08ytkkQGxRSBXuXeEjuY2Oc05Fw81ocTvB8MVvAb3rY+EECjST3fNSVPY5mIOsd3JZttZ/eBUyO63HFwoN21LZZ2gAHE79q193+G8uRXnV7EB1s3he9MaVB50PxWdBq4itFqawZ6uGxU8NdCWYwdID228vosZbvBFW4qRLHtqeSkXZFrOAAUoUW5ZV1DnZXOVZLytFndWORzOBw5ZFfRNDPSSZniG0ABxyeMB+YfNVW3Xbqk18FBsWj8kso1BQA9Z2TQM61WqhOtSqZEuexXNQnG597Rc+4K/Zo9YkkClTmQCQCfCi6C+hMIREQBERAF8o0y0XMM5fEaa9XgbMSajmvq6pHpDYdaMjY11eef73rBj4xdK70LqDakfPS51es3xCxYwFS224tOIqFugtMLj1hT971821F9GehzWhEjaQthhBywO1dKO7on9l9PEFbBceGDwu5ZfqQzI5sdnI8ln0VCpzbok2U5rySwSNzBPmu23Ry5EbGvSSt3QOAxYeS8w/dVHImLmvpiMMVkHqRDGHes0cSpsdwOdi10fvDaihszmZHLc3vC8MXeu7/ACnLT7v3wsP5SnI9T3gpZHuczI4Yi706MnKi7Z0VlA7LaH8QUaW45G4ED3guOEtxmRz2tIwwWOqd6mOsLtw5rYy7Hn2feCkoMZkQhZu9ZiysOa6kWjz3bWDi4KXHoo4j+9GPGqujEjmRw2Mjb6tVsFuAyaAu2/RNgztMfl9Vg7RmIf8AUA8Gkq+OddCDs+pXppnHb+9yjuZ+9ys79Hotj3HgwrWy4mV7LyO8gKfCnLm2MyRWA7Z8lIjsr3dhhceFArSLqjbkweJUS1WrVdQHlgOamqUIeKXoczt9ERrBoK+TrWiZsbfZqK0VlsLbDY29Qh7t9NZx4bAqzNeMQPWJJ41WmS+m+ozxyxVixlCj4Evm7scKpPqdC3vjmkc7oyccAeq0D4nkt1iYZZGRmgbrDqtFGjvO803qvCdziC53LAKz6KQl0rDsB5mhUaeP4s7LV/zzJSoZFdl5ijDQAMgKBZoi9sxhERAEREAVX02jwjIzGty6tVaFXdMjRjD3uHkPosHaX9tO385ltLxo+fWu52uNWnVPkTwXKnu2RubKje3HyzVlIXoXwsMRKPmeom0U8kA50PiCtjbXI3J55q1PszXjrNB4hQpdHojkC3gSFoji46ks+6OUzSCdvrA8QpUWlsg7TQeC8l0ZPqynxAK0SaPTDIsPMLQsRTf4jlqb0OkzTEUxjPNG6Vx7WHkCuMbnmGcdeDgtb7FIM4ncqq1Vk+kvdDh0ztvv+B2bM+5ZR3vZiMRQ8FXnRkZscPylYFw2gj8pU1Ueg4UNyy2a9bKa61RzW9l4WPW7Z5miqVW/sFOqpKrJHOBDcuX8UsQ9fzKwfe1jHrA+JVPJavaN7lLjy/iOd3juW6K97Htothvmx/sFU4Nasy5oTvEx3eG5bP5hsoyZXwWP80wgdWKp2YKsxuGzHwWwE7GnkVB4moOBT3O/Jpf7MS2M0zNKdHiq81jycI3cluZZJScInKt4qe/0HCpHWOl8uxoUaTSKd20DgFqZc8x9QDiQto0emr2m08SqZYt6zO5aS0ND7xlJxkK0OqcS6p7yuzHoqPWkd4YKbDo/E31a8SSss8XHds7niuiKzHQnAV4Cq6NmuuV3q6o3uw8lZIbK1vZaBwC2LJPF/lRx1Gzl2W5WtxedYjwbyVn0eZ/UHcDTkuZRdTRx9ZiNzTzw+q2dkylUxMb7mes/hZZ0RF+hnnBERAEREAVf0yb/AEWnPr5bxquw8lYFxNLf7A/zHhVrhXzWPHK+Hn+hZT8SKUV4AsnjFeUX5yeoelAuJe2kPRyFgbWlMa7aLlyaVSHIALTDCVJq6NUMHVmrpFwBXhkAzIVFkvyZ3r8lofanuzcT4q9dny1Zpj2ZUfiaRepLzjbm8KDaNJ4hlUqqNgecgT4LfFc8rsmFWLB0o+KRasDRj45nVm0rNOqzmvLqtks8oqQGjE4KP/LchFXUaO8rvaP2JkbSA4OcdyjVdGnB5FdkK/dqdN8NXZ0RZG7QOQWRsbD6o5BbqL0Lys73PHI/2BnsN5BeGws9gcgpNV4EzvcGoWVgyaB4BeCyN9kcgt1UTMwa2QtGQHJZ0XtVrdaGjM0XLtnTYFktE9oDWlxNAMVx2aThzg1ja1OZU40pz5xRONKU02l0LI1ZHuXDm0gaDqt6xwGGXNdV9o1Wgv20HidirlTlG111OShKKTa6m4LKq5cV9NfI+ONrnPYAXAilK5YniFpmvST7SyGgZrxGUk4ltMKEcV3gzbs+XK/y6kDuVUaW2NArWuIaAMy45BVue2ySRWcv7TrTqUaS0PjGts3HVXQtLXNngcWAMa+TW1RUNJYBGTT83NT7tldpPf2+5y5vt9uc1zA4arXFwNMcKChrsFXeStWisXXeaYYgcBqj5Kvy2TpHBzsGhrxTaQ+nLLzVn0ZNS6mQAA5mq9jsVp14pL9Sqt4TvIiL7swBERAEREAXG0tbWyu7i340+a7K42ldoa2z0ccXua1ve7t/Bjj4LLjf7ef/AFf0J0/EilAYeCx1VsAWLl+a3PVORNo0xzi5ziS4k81xb/sMcNGsHWOJ4K12m0hjC5xwHn3KlnWtE9drjyC9TCSqSeaT5I9PBynJ5pSeWJ1bnu2NtnMkra5kVXOuqy9NPlRtangulpJaAxjYWnZj4ZKVccAhgMrsK4+G5S4klTdTWT5EuJJU5VX1k7I7jIWjIDktoCpr77mmfqx4DZReSXjNBIGl+scKjPwWTuU3ybV9jP3Ko3ZtX621N9/W0utHRkkMBAP1WmSkdpa2I5Ur3qVpRZmljJa0e4DDeuEddgD8i7Let1CKlTVtrW8zfh4RnTWXlyatu9y5W7SSON2qcSM6KRd95CUF2qWt2EqkXVYTPKB4uKm3zexr0UZoxvVw2qiWChdU49dXsUzwEcypQ5y6t6ItM99QsNC8JDe8TzRrgq7ZLpjji6Sc4kdVu1RdH7E6SWowaDWqr7rSyyab5a6FTwtLJKSk+WujeyLvrclXLx0nd0hZEKjKqX/foAMbM9p+Sr9mjf2mty27ApYbCq2ea/S5bhMEnB1KnyTLZeF6GKAax/qOHKq41ywOmkq4ktGJqVyZrQ57usanJdd1u1IeiizpV7vktHBdOGWPV67F7wro08i8UtdEjPSK9dd3RtPVGdNvcuTZ3UNDh8VKuuVjH60g1qZDeVvs9jdaJSQ2gJqdwCnHLSjltyS6l0YRop02vhS5vdlquW7Yuja5rc9pzXWdH5LXZLMGMDRsC2PeBSppU0Hedy+dqTc5t3PnJyzSbuVi4TW8LYd/Rgd9GitOSkz3c59vEhYTG2LoychrFxPiKLoy2uOKN0jQCASOqMS4HVIG81wSS2OMkQbq6kjS6uZoAHZeIWp1JuTlFW+HLz8lz9kVmNuutshjJOqIjrtphiAQPChK2xSsZRrTXW1nA1rXVGNSoj4pH9O3cHMYd/SAH/XLxUpl0NDganqggUwHW1tY079byVMrKNpS/nX/AGdNUEj5aA4AtxpXDrYUPAK53BEGtIHd81wImAUAXaua3N6QxesW644NIaf+4c17vYTUsQmuS5/Qor+E7aIi+6MIREQBERAFQPSvazGLI6vVExLuGqG18A5yv6pnpQuozWVpArqOx7g4Urz1R4rLjP8AhkW0XaaK/ZbUHYHMefeuPfF4SRT1HZLQBXI7/moF3Ww01XYPZhxAyK6/2tkjdWUV/EvhOFwp3auj26doyu1dFft14PmNDlsAyXf0dujUGu4dY5dwUmx3PE0hzRrLqgKNfEpxyU1ZFtfFJw4dNWRRL2OtaXV2Op4BdfSOdn2drGOBxbgDsopF66OdI8vYaE5jv3qJBoma9Z3JXKrSkoSb8OhpVWjJQk5Wy6WOPd9tdGCGDrO27h3KXZ7AGHpZz3hu0lZT6OzRu6oqNhC32TRqWQ1kqB35q+dWnbMpJJ9dzRUqUneSkkn1/N+nkaYYX2uYE4MHIBRtIo6T6oyaA0K9WG62xt1Wig+KjXpo4yU1ydvCxQxsVU/xSsjHSxkY1U2vhSsvuVy4LTHDE4uPWOHeuCTR2t31Vxh0NaD1nEqRatEo3ZVaro4ujCbd3zNFPGUKdSUrt5upV7NA2TrTS4DZ9FMtF6nU1IW6jNp2ldqyaIxt7RLl0JLnjIALBQZKqeLpOWrXt6FNTFUnJWu0tOiXy+5QLLY3SPAAzKuVrugiymOMY4eO9dSz3exnZaB4KVqLNXxrqSTiuSKcTjpVpRaVktCgWXRaVxpq6verRd9wRxMLSNYntFdfUXoCqrYypV5dF5FdfG1a3KT5eRxm6Lw1rQ8F0rNYWxijRQKTRFRKpOfKTM06s5+JtngCgXlYjI6LOjX6xoaGmo4YeLgughC5CTi7oqOVFcg6NjHEkNe9+eZc5xFT3a3kptnsLWBgA7ALW1zAOzyHJSKIuyqSl1Z0Bq9osXPAxOC5trvgDBmJ37FCNOUnyOpN9CfaLUGCpz2BQtGrY595jaGxlh3VdV58g1cW028ge085Dv8AkFZdAbq1Xl5xIBLjvc/9K8l9d2Nh8klb5lWItGNtS9oiL7A84IiIAiIgC12mAPY5jhVrgQR3FbEXGr8mD49pLow6OQjIjFjvaG8fMfouI21FuEgocq7D9F9yvC7mTMLHio2Ha072nYV8/vzQ90ZJcNdntgZf5j1fgvnMZgHT+KKvH3R6FHEaMrENoLTVpoulBfpHaFe8Ln2m4Hx4sNRnvHJRBI4dppXi1KCfU2pwmWuG9I3etTjgprHA7VSWzA7VujnIycR4rJPCbMOlsXljQsgAqhFfEg9avFSY9IHjMArNLCTK3SkWcIuDFpINrSpDNIIz3Kp0JrQi4S2OsAigsveM+sFubb2e0OarcJLQjZkiiELR9tZ7Q5p9sZ7Q5rmV7CzN4C9UX7ez2hzXjryZ7Q5ruR7CzJaKAb2Z7QWJvhm9d4UtjuVnRSq48l/AZAlR5L9dsA8VNUJvQkqcjv6y8dIKZqtvvN59anBRnzk5knxViwz1ZJUmWSW9WN9ap7sVBnv0nsineVxekWxtne7stPE4BaKeFTfJXJZIx6m2a2Odi51fgoxtBJowVO/YPFTrPo853ay5D9V3rquOppG3WIzdkxvj8l61Ds+Umk0UzxEUvhONdNwuLhUVe7Z+8gvpN13cIYw0Z5uO8ry7rrbEN7jm75DcFNX1WGwyox8zzak3NhERaysIiIAiIgCIiAJREQHIt2jUb8Wf03dw6p4s+lFW7x0WcK60esPaZjzbmFe0WKtgaVXnaz8iyNSUT5FaNG2PqGuFRSuwjcoMmjkrN/xX2K03dHJ22NJ30x94YqBNo4D2Hub3HrD6+a8up2XNeB3NMcU0fIzY5BtHA4FeiJ/snwxX0y06OPOBax47jQ+ajO0Yb60JHD9Filgay6xL1ij54a7QeRXn7yV4OjzK9V7mdx/VapLkcMpGu4tBWaVCSLFiUUvWptWbJFa36OPdmyN3MKK3Rkmv9EZ7HkfJQdKRPvETiB691l2zow7/AIT74+ixGjb/APhPvqHAlsO8QOMXJrhdv+WH/wDDl+P9FKi0ecPuG+Lz9F3u8jneIlY6Wm1edKrrDchw/oQjjUqXHYHNGULODK/EqxYZkXiVsUaKB7uyxx4AqY24bQfuiOOCucQNKGWv+DQPgFmLCSexI/8AyqB/sroYFy3+SK3inoimuuCRtNYjg3rHyW+zXI00Ja93EhoVzjumSlA1jOJqfL6rczR+vbkJ7mgNHzW6n2Z/j6lEsTJ6lbgu9jBUsazzcFNs9idJ2IyfxO6rf18FZILsjZiGCu84nmVKXp08FlVm/Qzupc41n0eGcrtb8Iwb9T5LrxxhooAABkAKBZIt0KcYK0UVtthERTOBERAEREAREQBERAEREAREQBERAEREB4Wg5haXWGM5sbyC3ouOKfVAiG6o/ZpwJ+qx/hLPxD8xU1FW6NN/hXoduyD/AAlu93vIbpb7Tve/RTkXO70vyo7mZD/hTN7veKC6o9xPFzvqpiLvAp/lXocuyK27Ix6g8z8VsbZGDJjfdC3IpKEV0SFzwBeoimcCIiAIiIAiIgCIiAIiIAiIgCIiAIiIAiIgCIiAIiIAiIgCIiAIiIAiIgCIiAIiIAiIgCIiAIiIAiIgCIiAIiIA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6834" name="AutoShape 34" descr="data:image/jpeg;base64,/9j/4AAQSkZJRgABAQAAAQABAAD/2wCEAAkGBhQSEBUUExIWFRUVFxUUFBcXFBQWFBUVFRcXFBUVFBQYHCYeFxkjGhQUHy8gJCcpLCwsFR4xNTAqNSYrLCkBCQoKDgwOGg8PGiokHyQpLCwsLCktLCwqLCksKSwsLCwsLCwsKSwpLCwsKSwsLCwsLCwsLDQsLCwsLCksLCwsKf/AABEIALcBEwMBIgACEQEDEQH/xAAbAAEAAgMBAQAAAAAAAAAAAAAABAYCAwUBB//EAEIQAAEDAQQGBgcGBgEFAQAAAAEAAgMRBAUhMQYSQVFxkRMiMmGBoQdCUpKxwdEUQ2KC4fAVFiMzcqJTRLLC0vE0/8QAGwEBAAMBAQEBAAAAAAAAAAAAAAIDBAEFBgf/xAA1EQACAQIEAwYEBQQDAAAAAAAAAQIDEQQSQVETITEFFDJhkaEigbHRQlJx4fAVNGLBM3Lx/9oADAMBAAIRAxEAPwD7iiIgCIiAIiIAiIgCIiAIiIAiIgCIiALwL1EB4vURAEREAREQBERAEREAREQBERAEREAREQBERAEREARFpltjG9pwHdXHkgNyLh2/S+CPaXHcFwbX6STlHDzJPkFROvTh4mSUXLoXpF8zk02tj8qN4NHxKjOvq0u7c7gNwd8hgszx9PRMs4LPqhK8Mo3jmvnNiv2OPGTXkP8AnQcVOk06hIp0APFwPxCn36ja7l9SPClsXKS8Ym5yMHFwWh1/QD75nvBfOrZpLAT/APkbU/jeRyAC8Zf7adWywDixzvi5YqnabT+H6P7lio7n0F+k1nH3o8AT8lDl05src5D7pVJdpC/ZFAOETeO0neoj7zeSTqsxx/tx7gMMMMlmfalXy9P3LFQRdJPSXZRtcfBaT6ULPsFeLiPg0qkvmJNSBg7WHVYMeXkt7L0kb2S0fkj319lQfadXf2R3gRLg/wBJcI9X/Yj/AMFIZ6RrMc9Ye79VTG6Q2hpqHtqKgdSPI4n1e4KQzSy1UzYeMcX/AKrse0ausvZfdB0Ft7/sXEekCye2fdJ+CzZp5ZD96fFjvoqRJfT39uOF1TjWGM/JRJHRnOCIcI9X4Fd/qdZf+fuc4ET6O3TWyH79viD9Fvj0psrsrQznT4r5PJZYif7bRwc8fNOhYB2f9yfiFL+q1V+Fej+47vHc+xx3pC7sysPB7fqpDXg5EHgviEkLDlrDhQrBkbx2ZHN4Fw+Ctj2vvH3Od28z7oi+KxXxbY+xaHn82t8VNg9IVujwdqv4tAPMLTDtSk+qaIPDy0PrqL5xZfS3Sgms54tPyKsF3ekSyS0HSah3Pw81rhiqM+kv9FbpSXVFnRaoLUx4qxwcO41W1aSsIiIAiIgCIiALjX9pTDZRRxq84hgz8dwXYK+F/anTSOfIavc4l3ca5dwGSyYqu6SSWpbThmLZPppPM6jQGN3VoPErASsIq+Rz3bmijfeOC4pla0b+OSj2u8K4NOG/f9AvNeNaT1LVRuzqWq3RjARgkd5cfoFDdbHdzcNgCgR1oaFZCaiwVa8582/QvjTS6G8WgnOqzoStYkathlAGGaz5tyVjPoxu55L0xjZ5ABa2nBSBHhgaqyLTRF8gYu4ckDAsNUpqrmbyO2NjmjctTo2r3V8Vi5qHDQ4HILAyOH/xSXY/vuWPRqDppklIjmVyfaHfsKYIO6q81O5c4S1O5iJ9tI2L37WDm08ytkkQGxRSBXuXeEjuY2Oc05Fw81ocTvB8MVvAb3rY+EECjST3fNSVPY5mIOsd3JZttZ/eBUyO63HFwoN21LZZ2gAHE79q193+G8uRXnV7EB1s3he9MaVB50PxWdBq4itFqawZ6uGxU8NdCWYwdID228vosZbvBFW4qRLHtqeSkXZFrOAAUoUW5ZV1DnZXOVZLytFndWORzOBw5ZFfRNDPSSZniG0ABxyeMB+YfNVW3Xbqk18FBsWj8kso1BQA9Z2TQM61WqhOtSqZEuexXNQnG597Rc+4K/Zo9YkkClTmQCQCfCi6C+hMIREQBERAF8o0y0XMM5fEaa9XgbMSajmvq6pHpDYdaMjY11eef73rBj4xdK70LqDakfPS51es3xCxYwFS224tOIqFugtMLj1hT971821F9GehzWhEjaQthhBywO1dKO7on9l9PEFbBceGDwu5ZfqQzI5sdnI8ln0VCpzbok2U5rySwSNzBPmu23Ry5EbGvSSt3QOAxYeS8w/dVHImLmvpiMMVkHqRDGHes0cSpsdwOdi10fvDaihszmZHLc3vC8MXeu7/ACnLT7v3wsP5SnI9T3gpZHuczI4Yi706MnKi7Z0VlA7LaH8QUaW45G4ED3guOEtxmRz2tIwwWOqd6mOsLtw5rYy7Hn2feCkoMZkQhZu9ZiysOa6kWjz3bWDi4KXHoo4j+9GPGqujEjmRw2Mjb6tVsFuAyaAu2/RNgztMfl9Vg7RmIf8AUA8Gkq+OddCDs+pXppnHb+9yjuZ+9ys79Hotj3HgwrWy4mV7LyO8gKfCnLm2MyRWA7Z8lIjsr3dhhceFArSLqjbkweJUS1WrVdQHlgOamqUIeKXoczt9ERrBoK+TrWiZsbfZqK0VlsLbDY29Qh7t9NZx4bAqzNeMQPWJJ41WmS+m+ozxyxVixlCj4Evm7scKpPqdC3vjmkc7oyccAeq0D4nkt1iYZZGRmgbrDqtFGjvO803qvCdziC53LAKz6KQl0rDsB5mhUaeP4s7LV/zzJSoZFdl5ijDQAMgKBZoi9sxhERAEREAVX02jwjIzGty6tVaFXdMjRjD3uHkPosHaX9tO385ltLxo+fWu52uNWnVPkTwXKnu2RubKje3HyzVlIXoXwsMRKPmeom0U8kA50PiCtjbXI3J55q1PszXjrNB4hQpdHojkC3gSFoji46ks+6OUzSCdvrA8QpUWlsg7TQeC8l0ZPqynxAK0SaPTDIsPMLQsRTf4jlqb0OkzTEUxjPNG6Vx7WHkCuMbnmGcdeDgtb7FIM4ncqq1Vk+kvdDh0ztvv+B2bM+5ZR3vZiMRQ8FXnRkZscPylYFw2gj8pU1Ueg4UNyy2a9bKa61RzW9l4WPW7Z5miqVW/sFOqpKrJHOBDcuX8UsQ9fzKwfe1jHrA+JVPJavaN7lLjy/iOd3juW6K97Htothvmx/sFU4Nasy5oTvEx3eG5bP5hsoyZXwWP80wgdWKp2YKsxuGzHwWwE7GnkVB4moOBT3O/Jpf7MS2M0zNKdHiq81jycI3cluZZJScInKt4qe/0HCpHWOl8uxoUaTSKd20DgFqZc8x9QDiQto0emr2m08SqZYt6zO5aS0ND7xlJxkK0OqcS6p7yuzHoqPWkd4YKbDo/E31a8SSss8XHds7niuiKzHQnAV4Cq6NmuuV3q6o3uw8lZIbK1vZaBwC2LJPF/lRx1Gzl2W5WtxedYjwbyVn0eZ/UHcDTkuZRdTRx9ZiNzTzw+q2dkylUxMb7mes/hZZ0RF+hnnBERAEREAVf0yb/AEWnPr5bxquw8lYFxNLf7A/zHhVrhXzWPHK+Hn+hZT8SKUV4AsnjFeUX5yeoelAuJe2kPRyFgbWlMa7aLlyaVSHIALTDCVJq6NUMHVmrpFwBXhkAzIVFkvyZ3r8lofanuzcT4q9dny1Zpj2ZUfiaRepLzjbm8KDaNJ4hlUqqNgecgT4LfFc8rsmFWLB0o+KRasDRj45nVm0rNOqzmvLqtks8oqQGjE4KP/LchFXUaO8rvaP2JkbSA4OcdyjVdGnB5FdkK/dqdN8NXZ0RZG7QOQWRsbD6o5BbqL0Lys73PHI/2BnsN5BeGws9gcgpNV4EzvcGoWVgyaB4BeCyN9kcgt1UTMwa2QtGQHJZ0XtVrdaGjM0XLtnTYFktE9oDWlxNAMVx2aThzg1ja1OZU40pz5xRONKU02l0LI1ZHuXDm0gaDqt6xwGGXNdV9o1Wgv20HidirlTlG111OShKKTa6m4LKq5cV9NfI+ONrnPYAXAilK5YniFpmvST7SyGgZrxGUk4ltMKEcV3gzbs+XK/y6kDuVUaW2NArWuIaAMy45BVue2ySRWcv7TrTqUaS0PjGts3HVXQtLXNngcWAMa+TW1RUNJYBGTT83NT7tldpPf2+5y5vt9uc1zA4arXFwNMcKChrsFXeStWisXXeaYYgcBqj5Kvy2TpHBzsGhrxTaQ+nLLzVn0ZNS6mQAA5mq9jsVp14pL9Sqt4TvIiL7swBERAEREAXG0tbWyu7i340+a7K42ldoa2z0ccXua1ve7t/Bjj4LLjf7ef/AFf0J0/EilAYeCx1VsAWLl+a3PVORNo0xzi5ziS4k81xb/sMcNGsHWOJ4K12m0hjC5xwHn3KlnWtE9drjyC9TCSqSeaT5I9PBynJ5pSeWJ1bnu2NtnMkra5kVXOuqy9NPlRtangulpJaAxjYWnZj4ZKVccAhgMrsK4+G5S4klTdTWT5EuJJU5VX1k7I7jIWjIDktoCpr77mmfqx4DZReSXjNBIGl+scKjPwWTuU3ybV9jP3Ko3ZtX621N9/W0utHRkkMBAP1WmSkdpa2I5Ur3qVpRZmljJa0e4DDeuEddgD8i7Let1CKlTVtrW8zfh4RnTWXlyatu9y5W7SSON2qcSM6KRd95CUF2qWt2EqkXVYTPKB4uKm3zexr0UZoxvVw2qiWChdU49dXsUzwEcypQ5y6t6ItM99QsNC8JDe8TzRrgq7ZLpjji6Sc4kdVu1RdH7E6SWowaDWqr7rSyyab5a6FTwtLJKSk+WujeyLvrclXLx0nd0hZEKjKqX/foAMbM9p+Sr9mjf2mty27ApYbCq2ea/S5bhMEnB1KnyTLZeF6GKAax/qOHKq41ywOmkq4ktGJqVyZrQ57usanJdd1u1IeiizpV7vktHBdOGWPV67F7wro08i8UtdEjPSK9dd3RtPVGdNvcuTZ3UNDh8VKuuVjH60g1qZDeVvs9jdaJSQ2gJqdwCnHLSjltyS6l0YRop02vhS5vdlquW7Yuja5rc9pzXWdH5LXZLMGMDRsC2PeBSppU0Hedy+dqTc5t3PnJyzSbuVi4TW8LYd/Rgd9GitOSkz3c59vEhYTG2LoychrFxPiKLoy2uOKN0jQCASOqMS4HVIG81wSS2OMkQbq6kjS6uZoAHZeIWp1JuTlFW+HLz8lz9kVmNuutshjJOqIjrtphiAQPChK2xSsZRrTXW1nA1rXVGNSoj4pH9O3cHMYd/SAH/XLxUpl0NDganqggUwHW1tY079byVMrKNpS/nX/AGdNUEj5aA4AtxpXDrYUPAK53BEGtIHd81wImAUAXaua3N6QxesW644NIaf+4c17vYTUsQmuS5/Qor+E7aIi+6MIREQBERAFQPSvazGLI6vVExLuGqG18A5yv6pnpQuozWVpArqOx7g4Urz1R4rLjP8AhkW0XaaK/ZbUHYHMefeuPfF4SRT1HZLQBXI7/moF3Ww01XYPZhxAyK6/2tkjdWUV/EvhOFwp3auj26doyu1dFft14PmNDlsAyXf0dujUGu4dY5dwUmx3PE0hzRrLqgKNfEpxyU1ZFtfFJw4dNWRRL2OtaXV2Op4BdfSOdn2drGOBxbgDsopF66OdI8vYaE5jv3qJBoma9Z3JXKrSkoSb8OhpVWjJQk5Wy6WOPd9tdGCGDrO27h3KXZ7AGHpZz3hu0lZT6OzRu6oqNhC32TRqWQ1kqB35q+dWnbMpJJ9dzRUqUneSkkn1/N+nkaYYX2uYE4MHIBRtIo6T6oyaA0K9WG62xt1Wig+KjXpo4yU1ydvCxQxsVU/xSsjHSxkY1U2vhSsvuVy4LTHDE4uPWOHeuCTR2t31Vxh0NaD1nEqRatEo3ZVaro4ujCbd3zNFPGUKdSUrt5upV7NA2TrTS4DZ9FMtF6nU1IW6jNp2ldqyaIxt7RLl0JLnjIALBQZKqeLpOWrXt6FNTFUnJWu0tOiXy+5QLLY3SPAAzKuVrugiymOMY4eO9dSz3exnZaB4KVqLNXxrqSTiuSKcTjpVpRaVktCgWXRaVxpq6verRd9wRxMLSNYntFdfUXoCqrYypV5dF5FdfG1a3KT5eRxm6Lw1rQ8F0rNYWxijRQKTRFRKpOfKTM06s5+JtngCgXlYjI6LOjX6xoaGmo4YeLgughC5CTi7oqOVFcg6NjHEkNe9+eZc5xFT3a3kptnsLWBgA7ALW1zAOzyHJSKIuyqSl1Z0Bq9osXPAxOC5trvgDBmJ37FCNOUnyOpN9CfaLUGCpz2BQtGrY595jaGxlh3VdV58g1cW028ge085Dv8AkFZdAbq1Xl5xIBLjvc/9K8l9d2Nh8klb5lWItGNtS9oiL7A84IiIAiIgC12mAPY5jhVrgQR3FbEXGr8mD49pLow6OQjIjFjvaG8fMfouI21FuEgocq7D9F9yvC7mTMLHio2Ha072nYV8/vzQ90ZJcNdntgZf5j1fgvnMZgHT+KKvH3R6FHEaMrENoLTVpoulBfpHaFe8Ln2m4Hx4sNRnvHJRBI4dppXi1KCfU2pwmWuG9I3etTjgprHA7VSWzA7VujnIycR4rJPCbMOlsXljQsgAqhFfEg9avFSY9IHjMArNLCTK3SkWcIuDFpINrSpDNIIz3Kp0JrQi4S2OsAigsveM+sFubb2e0OarcJLQjZkiiELR9tZ7Q5p9sZ7Q5rmV7CzN4C9UX7ez2hzXjryZ7Q5ruR7CzJaKAb2Z7QWJvhm9d4UtjuVnRSq48l/AZAlR5L9dsA8VNUJvQkqcjv6y8dIKZqtvvN59anBRnzk5knxViwz1ZJUmWSW9WN9ap7sVBnv0nsineVxekWxtne7stPE4BaKeFTfJXJZIx6m2a2Odi51fgoxtBJowVO/YPFTrPo853ay5D9V3rquOppG3WIzdkxvj8l61Ds+Umk0UzxEUvhONdNwuLhUVe7Z+8gvpN13cIYw0Z5uO8ry7rrbEN7jm75DcFNX1WGwyox8zzak3NhERaysIiIAiIgCIiAJREQHIt2jUb8Wf03dw6p4s+lFW7x0WcK60esPaZjzbmFe0WKtgaVXnaz8iyNSUT5FaNG2PqGuFRSuwjcoMmjkrN/xX2K03dHJ22NJ30x94YqBNo4D2Hub3HrD6+a8up2XNeB3NMcU0fIzY5BtHA4FeiJ/snwxX0y06OPOBax47jQ+ajO0Yb60JHD9Filgay6xL1ij54a7QeRXn7yV4OjzK9V7mdx/VapLkcMpGu4tBWaVCSLFiUUvWptWbJFa36OPdmyN3MKK3Rkmv9EZ7HkfJQdKRPvETiB691l2zow7/AIT74+ixGjb/APhPvqHAlsO8QOMXJrhdv+WH/wDDl+P9FKi0ecPuG+Lz9F3u8jneIlY6Wm1edKrrDchw/oQjjUqXHYHNGULODK/EqxYZkXiVsUaKB7uyxx4AqY24bQfuiOOCucQNKGWv+DQPgFmLCSexI/8AyqB/sroYFy3+SK3inoimuuCRtNYjg3rHyW+zXI00Ja93EhoVzjumSlA1jOJqfL6rczR+vbkJ7mgNHzW6n2Z/j6lEsTJ6lbgu9jBUsazzcFNs9idJ2IyfxO6rf18FZILsjZiGCu84nmVKXp08FlVm/Qzupc41n0eGcrtb8Iwb9T5LrxxhooAABkAKBZIt0KcYK0UVtthERTOBERAEREAREQBERAEREAREQBERAEREB4Wg5haXWGM5sbyC3ouOKfVAiG6o/ZpwJ+qx/hLPxD8xU1FW6NN/hXoduyD/AAlu93vIbpb7Tve/RTkXO70vyo7mZD/hTN7veKC6o9xPFzvqpiLvAp/lXocuyK27Ix6g8z8VsbZGDJjfdC3IpKEV0SFzwBeoimcCIiAIiIAiIgCIiAIiIAiIgCIiAIiIAiIgCIiAIiIAiIgCIiAIiIAiIgCIiAIiIAiIgCIiAIiIAiIgCIiAIiIA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6836" name="AutoShape 36" descr="data:image/jpeg;base64,/9j/4AAQSkZJRgABAQAAAQABAAD/2wCEAAkGBhQSEBUUExIWFRUVFxUUFBcXFBQWFBUVFRcXFBUVFBQYHCYeFxkjGhQUHy8gJCcpLCwsFR4xNTAqNSYrLCkBCQoKDgwOGg8PGiokHyQpLCwsLCktLCwqLCksKSwsLCwsLCwsKSwpLCwsKSwsLCwsLCwsLDQsLCwsLCksLCwsKf/AABEIALcBEwMBIgACEQEDEQH/xAAbAAEAAgMBAQAAAAAAAAAAAAAABAYCAwUBB//EAEIQAAEDAQQGBgcGBgEFAQAAAAEAAgMRBAUhMQYSQVFxkRMiMmGBoQdCUpKxwdEUQ2KC4fAVFiMzcqJTRLLC0vE0/8QAGwEBAAMBAQEBAAAAAAAAAAAAAAIDBAEFBgf/xAA1EQACAQIEAwYEBQQDAAAAAAAAAQIDEQQSQVETITEFFDJhkaEigbHRQlJx4fAVNGLBM3Lx/9oADAMBAAIRAxEAPwD7iiIgCIiAIiIAiIgCIiAIiIAiIgCIiALwL1EB4vURAEREAREQBERAEREAREQBERAEREAREQBERAEREARFpltjG9pwHdXHkgNyLh2/S+CPaXHcFwbX6STlHDzJPkFROvTh4mSUXLoXpF8zk02tj8qN4NHxKjOvq0u7c7gNwd8hgszx9PRMs4LPqhK8Mo3jmvnNiv2OPGTXkP8AnQcVOk06hIp0APFwPxCn36ja7l9SPClsXKS8Ym5yMHFwWh1/QD75nvBfOrZpLAT/APkbU/jeRyAC8Zf7adWywDixzvi5YqnabT+H6P7lio7n0F+k1nH3o8AT8lDl05src5D7pVJdpC/ZFAOETeO0neoj7zeSTqsxx/tx7gMMMMlmfalXy9P3LFQRdJPSXZRtcfBaT6ULPsFeLiPg0qkvmJNSBg7WHVYMeXkt7L0kb2S0fkj319lQfadXf2R3gRLg/wBJcI9X/Yj/AMFIZ6RrMc9Ye79VTG6Q2hpqHtqKgdSPI4n1e4KQzSy1UzYeMcX/AKrse0ausvZfdB0Ft7/sXEekCye2fdJ+CzZp5ZD96fFjvoqRJfT39uOF1TjWGM/JRJHRnOCIcI9X4Fd/qdZf+fuc4ET6O3TWyH79viD9Fvj0psrsrQznT4r5PJZYif7bRwc8fNOhYB2f9yfiFL+q1V+Fej+47vHc+xx3pC7sysPB7fqpDXg5EHgviEkLDlrDhQrBkbx2ZHN4Fw+Ctj2vvH3Od28z7oi+KxXxbY+xaHn82t8VNg9IVujwdqv4tAPMLTDtSk+qaIPDy0PrqL5xZfS3Sgms54tPyKsF3ekSyS0HSah3Pw81rhiqM+kv9FbpSXVFnRaoLUx4qxwcO41W1aSsIiIAiIgCIiALjX9pTDZRRxq84hgz8dwXYK+F/anTSOfIavc4l3ca5dwGSyYqu6SSWpbThmLZPppPM6jQGN3VoPErASsIq+Rz3bmijfeOC4pla0b+OSj2u8K4NOG/f9AvNeNaT1LVRuzqWq3RjARgkd5cfoFDdbHdzcNgCgR1oaFZCaiwVa8582/QvjTS6G8WgnOqzoStYkathlAGGaz5tyVjPoxu55L0xjZ5ABa2nBSBHhgaqyLTRF8gYu4ckDAsNUpqrmbyO2NjmjctTo2r3V8Vi5qHDQ4HILAyOH/xSXY/vuWPRqDppklIjmVyfaHfsKYIO6q81O5c4S1O5iJ9tI2L37WDm08ytkkQGxRSBXuXeEjuY2Oc05Fw81ocTvB8MVvAb3rY+EECjST3fNSVPY5mIOsd3JZttZ/eBUyO63HFwoN21LZZ2gAHE79q193+G8uRXnV7EB1s3he9MaVB50PxWdBq4itFqawZ6uGxU8NdCWYwdID228vosZbvBFW4qRLHtqeSkXZFrOAAUoUW5ZV1DnZXOVZLytFndWORzOBw5ZFfRNDPSSZniG0ABxyeMB+YfNVW3Xbqk18FBsWj8kso1BQA9Z2TQM61WqhOtSqZEuexXNQnG597Rc+4K/Zo9YkkClTmQCQCfCi6C+hMIREQBERAF8o0y0XMM5fEaa9XgbMSajmvq6pHpDYdaMjY11eef73rBj4xdK70LqDakfPS51es3xCxYwFS224tOIqFugtMLj1hT971821F9GehzWhEjaQthhBywO1dKO7on9l9PEFbBceGDwu5ZfqQzI5sdnI8ln0VCpzbok2U5rySwSNzBPmu23Ry5EbGvSSt3QOAxYeS8w/dVHImLmvpiMMVkHqRDGHes0cSpsdwOdi10fvDaihszmZHLc3vC8MXeu7/ACnLT7v3wsP5SnI9T3gpZHuczI4Yi706MnKi7Z0VlA7LaH8QUaW45G4ED3guOEtxmRz2tIwwWOqd6mOsLtw5rYy7Hn2feCkoMZkQhZu9ZiysOa6kWjz3bWDi4KXHoo4j+9GPGqujEjmRw2Mjb6tVsFuAyaAu2/RNgztMfl9Vg7RmIf8AUA8Gkq+OddCDs+pXppnHb+9yjuZ+9ys79Hotj3HgwrWy4mV7LyO8gKfCnLm2MyRWA7Z8lIjsr3dhhceFArSLqjbkweJUS1WrVdQHlgOamqUIeKXoczt9ERrBoK+TrWiZsbfZqK0VlsLbDY29Qh7t9NZx4bAqzNeMQPWJJ41WmS+m+ozxyxVixlCj4Evm7scKpPqdC3vjmkc7oyccAeq0D4nkt1iYZZGRmgbrDqtFGjvO803qvCdziC53LAKz6KQl0rDsB5mhUaeP4s7LV/zzJSoZFdl5ijDQAMgKBZoi9sxhERAEREAVX02jwjIzGty6tVaFXdMjRjD3uHkPosHaX9tO385ltLxo+fWu52uNWnVPkTwXKnu2RubKje3HyzVlIXoXwsMRKPmeom0U8kA50PiCtjbXI3J55q1PszXjrNB4hQpdHojkC3gSFoji46ks+6OUzSCdvrA8QpUWlsg7TQeC8l0ZPqynxAK0SaPTDIsPMLQsRTf4jlqb0OkzTEUxjPNG6Vx7WHkCuMbnmGcdeDgtb7FIM4ncqq1Vk+kvdDh0ztvv+B2bM+5ZR3vZiMRQ8FXnRkZscPylYFw2gj8pU1Ueg4UNyy2a9bKa61RzW9l4WPW7Z5miqVW/sFOqpKrJHOBDcuX8UsQ9fzKwfe1jHrA+JVPJavaN7lLjy/iOd3juW6K97Htothvmx/sFU4Nasy5oTvEx3eG5bP5hsoyZXwWP80wgdWKp2YKsxuGzHwWwE7GnkVB4moOBT3O/Jpf7MS2M0zNKdHiq81jycI3cluZZJScInKt4qe/0HCpHWOl8uxoUaTSKd20DgFqZc8x9QDiQto0emr2m08SqZYt6zO5aS0ND7xlJxkK0OqcS6p7yuzHoqPWkd4YKbDo/E31a8SSss8XHds7niuiKzHQnAV4Cq6NmuuV3q6o3uw8lZIbK1vZaBwC2LJPF/lRx1Gzl2W5WtxedYjwbyVn0eZ/UHcDTkuZRdTRx9ZiNzTzw+q2dkylUxMb7mes/hZZ0RF+hnnBERAEREAVf0yb/AEWnPr5bxquw8lYFxNLf7A/zHhVrhXzWPHK+Hn+hZT8SKUV4AsnjFeUX5yeoelAuJe2kPRyFgbWlMa7aLlyaVSHIALTDCVJq6NUMHVmrpFwBXhkAzIVFkvyZ3r8lofanuzcT4q9dny1Zpj2ZUfiaRepLzjbm8KDaNJ4hlUqqNgecgT4LfFc8rsmFWLB0o+KRasDRj45nVm0rNOqzmvLqtks8oqQGjE4KP/LchFXUaO8rvaP2JkbSA4OcdyjVdGnB5FdkK/dqdN8NXZ0RZG7QOQWRsbD6o5BbqL0Lys73PHI/2BnsN5BeGws9gcgpNV4EzvcGoWVgyaB4BeCyN9kcgt1UTMwa2QtGQHJZ0XtVrdaGjM0XLtnTYFktE9oDWlxNAMVx2aThzg1ja1OZU40pz5xRONKU02l0LI1ZHuXDm0gaDqt6xwGGXNdV9o1Wgv20HidirlTlG111OShKKTa6m4LKq5cV9NfI+ONrnPYAXAilK5YniFpmvST7SyGgZrxGUk4ltMKEcV3gzbs+XK/y6kDuVUaW2NArWuIaAMy45BVue2ySRWcv7TrTqUaS0PjGts3HVXQtLXNngcWAMa+TW1RUNJYBGTT83NT7tldpPf2+5y5vt9uc1zA4arXFwNMcKChrsFXeStWisXXeaYYgcBqj5Kvy2TpHBzsGhrxTaQ+nLLzVn0ZNS6mQAA5mq9jsVp14pL9Sqt4TvIiL7swBERAEREAXG0tbWyu7i340+a7K42ldoa2z0ccXua1ve7t/Bjj4LLjf7ef/AFf0J0/EilAYeCx1VsAWLl+a3PVORNo0xzi5ziS4k81xb/sMcNGsHWOJ4K12m0hjC5xwHn3KlnWtE9drjyC9TCSqSeaT5I9PBynJ5pSeWJ1bnu2NtnMkra5kVXOuqy9NPlRtangulpJaAxjYWnZj4ZKVccAhgMrsK4+G5S4klTdTWT5EuJJU5VX1k7I7jIWjIDktoCpr77mmfqx4DZReSXjNBIGl+scKjPwWTuU3ybV9jP3Ko3ZtX621N9/W0utHRkkMBAP1WmSkdpa2I5Ur3qVpRZmljJa0e4DDeuEddgD8i7Let1CKlTVtrW8zfh4RnTWXlyatu9y5W7SSON2qcSM6KRd95CUF2qWt2EqkXVYTPKB4uKm3zexr0UZoxvVw2qiWChdU49dXsUzwEcypQ5y6t6ItM99QsNC8JDe8TzRrgq7ZLpjji6Sc4kdVu1RdH7E6SWowaDWqr7rSyyab5a6FTwtLJKSk+WujeyLvrclXLx0nd0hZEKjKqX/foAMbM9p+Sr9mjf2mty27ApYbCq2ea/S5bhMEnB1KnyTLZeF6GKAax/qOHKq41ywOmkq4ktGJqVyZrQ57usanJdd1u1IeiizpV7vktHBdOGWPV67F7wro08i8UtdEjPSK9dd3RtPVGdNvcuTZ3UNDh8VKuuVjH60g1qZDeVvs9jdaJSQ2gJqdwCnHLSjltyS6l0YRop02vhS5vdlquW7Yuja5rc9pzXWdH5LXZLMGMDRsC2PeBSppU0Hedy+dqTc5t3PnJyzSbuVi4TW8LYd/Rgd9GitOSkz3c59vEhYTG2LoychrFxPiKLoy2uOKN0jQCASOqMS4HVIG81wSS2OMkQbq6kjS6uZoAHZeIWp1JuTlFW+HLz8lz9kVmNuutshjJOqIjrtphiAQPChK2xSsZRrTXW1nA1rXVGNSoj4pH9O3cHMYd/SAH/XLxUpl0NDganqggUwHW1tY079byVMrKNpS/nX/AGdNUEj5aA4AtxpXDrYUPAK53BEGtIHd81wImAUAXaua3N6QxesW644NIaf+4c17vYTUsQmuS5/Qor+E7aIi+6MIREQBERAFQPSvazGLI6vVExLuGqG18A5yv6pnpQuozWVpArqOx7g4Urz1R4rLjP8AhkW0XaaK/ZbUHYHMefeuPfF4SRT1HZLQBXI7/moF3Ww01XYPZhxAyK6/2tkjdWUV/EvhOFwp3auj26doyu1dFft14PmNDlsAyXf0dujUGu4dY5dwUmx3PE0hzRrLqgKNfEpxyU1ZFtfFJw4dNWRRL2OtaXV2Op4BdfSOdn2drGOBxbgDsopF66OdI8vYaE5jv3qJBoma9Z3JXKrSkoSb8OhpVWjJQk5Wy6WOPd9tdGCGDrO27h3KXZ7AGHpZz3hu0lZT6OzRu6oqNhC32TRqWQ1kqB35q+dWnbMpJJ9dzRUqUneSkkn1/N+nkaYYX2uYE4MHIBRtIo6T6oyaA0K9WG62xt1Wig+KjXpo4yU1ydvCxQxsVU/xSsjHSxkY1U2vhSsvuVy4LTHDE4uPWOHeuCTR2t31Vxh0NaD1nEqRatEo3ZVaro4ujCbd3zNFPGUKdSUrt5upV7NA2TrTS4DZ9FMtF6nU1IW6jNp2ldqyaIxt7RLl0JLnjIALBQZKqeLpOWrXt6FNTFUnJWu0tOiXy+5QLLY3SPAAzKuVrugiymOMY4eO9dSz3exnZaB4KVqLNXxrqSTiuSKcTjpVpRaVktCgWXRaVxpq6verRd9wRxMLSNYntFdfUXoCqrYypV5dF5FdfG1a3KT5eRxm6Lw1rQ8F0rNYWxijRQKTRFRKpOfKTM06s5+JtngCgXlYjI6LOjX6xoaGmo4YeLgughC5CTi7oqOVFcg6NjHEkNe9+eZc5xFT3a3kptnsLWBgA7ALW1zAOzyHJSKIuyqSl1Z0Bq9osXPAxOC5trvgDBmJ37FCNOUnyOpN9CfaLUGCpz2BQtGrY595jaGxlh3VdV58g1cW028ge085Dv8AkFZdAbq1Xl5xIBLjvc/9K8l9d2Nh8klb5lWItGNtS9oiL7A84IiIAiIgC12mAPY5jhVrgQR3FbEXGr8mD49pLow6OQjIjFjvaG8fMfouI21FuEgocq7D9F9yvC7mTMLHio2Ha072nYV8/vzQ90ZJcNdntgZf5j1fgvnMZgHT+KKvH3R6FHEaMrENoLTVpoulBfpHaFe8Ln2m4Hx4sNRnvHJRBI4dppXi1KCfU2pwmWuG9I3etTjgprHA7VSWzA7VujnIycR4rJPCbMOlsXljQsgAqhFfEg9avFSY9IHjMArNLCTK3SkWcIuDFpINrSpDNIIz3Kp0JrQi4S2OsAigsveM+sFubb2e0OarcJLQjZkiiELR9tZ7Q5p9sZ7Q5rmV7CzN4C9UX7ez2hzXjryZ7Q5ruR7CzJaKAb2Z7QWJvhm9d4UtjuVnRSq48l/AZAlR5L9dsA8VNUJvQkqcjv6y8dIKZqtvvN59anBRnzk5knxViwz1ZJUmWSW9WN9ap7sVBnv0nsineVxekWxtne7stPE4BaKeFTfJXJZIx6m2a2Odi51fgoxtBJowVO/YPFTrPo853ay5D9V3rquOppG3WIzdkxvj8l61Ds+Umk0UzxEUvhONdNwuLhUVe7Z+8gvpN13cIYw0Z5uO8ry7rrbEN7jm75DcFNX1WGwyox8zzak3NhERaysIiIAiIgCIiAJREQHIt2jUb8Wf03dw6p4s+lFW7x0WcK60esPaZjzbmFe0WKtgaVXnaz8iyNSUT5FaNG2PqGuFRSuwjcoMmjkrN/xX2K03dHJ22NJ30x94YqBNo4D2Hub3HrD6+a8up2XNeB3NMcU0fIzY5BtHA4FeiJ/snwxX0y06OPOBax47jQ+ajO0Yb60JHD9Filgay6xL1ij54a7QeRXn7yV4OjzK9V7mdx/VapLkcMpGu4tBWaVCSLFiUUvWptWbJFa36OPdmyN3MKK3Rkmv9EZ7HkfJQdKRPvETiB691l2zow7/AIT74+ixGjb/APhPvqHAlsO8QOMXJrhdv+WH/wDDl+P9FKi0ecPuG+Lz9F3u8jneIlY6Wm1edKrrDchw/oQjjUqXHYHNGULODK/EqxYZkXiVsUaKB7uyxx4AqY24bQfuiOOCucQNKGWv+DQPgFmLCSexI/8AyqB/sroYFy3+SK3inoimuuCRtNYjg3rHyW+zXI00Ja93EhoVzjumSlA1jOJqfL6rczR+vbkJ7mgNHzW6n2Z/j6lEsTJ6lbgu9jBUsazzcFNs9idJ2IyfxO6rf18FZILsjZiGCu84nmVKXp08FlVm/Qzupc41n0eGcrtb8Iwb9T5LrxxhooAABkAKBZIt0KcYK0UVtthERTOBERAEREAREQBERAEREAREQBERAEREB4Wg5haXWGM5sbyC3ouOKfVAiG6o/ZpwJ+qx/hLPxD8xU1FW6NN/hXoduyD/AAlu93vIbpb7Tve/RTkXO70vyo7mZD/hTN7veKC6o9xPFzvqpiLvAp/lXocuyK27Ix6g8z8VsbZGDJjfdC3IpKEV0SFzwBeoimcCIiAIiIAiIgCIiAIiIAiIgCIiAIiIAiIgCIiAIiIAiIgCIiAIiIAiIgCIiAIiIAiIgCIiAIiIAiIgCIiAIiIA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6838" name="AutoShape 38" descr="data:image/jpeg;base64,/9j/4AAQSkZJRgABAQAAAQABAAD/2wCEAAkGBhQSERQUExQUExUWFxgVFxcYFxcZFxoYFxcXFBcWGBgXHCYeFxkjHBYUHy8hIycpLCwsFR8xNTAqNSYrLCkBCQoKDgwOGg8PGi8lHyQsLCwpLCwsLCwsLCwsLCksLCwsLCwsLCwsLCwsLCksLCwsLCwsLCwsLCwsLCksLCwsLP/AABEIAMIBAwMBIgACEQEDEQH/xAAbAAACAwEBAQAAAAAAAAAAAAAEBQIDBgABB//EAEAQAAEDAgQDBgQEBAQGAwEAAAEAAhEDIQQSMUEFUWEGEyJxgZEyobHRQlLB8BQj4fEHM2JyU4KSorLSFkNzFf/EABoBAAIDAQEAAAAAAAAAAAAAAAECAAMEBQb/xAAyEQACAgEDAgQEBQMFAAAAAAAAAQIRAxIhMQRBBRMiUTJhcZGBobHB8EJS0RQzYuHx/9oADAMBAAIRAxEAPwD5c2qrW1kIxpOxR2F4a95AAN7JuRGEYLHZHAmY3jktTg+MUn2aXAjnA+hNkHh/8O65uSAE34V2Eph3jqGRsEKJZ732xvP7lG4WuCI3/fzTpnY1ndnI4h0eHMAW+sX9Z91mq3Dq9Jxa+k9p2cAXMPUOFvdB2hthlUp5hukHEuA3zN0i4j5plSxlRtnNJ6jVHU+JMfYFubcGzvbdK6fIVsY+hgHOmJAbr05LypSDRJl21hYeZTfjHAnEl1MeYv7rPUeIVKJI0nWwPyIhZnGnRcnZziOXzUHAc0Q6oypdgDSdWA77ls7HlqL6i6CqtjYpKGPS1eKrvIUXOnZGiFpK8zlUz1XCsfNGiF+fouzBVh6lnUIWN6FSzEKoEeSmGcioQLp8TqC2Z31+qIp8afzB8wluYjULw1AeigKGTscXahp+SKw2Do1rHwnr+hSajM2R5DmDxNtzCZSaFcUE1+x1T/6/F9UCOFYlpgMqCOhTHh/G30zNN3/Kbj2P6LYcN/xBbEVWEHp4mn01HzVynGXJW1JcGLwVas0w8EeaPHECNVqcfxfB1hbKx3t9QEnxvBpGen428xB9bapvK1fDuDXXIG3iSsbxAJZVhqow2JDpuq1C3Q1j4YkHdcXhJ5urmA7FN5TBrDyFyDJdzXI+TIGtGdwDxIsFrsJUZk+EA/NedneGUamKosqUxTpl5Zc3eQCbdPuvruF4DhKPw0mT5T9VqjLSZ5R1GS4YC5gOUxA2RjcE1+0QtRj6re7Ia0c/a6SGr0Sjk2MtGykLKLXAbqQeCgE8xOFZUEPaHjqJ/t6LL8X7CMqH+W7L/peC4ejgcw+a1Q6KwCErV8hTPnGK7J4nDgGk9zwPwjxgeTXQfZKMQXvJFXDZju5oLHerXC6+rVcSy/ibPmqW42mTHeMJ0hpzn2ZKqko+46bPi2OwFKbZ2Hk5un76IY03jQioPc/dfZsd2VpYgycLUceYYKZPq5zT8ll+NdhKcRSYKLpiX4im6PNrZI91RKkWxlZ84qnm0t/fNUkcitniOxlRo/z6L+gcXfVqU47svVbJ7sP6t+sD7JFJDmec47yvM6srYV7TGR49D9kNWOUw4EHqIViAy4OXoehRVHP5qYejQLCi8hed7yQ/eLs6lEsNbiD5orB1abnDPYJV3vmpCqhpJY3xDADLLdNVzeKusHXSwYgxAUZJS0QdNh5tZWPLmEaEfNKqLyN7plh6ojM+52H3QCHGq4t0hE8F7T1MM+WgOafipnR3Ubtd1HqCk9XGTfTyTLs6A57nugBo1Okn6mJTxbvYSSVbmtFPAY5uYO/h6hN2uht//E+4Kx/HezncvOR+YD8Q0PtZOMZ3bBnAEHXb5FHdn69J7HNfBpu1I1HULU8mrZ8+5SlXHBgHYyozUSEVhe0TdDZN+0HC6VOpFJ/eN5xEdLrPV+FtKj1RDtIcDi7Oa5JBwReIeaw+Wb/BcFY57K+Y9424vYdFuTxknQFZbh9B0DLsmmHpmTOy1Sq9jMroanGvd0UKdzM6LyjTtKC4xxylhh4iS4iQxvxHqdmjqfmqnKt2Oo2M2kEpfxLtLh8PIfUBd+Vvid6xYepCwXF+0+JrghuZlK9mAgEb5nC7vp0Sf+FaclzoJaIu4k7jQRFlmnn9jRHF7mtx3+Iz3eGhTDervE72Fh80rr8XrVL1q7o/KP8A1Fgq8Lwh+sCm3y8XsLk+cInDcPBMMYXncu09tB6ysssrkXLGkW4TGMF20TWM2NRxcANbgWTE9q8RAHfMotH4KQAA9GD6lD1OHtaJr1QOTW39h9gqG4phMUKBqH8zrjz5D3Cnq7/z7EpF9fjz3k+KtVJ3Jj/2hL8TjKoHwZB1/rCLxNHElsvqNpN/0wB5Ta/qUixOCnRznnmfub/3Sy25DFexTW41U/M70gfRCVOJ1PzP/wCs/oiHcLj43ZfVVOwlEauJ90lxLKA6mLedZ9Xn7oeo6dWtPmZ+qYOZRGxPuonuvyJ1JewKFjqQ/wCG1QOHb/w48imRp0j+Erz+Gpncj3T6xdIrdQbyePmqjhxs6PMJu7AjZxVL8G7oUymBxFhw7ti0qpznjVqZOw3SF4KJ5+6fULpFf8aRsrG44o9+GnUBU1OFg6SEdURdLIU8Yf3CLp4ociVVheDEm7o6gT9DZHP4Y1ojxF0TmPwnSwjfXU+iVuIUmVd8SmFPG1A0eAAC4JaYnmJ8M9YQeFoUtH52nnYt9d/aUx/hAGgQ1zZsRcE+es9EYq3SAyzD8NfXd4qrTaT4g4x0AsmmEr0gwsph7ObyN/18kBRY0RaFLEucfhKvjjKmyxzXBoBdm1Pv/ZQdTBQwqvCsFRXJUKTFNcu75cjRLPoVAPaYAAbHrKNpMMyhGVJ6RbyP6q+m/Iwl408SMnRUkUca4z3DQ1kGo4WGoaPzHn0G6xfEGyHOcS95lxvJJiZJ9ERi8Tme6oTLnX8to9FbgcMR4nN/t6HVcnJlc3fY3Qhp+p3cAsh7vCAJay4EjQmL+yOweAp0wMjA21jqfQ7abc1Klh26tAaNSArgCYI9Posts0lR3HK4j3uPRQeyTaNNl5in+EkWMQPPT7lVsqEROsAeqUY9r4UEyQHRe9/cbqbuKOaAAGjYW+g025KGIqQJM+Vvw3lDucrYya4YjinyUYtxcczi57upn0E6DoEsrPqOsGkdAm7wFWQP6IBM5UYZv89VUWLR1W5nF0Nk62t0+SHOGBbJaI3jbzTaiUJTQUe5uOv70TerhJ0PlN1GpgYIgkgj2O8wLjVTWDSLamFyktNivP4dMHYJ2U6z5gH0CnRww1joZ0j6o6iUK/4dS7k7JhWwovy9le5gJAHIAegAU1AoSkELqLGmzrdfuE2q4adkrxWHylMmQKfwYgAjQ6EaKAwuWz225p32PrZnd264KdcQ4IGmCJadE0dxHsZMcBcRmpGeitw7mv8ABWBpv0Dot/zNTGix1B8XLT9PumnEuDtrszNs6JB/QqxRsSzHcS4G6mbgX0cLtPUH9EBSe5hsfPkehB1/cLXcIxWtCsJbpfUH9EBx3gBpu5tPwnmEtjUAU8QHAluouWbxuWnccxqOouvW4kJe9pYZBIi8ixBTvhvBf4wOfTcGvbGdmgv+NvJp5bGdoWvHkvZlE40DiqDuq3EDqmbex1ZFUexlXdW+YivSzP8AoVy17eyBjQrxPqXsxKZpqbCJ1PnqULxOoe5eIjwyAfQyihINriQQetpjovMbWa4QYI+Emb+K1+kwjkXpdAT3MK6kXOytsec6DcrRNZsRA1kXN+u6owXDy11TM3Qx6ATKJLQd9Da+2lvsuHPbY6MPcjVZBtfYrwAnS3P96rw1YERE3/fsh8RXNtr5fU6D6+pCrZaim7INQA5td8oBIEcpn5LmtALxsIA8omy9r4cOs6XFwieWp9NfmUNQqyCeke1rfNKhiTnRsq2TfNzt5bKPeyvQU6Ayc/vqqyVInqqXHX5dPXdMKeTvf99P3qrKbtuYIP0VFN941UqzoMeX0lB7jIjVAbuLnTf05/VeB1pHupVKjBBfzt9+iueGuGZu/lcRr56JboaiiqDlgb77QNoUnEfEBcXnaLyMu+3so51HvI3tHsEaFLe4Y5riSQdmxaN77HT3UxhfeB4hcxa0nTkqSZ+ymSYMWKNgoJDWlthHXc+6RcXeCQ0XKZVKzssfM/VRwdFjXZoBOt7ynUqBpHPYbgDpD3Wv+x9FrOMUh4fVV8H43SNMRDXAXb9lCtULySVfjqrKJ3e4j4vhxlBRPCRLIN4NlTjzmdlGn6pngcPkaBGt1b3F7GW7R4XLVDxv9QnrcN3+Fg3IEhLO0hzVGtF4Wh4RQy0TPJLXqD2Pm3E+HEHNGlirex2LNHG0h+F5yEHk63yMeyd8Yo6+qzXCag/iKYIu2o0z0DgUsbTGluj7I1rc1oGUEEeq8bXBOitrtio4RJkmNDCqr6kCBa36rpmAt7w7NELkvDC6+fXk6y9Qv5h2FteoP8sgk9DpOyJp8NAa6nHxAE7309/sinOgZnGDoNLk2A8/Jed1keCSByPkDImdSna9wbdhHhcUQSxxhzTB6xYH2UsTTB1lvIg7i4BQnHqUVMzYmZt1KtwnERUbBs76rk5IKcnp5RshJpKwZ+LzMJbrvbQyZB5FQY8FoAFiCYj93n6KWIpd2c2WziJ3nYA9dIKpxNXKC4TYTAE6Xtz8lkaadM1JqrRXRY4RLr5vOReNdDGqELg01IMgOgdLSf8AyVA7QU3eKSDAcPU6W9FThcRmDiblzifsPSAPRTS0GwnPoZlTY6OmlkIXHbXadPWFNzzeP3tKhAkuVVR23r81HvNv3H7hRdU9tUSUeGxka/bZdTxBeHPi/wCXaBreJJuuLjzj30+6myoR+90BiYaHiYgtBBkXtz/e6psDeB1VheBexPU2IvI80NiGyQIBbYx89eiAQg/dQHLZRz7rmz7yfnZMKSJuF06R5HnCrp1814Ii11I9FCEBiQSWjUa8rqxphROsx5r3IiAt/iTAvdGM45VaIDpEb3S4j2XMdfomW3AHuabgnE2OPis7bkm/EMeKbeuywTjH3/qiaWPcHCZPmrY5GuStwvgf8M4c6q/vHbmVpKrgxiu7PvpPp53uyCNN0o41xOZa0yATFtVoUfTqKeXRnuKVZcmXYHscHv8A4qsC2m0gsmPEQfciQmfBOxBqfzsVNOmL5dHO5TyHzK1eOdIY1oytEZWgAQBbTb9E2PHUrkDJPakBYiXkyYLnF3kCdPJCVauSziZ0NvYgo0YeHZSHEazseQ+vsqnNkg5TcnmQbeWi1t2ZV8xQ7h9QmWuBabg2XJtUxLQYzUx0va3QrkugbX8jJ4nitjlqw7UOAMeURbzU+I8U/ltzkXM6A3iQLxEc0G+kBq0MOocBDfUkm3svczXSAWEhtyCDBdob2B6Kpzl3LNK7FFbHd7M7Rt+95Q1SluLFGYl7MsMc0kciJMHKbane6FzLg9ZKWPLribMUVKNHtLiJjK8SFOARY6aSqnsBVQpEaKzF1sMvpnsyODjujP4/gJY8uF2m8DboJ26rzA4rKMptca/VaZlXmuHD6TjJAlbNKktmBTrkVuiBBn2UTUG5Huj63Z+Zy2BBEAkWN7RugH8GqM0p5vUfqqfLaLFJM9zt3uo1HmeYPPbmD++aHfSc0j+WRzkf1URVOYyIby3jnPMFBxYyoJc6QQT7fouA0EzECP3qoZuun9wV4XpQltLDtAi5vNzPTfloonTmp0n/ANv3+7KD3A6HWdPbXnZQhQMWbjJJHOw15q3O4xOW3mpPdYmCY5XK5l9QfLcealBsjkdmFxG4j9dl0AzfXwqciVGm0DRoHRMKWQun7f1XeSkBdFKwEC0QOn9lHL0RdHhVaoQGU3u5iCn2C/w7xdTVopg/mP6KyMJPsI5JdzMUQSYidv0C0HDuBgBrnuuNh+9Vq+G/4a06RD61aSLwLD3KbHE4Wh/lMD3c9fmVfHB/cVSy+wqp8Ir4ggtYKTYu51h5galMcPgsLgzP+fW20JHkNGeZuqn4ivXNz3beQtZFYXAMp/DcnUlU9R4h0/TJu7fsVqE5bBVHPVcHVYtdrB8Lep/M7qq61TM83BYLHe+kImiYBOwHog3YxjLlzQXyW5XSHcoJhoJjy6pPD82TqLzT/D5IXKlHZFAw7/CZECczb5S28Rr06KNWkcpDSGmIa6DY7ECbq2vhA4lwAzkRJBuPynpppuAotweSm0EkmbwcwBjSSPhtvC662M73BzXp/iyzvLZMi2wK8RHct3LZN7tBN77jqvE24DCNwIJLjIAENGY2uXWB66Tp0UsO8hvibAbZswdbmLSpU6waIgkCYOYuJNreK5110EQhqIIjPm8Tj8RJcZ0AAgNAsIiFkldGpVZbXaXNgQ30vAuW2S9r4MRb6H7ImtQcT8IadJlunKfshq7SNrjULldbD0qzRidt0XMbrovYQ1CmfE0mWuBjp0SvA8ec2G1AX7dVhh0izQuD3NFt3sPSxVmgdivcNi2VBLHA9DYq8mNQst9R0z7r9CVGRGhXe3W6Op8QG4QrHK9oWmHiuSPxKyt4EEZ6buS8dw9jtgq20hyRFOkFsh4pgl8SoreGS4YI7grPyj2VDuz9Jx/Km7WHmpGir11vSv8AqF05RUezDAJD0J//AAWD8R9/un/cKP8AAA6p11PSv+pArKJqXCKW5J9VNuBoXCbt4W1SHCm8lHn6X+9EXmCZnBKZ3Pui6HZ2jycfUpwzCAaAI2hQ5wl/1fTdpIZKfcXYfgmHH/1g+aa4ZtFmlJvsFPugoGkqMviWDH3v6DLG2HN42W/A0D99FF/Faz9Dl8h91RTYArmlYcnjlL0R+4fIXcHdg3OMvcT5mURTwbWm11MFXNony81hyeIdV1XogvsNojHdnBTNI7hI+P8AHX0XijSb/MdAzH/VYR7rRYelAA1gRJ+qL8O8rGpZH6nVL277jy1RSl2fBXiA4MhkZjsYg7Rf1Q1On3fx91LphzQA7NaQQBk6TbRTxfE6Yq0abyQahhgDSQYuZcLBU4zDtLhTptdLi55dBcATEyT8M2153XrOjxeXjSOdllbPMRiCI8JzSCQCQSNQQNbwbHkvKAzydjN58XKCIEa/QqLMc0NMguHha42LZBy6TIMXLjAtaV1Km97nEfywCRlLZDhH4Iy26y4Ek6QtxTwUVJnY7eJsm1rmRK5NQ/lB89fmVyspiWfNaZyvJfY5bCbztlE9FXiqT6mg8Q6hpjYSQS28GddV7xGg5r2Oa4NiRBki+0ZxfX+kBVZqjCXAsIvLBIJuSCDmhp0ExtusjNRWC4sk5Q8GCJJ8i7McxJ5209VUytOuu/oisJhBVl0uDYINNjiRmuS4ktEnTYoaqyCZZksDBdmMaXjnyWHqoXBl+OW9FtMwUgI7vFHo/wCt/wBU8pD+n2SfjbIrB3MNPqLfoFz+hlTkjoYlqlXumgrjuEAp960Q8OgkWkExeNVVwHitRzxTcZaZ1R+NGfDVP9od7Cf0KQcHfFZh6/VdGEtSqW/KFx41LFL3RrWDdEUmu5FVisKdN73XySs1X7S1nmxidAFx8Xh/mpyk6VugR1T2iuOTZNYeRVzCkWEwuLie8bMTBn6qml2texxbUaHQYJCOTwjb0y+4sG5uo7/Q1LVYEPwzEMrML2SY/ChG9pMPJDszSLELG/Ceoq9gqabpX9hsCpByHwOKpVp7txMa8ldiH06ZAe/KSqH4Z1N1pDrhxZcFNoQjcfQ/4o+X3RRsAQZDtFTl6HPjjqlHYmpN0XMVgKppSTAC9xOOp0h/MeB0Crw9LlzP0IL2CQuzJW7j5yl1Kg9zQJzOECP+ZK2duKhIAYLmABcnoANV04+DT/rkl+YYRnO9K4+aNXTpE325my9GIphwaXgucYDW3KUdscU4Yaibse7UA9LiyznZrFBmJY95tcE+YIn5rdj8KwYmlk9T+yGx4Z5cMsq2Svb6Gz7Q8TOFpNewBxc4iTshuyNepX7ypUcXEuFNvQRmdH/U32QPbjEtJpU2kOABcY5lOez7O5wbXG0MdVPm6S35FvstjgscfKgq2S293t+gHjS6VTauUnt9F/4LqLf4jiZdqKZLvRghv/cWrX0hKxXZaq1tV1R5IEHTcnY9NT7Lcsf4AYyyJ8hGa/WPqpk6d55Rlfd/t+yB4gnimoVsopf5F2IxtJhzvIht81gKYPgknUax6qTqwd4mkEOuC0ggjmCLFUZqkhop0zSqFwqQ7KWgtEOaQfEDJFr3sQuZw6nlIDbA2GVnh3DgXNJJO5JMkLtJJbI4b9zxrXCq9znNLHZSwZIcyJmXC75N76QiqVbNVDPFBbmzZZYYOkzLXQd/SVZSAcYmdTfXrr57I/D0GsjWSE/AvJYzBtjQHzufdcrg5cktj0j4rhn/AMsubBYWk23j8X9kvfxhpB8F9jmHuREFPcVRqCcjWAEgBxeRIvqA2Z2AmLoSrwo1SC9ophuzTBd5lu3qqHRaDmu6nRYHOcXPuIAL73DWhoGg3tHNVY6p8BnQZSNSLTd34j9+oR4pgsytph1tHSNyfEXST7f0BfTeGmnUdSDj8DAfEN7Fx06AKppSTQy2PKTkv4+zwsd5j6H7omhUvl01+Wo9Pou4jhy+nlBAIOYT5ERO2q4mJeVn0s6WKaUoyJ8Ldmpgc2lvt/dZvDeF7ehHyKfcEJbLXCC12nQjXy0uk2OZlqvHJx+d/wBV0YupNfNP7r/o1dNTyTh2af8APzNNxUzhq3ofeCsvhXBr2k6AgrVMb3lFzd3UxHnBCyjWwYcIINwfoUY7bLs2DokpQnF+37G3wnF6DifH8QSfC9mc1eC7PTMmWm/rv7JmOH0qkSxoaQIcBB0vcJa3huIovPdy5oNocNOoMJ4ShbjH33MmJbPTLS2u/wDn3NRwjCsoMcWDK2+bUk+6wWPcHVahGhcSt7hMQ402uc0sJsQbeq9r4OlUHjY13WL++qyz6yMH5WbZ/lXYbpcnlTc6vtyK+xLf5VQDUn1Vn+IDbUef9FP/AONlkvw9Qti5a7T31+qRcY4tUr5Q+JZb9ndaVJNa09qr5F2HH5vUqUfe2u6FuFpy9g5ub9QvqRoy4AbAAL5xw2n/ADqf+9v1X06iYc935R+ixdRF5cSxrvJIt8S9OVfJCHtH2g7n+TS+L8TkD2U4d3z31akvyQGg3lxvPokWKql9Rzj+IkrSdm8HX7ollRtKm5x2JJIsbWWiGmL0R2S/llubAsHTJ36pVb/Y0nGcFUfhiym5rXE3kxI5IXs9wPuKMua3vCTLgZgbCUt4hwDEy0tqGoHayQ2PmmvZ/h9WkT3jw7MIDQSYM6kn9FZL/b0t06+LY5rio4vTNNXdU7/n1Fvbqp46TPytn3Q/Zvsy3EU3uLixwcGsO0xJkb6hU9qK+fEv/wBMN9lqOzFLu8Oxx5Pqn5gfIBI3U/eqX6I6OSUsHQw0um3f6sx1fBOFU0yczg7ICNCZyiPdbfj7wzDuaNHFtNv+1t/ss3wCl3mLa43guqH/AJQSP+7KtNxXh7q76bBZrAS9x0BcfhH5nRFtt4SpXO1839tl+v5DdXkSzYo5H8Kt/Xn9vzIYLg7TQotDWh5Gd7ouGukiT5EADotBWJyuNxDXGREix0HPl5KuhRaxsDQe5OnqTYK6sSGkam5d05NEax+9VswS8yS0/CjgdTlc+fdv7i/vchhz2kbENIN7iYsfNSe9r2j44keJkjLY3JkENG5+SgzDiTd0TaBTted23EWvPvdX4fE1CSe7EB0AtvINgS09De/tvvik3aMbtLcIoUmtJc0F0tkGxBi0W30/YRrHTFoXjANhE8tPsqq9YCOeg5kkHT0k+ij3Itix4E6hcs8/i4BIfTa5wMElgJtzJ6QuT6BNRgMM6HOfBJcbmXQNPCLxFttVfii90RmYQPDET5kOke6IY1oiTBOmgI9NlY9xbsI9T7krBJ0rZr5dIX1cM9zcpe4CQc0hrrGfwAe0IKlgGiof8v8AFBgudJ8RcXG4PqmtSm54AkB07T8KDogS9rPERqfX6JU74JVMT8SGSo1rzBqXaWg2cBc+0WU6OIk5XWd8iPzN6fRNK1CoWuBgHKQM2kxAuFnMMx7Ghlchxmzm/hOxBWXqenWVfMthPSNZI/t+4SvivDnPqOqNh03y6EWi2xRVPGZTlf6P/CfPkUaGrlLPk6d6Zq1/OGbcc9L1w5KeE1P5bZkFstOxF5Ej3RON4QKzZs1w0dYT0PMLoJtNtYXY3D97TyElpBlpGx6jcJ8fUY5dRqtpNb/UC1J2tnYFwHFltTualgTHkdiE4r8WosqOpnMC0xIKzT+EV2uzNbmIuHNIPy1+StpcFxFRxJYRJkufDR53v8l0pY4S302/f5fU1vHinPVKaSren3+hrMPUZUBcx2aLGdpRLWFAcMwQpUwxpzScz3aSeQ6Jk1ec8R0LLUHe2+97mWL5rjsXUgC1zHXDhBWP7Q8HGHqta0khzZvqPVa9iz/bc/z2f/mPqt3hmWU8UoS4jx+Jq6OTXUxSfN39hXwZk16Q/wBYX0BwJZiIuYMeywnZ1s4ml/u/Qrd0ahvHM/Vac+dYIQm1/V+w3ii1Z6/4/ufOm8jY7g2PsVsOzHEmFjaLrEE5T1N0x4qcOGj+JDSSLCPF5zqFjWVRTq5mSWtcC2TeAZglXxUZRt8S5T2dGh5f9bicXFpx3TXFo2/EuJ08OQ1+ZzomBoieA8T74OfkDWgw07kgS4+QsFmaHDamKqGrVljDeT8RHJgO3U281qaVDLRc2nlb4cjQSYAOpsCSfqpCGDHNRpfK+fruczqIQhjUU7n3fZfIweJeX1HHdzifc2W+x1BzMO6mxpLi1tJoA5AZj0HU80qwXZem0gvc6oeQ8Lfl4j7haAPJss+TrcOJtt27ul+PLNHWZ45HBY+I+/fj/Aq7PcFdQJe5wzOblyi4AJBMu3NhpbqVomOOpKopthSxVZtJueoYgFwZrpfM6OWsKjp/P62W20P592c7qM+qTnPdsKDdHb/hB/8AM/p/WyjE4quxrWnK6o5xJLWuLQNAb6E7/JX4nFZIq97F2tcDJY7MQYsCQ6DYjpKjjsXUmm0WDnOaWiWvLQ6A9jnAAPFjlNiJiQV6vFiUIqMVscyUr3YRw/B1MpFVwqEmQQA1wG4MAB0eQsd0xpYTLofdSZAnnH3+ylQaoxr7HlSG+ImAAZ5RE/pPulmMcx7S0EulvesdIjTK0gg83AeqIqkPztdJBDgdBAMiLc51Wb7UcRp4KkHNiWtbSpM5wSZPO9yenVWRVCPfgli8Vhs7u8rNa+ZcCbgm65fJa9dz3FzjJcZJ6lepfMQ/lmsw2EsO9Laj9SYsOg6BXU/CXvLyQ6AGkw0RyS/B4wE5ST5n7r1j3vrBr2tDGzlbqT1d9ljad7l1oLbiGGpMvEWDR8J6ki59Uvbh81XwuNEEmdiRENa3LYCbydYCZtrRIgDaQFT/AATcs5XEjeTJ8yUFsQowxLAG53VIsXOvPVeYjAtqZsoDYMSfhsAT9vRWU8NA0BdeATDZ2k7q7BPcGZasF0mcs5dbBBhRmXUiwloIqAnTKQOoCrZicri1jhb8DvoJ0THtBiKrppYcBrpGZ8RAOwPPc9FfiuCO7lraTmvqiAXuPuTH0WeeJTXqLFOuAehjQYDvC7kf0OhR7UDicKaTP5sENjM78I68whotNKpl6HxN/ouTm8Ov4HRojm9x4xiua1JMNxKo342T/qYZHsmeH4tTNs2U8nW+q5uTD1GPbevkWqUWH03q5rioU3g6EFXNWB7cj2idB3iE3CC4vwLv6peapFoAyAwOXxBMWBWsWvputn06cYpO/cik4yU4umhNgOzgpVGvFZ0tM/AP/ZPTVkkxA5LmhTFMI9R18s8NDSS5JKTnLXN2yrG4anXg1KYcQIBkgx5ghdheG0mGWUmA84zH3dJCva0K4kDUgeZhNHr+qktMXf4biXS03t7W6+xJonVXMQjcXJhgNQ/6QSPcJlTwFQiXZKQ5uMn/AKR90IdF1OeVtfiyt5IoirsM1z/gbb8xs3339FU/GUKX5qzuuno3RR4iytiaTmsqCkbRExHIx/VdrpvBoJ3kd/LsZp5/YKrY1tMwzx1PzH4W+XJB1eHU8RHeF4eCWyxzgXAgFzXDkREzz2XcMwLqLGjEOY8yA3KIAI5n8RNtRsj2U+5b4BZznOvqC7xETvuvR48agkooxuV8l+HqnM5uQtgeEmIdHKPRTdhhWZlfsQ4EWNtwdtx6qHC8ExokFzyXF+Zxl0m0DkBpARRflLjrET5J+HsBcblzXAi1xznkvK3wkCxIInrELwUQGwyw16c7pTXflouc0nxuzmbETAgDYQAglfAW6Jfx+WmW1D46bafeHZzi0Ex0JBXx/tZxo4jEH8rPC0fU+a1na7j2Wmb3Alx5uiw9NF82pO3OpuqpZLdIujClb5YRK8VRqLlAWPKfxjzT7CN8ZO65cqnwQhXHiPmgK1UjEUhJgzIkx7LlyCGQzpUxnFh7Kql8dbzH0XLkpBYTLr3updmD/NrjYPMD1XLkBkNsS0F0G4IuNj5rNcRbDXkWPS265ckAAYKobXPunJaC24nzXq5KWIX4nw/D4fK30RnDsW/87v8AqK5cuf1STiWwHmDruJEuPuUdRqHmd/qV6uXHcV7FxaHnmVVVrOvc+5Xq5aeljG+BcnArxeIdPxO9ynHZ+i17hmAd5gH6rly7ETOabiDy1sNJaOlvokmGqkgSSfFuV6uWmBXPgYBgGgATHDD+WPVcuW9cIzdyeIaDEgHTVX1f8s+Q+q5crFyK+5ZwweAeqJ1zea9XJZcsaPAPjzDDFtEu7Qn+V7LlyMePuB8nyLtefAP9wSBi5csOH4Tdl5/AsYLLly5XGc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" name="AutoShape 2" descr="data:image/jpeg;base64,/9j/4AAQSkZJRgABAQAAAQABAAD/2wCEAAkGBhQSERQUExQUExUWFxgVFxcYFxcZFxoYFxcXFBcWGBgXHCYeFxkjHBYUHy8hIycpLCwsFR8xNTAqNSYrLCkBCQoKDgwOGg8PGi8lHyQsLCwpLCwsLCwsLCwsLCksLCwsLCwsLCwsLCwsLCksLCwsLCwsLCwsLCwsLCksLCwsLP/AABEIAMIBAwMBIgACEQEDEQH/xAAbAAACAwEBAQAAAAAAAAAAAAAEBQIDBgABB//EAEAQAAEDAgQDBgQEBAQGAwEAAAEAAhEDIQQSMUEFUWEGEyJxgZEyobHRQlLB8BQj4fEHM2JyU4KSorLSFkNzFf/EABoBAAIDAQEAAAAAAAAAAAAAAAECAAMEBQb/xAAyEQACAgEDAgQEBQMFAAAAAAAAAQIRAxIhMQRBBRMiUTJhcZGBobHB8EJS0RQzYuHx/9oADAMBAAIRAxEAPwD5c2qrW1kIxpOxR2F4a95AAN7JuRGEYLHZHAmY3jktTg+MUn2aXAjnA+hNkHh/8O65uSAE34V2Eph3jqGRsEKJZ732xvP7lG4WuCI3/fzTpnY1ndnI4h0eHMAW+sX9Z91mq3Dq9Jxa+k9p2cAXMPUOFvdB2hthlUp5hukHEuA3zN0i4j5plSxlRtnNJ6jVHU+JMfYFubcGzvbdK6fIVsY+hgHOmJAbr05LypSDRJl21hYeZTfjHAnEl1MeYv7rPUeIVKJI0nWwPyIhZnGnRcnZziOXzUHAc0Q6oypdgDSdWA77ls7HlqL6i6CqtjYpKGPS1eKrvIUXOnZGiFpK8zlUz1XCsfNGiF+fouzBVh6lnUIWN6FSzEKoEeSmGcioQLp8TqC2Z31+qIp8afzB8wluYjULw1AeigKGTscXahp+SKw2Do1rHwnr+hSajM2R5DmDxNtzCZSaFcUE1+x1T/6/F9UCOFYlpgMqCOhTHh/G30zNN3/Kbj2P6LYcN/xBbEVWEHp4mn01HzVynGXJW1JcGLwVas0w8EeaPHECNVqcfxfB1hbKx3t9QEnxvBpGen428xB9bapvK1fDuDXXIG3iSsbxAJZVhqow2JDpuq1C3Q1j4YkHdcXhJ5urmA7FN5TBrDyFyDJdzXI+TIGtGdwDxIsFrsJUZk+EA/NedneGUamKosqUxTpl5Zc3eQCbdPuvruF4DhKPw0mT5T9VqjLSZ5R1GS4YC5gOUxA2RjcE1+0QtRj6re7Ia0c/a6SGr0Sjk2MtGykLKLXAbqQeCgE8xOFZUEPaHjqJ/t6LL8X7CMqH+W7L/peC4ejgcw+a1Q6KwCErV8hTPnGK7J4nDgGk9zwPwjxgeTXQfZKMQXvJFXDZju5oLHerXC6+rVcSy/ibPmqW42mTHeMJ0hpzn2ZKqko+46bPi2OwFKbZ2Hk5un76IY03jQioPc/dfZsd2VpYgycLUceYYKZPq5zT8ll+NdhKcRSYKLpiX4im6PNrZI91RKkWxlZ84qnm0t/fNUkcitniOxlRo/z6L+gcXfVqU47svVbJ7sP6t+sD7JFJDmec47yvM6srYV7TGR49D9kNWOUw4EHqIViAy4OXoehRVHP5qYejQLCi8hed7yQ/eLs6lEsNbiD5orB1abnDPYJV3vmpCqhpJY3xDADLLdNVzeKusHXSwYgxAUZJS0QdNh5tZWPLmEaEfNKqLyN7plh6ojM+52H3QCHGq4t0hE8F7T1MM+WgOafipnR3Ubtd1HqCk9XGTfTyTLs6A57nugBo1Okn6mJTxbvYSSVbmtFPAY5uYO/h6hN2uht//E+4Kx/HezncvOR+YD8Q0PtZOMZ3bBnAEHXb5FHdn69J7HNfBpu1I1HULU8mrZ8+5SlXHBgHYyozUSEVhe0TdDZN+0HC6VOpFJ/eN5xEdLrPV+FtKj1RDtIcDi7Oa5JBwReIeaw+Wb/BcFY57K+Y9424vYdFuTxknQFZbh9B0DLsmmHpmTOy1Sq9jMroanGvd0UKdzM6LyjTtKC4xxylhh4iS4iQxvxHqdmjqfmqnKt2Oo2M2kEpfxLtLh8PIfUBd+Vvid6xYepCwXF+0+JrghuZlK9mAgEb5nC7vp0Sf+FaclzoJaIu4k7jQRFlmnn9jRHF7mtx3+Iz3eGhTDervE72Fh80rr8XrVL1q7o/KP8A1Fgq8Lwh+sCm3y8XsLk+cInDcPBMMYXncu09tB6ysssrkXLGkW4TGMF20TWM2NRxcANbgWTE9q8RAHfMotH4KQAA9GD6lD1OHtaJr1QOTW39h9gqG4phMUKBqH8zrjz5D3Cnq7/z7EpF9fjz3k+KtVJ3Jj/2hL8TjKoHwZB1/rCLxNHElsvqNpN/0wB5Ta/qUixOCnRznnmfub/3Sy25DFexTW41U/M70gfRCVOJ1PzP/wCs/oiHcLj43ZfVVOwlEauJ90lxLKA6mLedZ9Xn7oeo6dWtPmZ+qYOZRGxPuonuvyJ1JewKFjqQ/wCG1QOHb/w48imRp0j+Erz+Gpncj3T6xdIrdQbyePmqjhxs6PMJu7AjZxVL8G7oUymBxFhw7ti0qpznjVqZOw3SF4KJ5+6fULpFf8aRsrG44o9+GnUBU1OFg6SEdURdLIU8Yf3CLp4ociVVheDEm7o6gT9DZHP4Y1ojxF0TmPwnSwjfXU+iVuIUmVd8SmFPG1A0eAAC4JaYnmJ8M9YQeFoUtH52nnYt9d/aUx/hAGgQ1zZsRcE+es9EYq3SAyzD8NfXd4qrTaT4g4x0AsmmEr0gwsph7ObyN/18kBRY0RaFLEucfhKvjjKmyxzXBoBdm1Pv/ZQdTBQwqvCsFRXJUKTFNcu75cjRLPoVAPaYAAbHrKNpMMyhGVJ6RbyP6q+m/Iwl408SMnRUkUca4z3DQ1kGo4WGoaPzHn0G6xfEGyHOcS95lxvJJiZJ9ERi8Tme6oTLnX8to9FbgcMR4nN/t6HVcnJlc3fY3Qhp+p3cAsh7vCAJay4EjQmL+yOweAp0wMjA21jqfQ7abc1Klh26tAaNSArgCYI9Posts0lR3HK4j3uPRQeyTaNNl5in+EkWMQPPT7lVsqEROsAeqUY9r4UEyQHRe9/cbqbuKOaAAGjYW+g025KGIqQJM+Vvw3lDucrYya4YjinyUYtxcczi57upn0E6DoEsrPqOsGkdAm7wFWQP6IBM5UYZv89VUWLR1W5nF0Nk62t0+SHOGBbJaI3jbzTaiUJTQUe5uOv70TerhJ0PlN1GpgYIgkgj2O8wLjVTWDSLamFyktNivP4dMHYJ2U6z5gH0CnRww1joZ0j6o6iUK/4dS7k7JhWwovy9le5gJAHIAegAU1AoSkELqLGmzrdfuE2q4adkrxWHylMmQKfwYgAjQ6EaKAwuWz225p32PrZnd264KdcQ4IGmCJadE0dxHsZMcBcRmpGeitw7mv8ABWBpv0Dot/zNTGix1B8XLT9PumnEuDtrszNs6JB/QqxRsSzHcS4G6mbgX0cLtPUH9EBSe5hsfPkehB1/cLXcIxWtCsJbpfUH9EBx3gBpu5tPwnmEtjUAU8QHAluouWbxuWnccxqOouvW4kJe9pYZBIi8ixBTvhvBf4wOfTcGvbGdmgv+NvJp5bGdoWvHkvZlE40DiqDuq3EDqmbex1ZFUexlXdW+YivSzP8AoVy17eyBjQrxPqXsxKZpqbCJ1PnqULxOoe5eIjwyAfQyihINriQQetpjovMbWa4QYI+Emb+K1+kwjkXpdAT3MK6kXOytsec6DcrRNZsRA1kXN+u6owXDy11TM3Qx6ATKJLQd9Da+2lvsuHPbY6MPcjVZBtfYrwAnS3P96rw1YERE3/fsh8RXNtr5fU6D6+pCrZaim7INQA5td8oBIEcpn5LmtALxsIA8omy9r4cOs6XFwieWp9NfmUNQqyCeke1rfNKhiTnRsq2TfNzt5bKPeyvQU6Ayc/vqqyVInqqXHX5dPXdMKeTvf99P3qrKbtuYIP0VFN941UqzoMeX0lB7jIjVAbuLnTf05/VeB1pHupVKjBBfzt9+iueGuGZu/lcRr56JboaiiqDlgb77QNoUnEfEBcXnaLyMu+3so51HvI3tHsEaFLe4Y5riSQdmxaN77HT3UxhfeB4hcxa0nTkqSZ+ymSYMWKNgoJDWlthHXc+6RcXeCQ0XKZVKzssfM/VRwdFjXZoBOt7ynUqBpHPYbgDpD3Wv+x9FrOMUh4fVV8H43SNMRDXAXb9lCtULySVfjqrKJ3e4j4vhxlBRPCRLIN4NlTjzmdlGn6pngcPkaBGt1b3F7GW7R4XLVDxv9QnrcN3+Fg3IEhLO0hzVGtF4Wh4RQy0TPJLXqD2Pm3E+HEHNGlirex2LNHG0h+F5yEHk63yMeyd8Yo6+qzXCag/iKYIu2o0z0DgUsbTGluj7I1rc1oGUEEeq8bXBOitrtio4RJkmNDCqr6kCBa36rpmAt7w7NELkvDC6+fXk6y9Qv5h2FteoP8sgk9DpOyJp8NAa6nHxAE7309/sinOgZnGDoNLk2A8/Jed1keCSByPkDImdSna9wbdhHhcUQSxxhzTB6xYH2UsTTB1lvIg7i4BQnHqUVMzYmZt1KtwnERUbBs76rk5IKcnp5RshJpKwZ+LzMJbrvbQyZB5FQY8FoAFiCYj93n6KWIpd2c2WziJ3nYA9dIKpxNXKC4TYTAE6Xtz8lkaadM1JqrRXRY4RLr5vOReNdDGqELg01IMgOgdLSf8AyVA7QU3eKSDAcPU6W9FThcRmDiblzifsPSAPRTS0GwnPoZlTY6OmlkIXHbXadPWFNzzeP3tKhAkuVVR23r81HvNv3H7hRdU9tUSUeGxka/bZdTxBeHPi/wCXaBreJJuuLjzj30+6myoR+90BiYaHiYgtBBkXtz/e6psDeB1VheBexPU2IvI80NiGyQIBbYx89eiAQg/dQHLZRz7rmz7yfnZMKSJuF06R5HnCrp1814Ii11I9FCEBiQSWjUa8rqxphROsx5r3IiAt/iTAvdGM45VaIDpEb3S4j2XMdfomW3AHuabgnE2OPis7bkm/EMeKbeuywTjH3/qiaWPcHCZPmrY5GuStwvgf8M4c6q/vHbmVpKrgxiu7PvpPp53uyCNN0o41xOZa0yATFtVoUfTqKeXRnuKVZcmXYHscHv8A4qsC2m0gsmPEQfciQmfBOxBqfzsVNOmL5dHO5TyHzK1eOdIY1oytEZWgAQBbTb9E2PHUrkDJPakBYiXkyYLnF3kCdPJCVauSziZ0NvYgo0YeHZSHEazseQ+vsqnNkg5TcnmQbeWi1t2ZV8xQ7h9QmWuBabg2XJtUxLQYzUx0va3QrkugbX8jJ4nitjlqw7UOAMeURbzU+I8U/ltzkXM6A3iQLxEc0G+kBq0MOocBDfUkm3svczXSAWEhtyCDBdob2B6Kpzl3LNK7FFbHd7M7Rt+95Q1SluLFGYl7MsMc0kciJMHKbane6FzLg9ZKWPLribMUVKNHtLiJjK8SFOARY6aSqnsBVQpEaKzF1sMvpnsyODjujP4/gJY8uF2m8DboJ26rzA4rKMptca/VaZlXmuHD6TjJAlbNKktmBTrkVuiBBn2UTUG5Huj63Z+Zy2BBEAkWN7RugH8GqM0p5vUfqqfLaLFJM9zt3uo1HmeYPPbmD++aHfSc0j+WRzkf1URVOYyIby3jnPMFBxYyoJc6QQT7fouA0EzECP3qoZuun9wV4XpQltLDtAi5vNzPTfloonTmp0n/ANv3+7KD3A6HWdPbXnZQhQMWbjJJHOw15q3O4xOW3mpPdYmCY5XK5l9QfLcealBsjkdmFxG4j9dl0AzfXwqciVGm0DRoHRMKWQun7f1XeSkBdFKwEC0QOn9lHL0RdHhVaoQGU3u5iCn2C/w7xdTVopg/mP6KyMJPsI5JdzMUQSYidv0C0HDuBgBrnuuNh+9Vq+G/4a06RD61aSLwLD3KbHE4Wh/lMD3c9fmVfHB/cVSy+wqp8Ir4ggtYKTYu51h5galMcPgsLgzP+fW20JHkNGeZuqn4ivXNz3beQtZFYXAMp/DcnUlU9R4h0/TJu7fsVqE5bBVHPVcHVYtdrB8Lep/M7qq61TM83BYLHe+kImiYBOwHog3YxjLlzQXyW5XSHcoJhoJjy6pPD82TqLzT/D5IXKlHZFAw7/CZECczb5S28Rr06KNWkcpDSGmIa6DY7ECbq2vhA4lwAzkRJBuPynpppuAotweSm0EkmbwcwBjSSPhtvC662M73BzXp/iyzvLZMi2wK8RHct3LZN7tBN77jqvE24DCNwIJLjIAENGY2uXWB66Tp0UsO8hvibAbZswdbmLSpU6waIgkCYOYuJNreK5110EQhqIIjPm8Tj8RJcZ0AAgNAsIiFkldGpVZbXaXNgQ30vAuW2S9r4MRb6H7ImtQcT8IadJlunKfshq7SNrjULldbD0qzRidt0XMbrovYQ1CmfE0mWuBjp0SvA8ec2G1AX7dVhh0izQuD3NFt3sPSxVmgdivcNi2VBLHA9DYq8mNQst9R0z7r9CVGRGhXe3W6Op8QG4QrHK9oWmHiuSPxKyt4EEZ6buS8dw9jtgq20hyRFOkFsh4pgl8SoreGS4YI7grPyj2VDuz9Jx/Km7WHmpGir11vSv8AqF05RUezDAJD0J//AAWD8R9/un/cKP8AAA6p11PSv+pArKJqXCKW5J9VNuBoXCbt4W1SHCm8lHn6X+9EXmCZnBKZ3Pui6HZ2jycfUpwzCAaAI2hQ5wl/1fTdpIZKfcXYfgmHH/1g+aa4ZtFmlJvsFPugoGkqMviWDH3v6DLG2HN42W/A0D99FF/Faz9Dl8h91RTYArmlYcnjlL0R+4fIXcHdg3OMvcT5mURTwbWm11MFXNony81hyeIdV1XogvsNojHdnBTNI7hI+P8AHX0XijSb/MdAzH/VYR7rRYelAA1gRJ+qL8O8rGpZH6nVL277jy1RSl2fBXiA4MhkZjsYg7Rf1Q1On3fx91LphzQA7NaQQBk6TbRTxfE6Yq0abyQahhgDSQYuZcLBU4zDtLhTptdLi55dBcATEyT8M2153XrOjxeXjSOdllbPMRiCI8JzSCQCQSNQQNbwbHkvKAzydjN58XKCIEa/QqLMc0NMguHha42LZBy6TIMXLjAtaV1Km97nEfywCRlLZDhH4Iy26y4Ek6QtxTwUVJnY7eJsm1rmRK5NQ/lB89fmVyspiWfNaZyvJfY5bCbztlE9FXiqT6mg8Q6hpjYSQS28GddV7xGg5r2Oa4NiRBki+0ZxfX+kBVZqjCXAsIvLBIJuSCDmhp0ExtusjNRWC4sk5Q8GCJJ8i7McxJ5209VUytOuu/oisJhBVl0uDYINNjiRmuS4ktEnTYoaqyCZZksDBdmMaXjnyWHqoXBl+OW9FtMwUgI7vFHo/wCt/wBU8pD+n2SfjbIrB3MNPqLfoFz+hlTkjoYlqlXumgrjuEAp960Q8OgkWkExeNVVwHitRzxTcZaZ1R+NGfDVP9od7Cf0KQcHfFZh6/VdGEtSqW/KFx41LFL3RrWDdEUmu5FVisKdN73XySs1X7S1nmxidAFx8Xh/mpyk6VugR1T2iuOTZNYeRVzCkWEwuLie8bMTBn6qml2texxbUaHQYJCOTwjb0y+4sG5uo7/Q1LVYEPwzEMrML2SY/ChG9pMPJDszSLELG/Ceoq9gqabpX9hsCpByHwOKpVp7txMa8ldiH06ZAe/KSqH4Z1N1pDrhxZcFNoQjcfQ/4o+X3RRsAQZDtFTl6HPjjqlHYmpN0XMVgKppSTAC9xOOp0h/MeB0Crw9LlzP0IL2CQuzJW7j5yl1Kg9zQJzOECP+ZK2duKhIAYLmABcnoANV04+DT/rkl+YYRnO9K4+aNXTpE325my9GIphwaXgucYDW3KUdscU4Yaibse7UA9LiyznZrFBmJY95tcE+YIn5rdj8KwYmlk9T+yGx4Z5cMsq2Svb6Gz7Q8TOFpNewBxc4iTshuyNepX7ypUcXEuFNvQRmdH/U32QPbjEtJpU2kOABcY5lOez7O5wbXG0MdVPm6S35FvstjgscfKgq2S293t+gHjS6VTauUnt9F/4LqLf4jiZdqKZLvRghv/cWrX0hKxXZaq1tV1R5IEHTcnY9NT7Lcsf4AYyyJ8hGa/WPqpk6d55Rlfd/t+yB4gnimoVsopf5F2IxtJhzvIht81gKYPgknUax6qTqwd4mkEOuC0ggjmCLFUZqkhop0zSqFwqQ7KWgtEOaQfEDJFr3sQuZw6nlIDbA2GVnh3DgXNJJO5JMkLtJJbI4b9zxrXCq9znNLHZSwZIcyJmXC75N76QiqVbNVDPFBbmzZZYYOkzLXQd/SVZSAcYmdTfXrr57I/D0GsjWSE/AvJYzBtjQHzufdcrg5cktj0j4rhn/AMsubBYWk23j8X9kvfxhpB8F9jmHuREFPcVRqCcjWAEgBxeRIvqA2Z2AmLoSrwo1SC9ophuzTBd5lu3qqHRaDmu6nRYHOcXPuIAL73DWhoGg3tHNVY6p8BnQZSNSLTd34j9+oR4pgsytph1tHSNyfEXST7f0BfTeGmnUdSDj8DAfEN7Fx06AKppSTQy2PKTkv4+zwsd5j6H7omhUvl01+Wo9Pou4jhy+nlBAIOYT5ERO2q4mJeVn0s6WKaUoyJ8Ldmpgc2lvt/dZvDeF7ehHyKfcEJbLXCC12nQjXy0uk2OZlqvHJx+d/wBV0YupNfNP7r/o1dNTyTh2af8APzNNxUzhq3ofeCsvhXBr2k6AgrVMb3lFzd3UxHnBCyjWwYcIINwfoUY7bLs2DokpQnF+37G3wnF6DifH8QSfC9mc1eC7PTMmWm/rv7JmOH0qkSxoaQIcBB0vcJa3huIovPdy5oNocNOoMJ4ShbjH33MmJbPTLS2u/wDn3NRwjCsoMcWDK2+bUk+6wWPcHVahGhcSt7hMQ402uc0sJsQbeq9r4OlUHjY13WL++qyz6yMH5WbZ/lXYbpcnlTc6vtyK+xLf5VQDUn1Vn+IDbUef9FP/AONlkvw9Qti5a7T31+qRcY4tUr5Q+JZb9ndaVJNa09qr5F2HH5vUqUfe2u6FuFpy9g5ub9QvqRoy4AbAAL5xw2n/ADqf+9v1X06iYc935R+ixdRF5cSxrvJIt8S9OVfJCHtH2g7n+TS+L8TkD2U4d3z31akvyQGg3lxvPokWKql9Rzj+IkrSdm8HX7ollRtKm5x2JJIsbWWiGmL0R2S/llubAsHTJ36pVb/Y0nGcFUfhiym5rXE3kxI5IXs9wPuKMua3vCTLgZgbCUt4hwDEy0tqGoHayQ2PmmvZ/h9WkT3jw7MIDQSYM6kn9FZL/b0t06+LY5rio4vTNNXdU7/n1Fvbqp46TPytn3Q/Zvsy3EU3uLixwcGsO0xJkb6hU9qK+fEv/wBMN9lqOzFLu8Oxx5Pqn5gfIBI3U/eqX6I6OSUsHQw0um3f6sx1fBOFU0yczg7ICNCZyiPdbfj7wzDuaNHFtNv+1t/ss3wCl3mLa43guqH/AJQSP+7KtNxXh7q76bBZrAS9x0BcfhH5nRFtt4SpXO1839tl+v5DdXkSzYo5H8Kt/Xn9vzIYLg7TQotDWh5Gd7ouGukiT5EADotBWJyuNxDXGREix0HPl5KuhRaxsDQe5OnqTYK6sSGkam5d05NEax+9VswS8yS0/CjgdTlc+fdv7i/vchhz2kbENIN7iYsfNSe9r2j44keJkjLY3JkENG5+SgzDiTd0TaBTted23EWvPvdX4fE1CSe7EB0AtvINgS09De/tvvik3aMbtLcIoUmtJc0F0tkGxBi0W30/YRrHTFoXjANhE8tPsqq9YCOeg5kkHT0k+ij3Itix4E6hcs8/i4BIfTa5wMElgJtzJ6QuT6BNRgMM6HOfBJcbmXQNPCLxFttVfii90RmYQPDET5kOke6IY1oiTBOmgI9NlY9xbsI9T7krBJ0rZr5dIX1cM9zcpe4CQc0hrrGfwAe0IKlgGiof8v8AFBgudJ8RcXG4PqmtSm54AkB07T8KDogS9rPERqfX6JU74JVMT8SGSo1rzBqXaWg2cBc+0WU6OIk5XWd8iPzN6fRNK1CoWuBgHKQM2kxAuFnMMx7Ghlchxmzm/hOxBWXqenWVfMthPSNZI/t+4SvivDnPqOqNh03y6EWi2xRVPGZTlf6P/CfPkUaGrlLPk6d6Zq1/OGbcc9L1w5KeE1P5bZkFstOxF5Ej3RON4QKzZs1w0dYT0PMLoJtNtYXY3D97TyElpBlpGx6jcJ8fUY5dRqtpNb/UC1J2tnYFwHFltTualgTHkdiE4r8WosqOpnMC0xIKzT+EV2uzNbmIuHNIPy1+StpcFxFRxJYRJkufDR53v8l0pY4S302/f5fU1vHinPVKaSren3+hrMPUZUBcx2aLGdpRLWFAcMwQpUwxpzScz3aSeQ6Jk1ec8R0LLUHe2+97mWL5rjsXUgC1zHXDhBWP7Q8HGHqta0khzZvqPVa9iz/bc/z2f/mPqt3hmWU8UoS4jx+Jq6OTXUxSfN39hXwZk16Q/wBYX0BwJZiIuYMeywnZ1s4ml/u/Qrd0ahvHM/Vac+dYIQm1/V+w3ii1Z6/4/ufOm8jY7g2PsVsOzHEmFjaLrEE5T1N0x4qcOGj+JDSSLCPF5zqFjWVRTq5mSWtcC2TeAZglXxUZRt8S5T2dGh5f9bicXFpx3TXFo2/EuJ08OQ1+ZzomBoieA8T74OfkDWgw07kgS4+QsFmaHDamKqGrVljDeT8RHJgO3U281qaVDLRc2nlb4cjQSYAOpsCSfqpCGDHNRpfK+fruczqIQhjUU7n3fZfIweJeX1HHdzifc2W+x1BzMO6mxpLi1tJoA5AZj0HU80qwXZem0gvc6oeQ8Lfl4j7haAPJss+TrcOJtt27ul+PLNHWZ45HBY+I+/fj/Aq7PcFdQJe5wzOblyi4AJBMu3NhpbqVomOOpKopthSxVZtJueoYgFwZrpfM6OWsKjp/P62W20P592c7qM+qTnPdsKDdHb/hB/8AM/p/WyjE4quxrWnK6o5xJLWuLQNAb6E7/JX4nFZIq97F2tcDJY7MQYsCQ6DYjpKjjsXUmm0WDnOaWiWvLQ6A9jnAAPFjlNiJiQV6vFiUIqMVscyUr3YRw/B1MpFVwqEmQQA1wG4MAB0eQsd0xpYTLofdSZAnnH3+ylQaoxr7HlSG+ImAAZ5RE/pPulmMcx7S0EulvesdIjTK0gg83AeqIqkPztdJBDgdBAMiLc51Wb7UcRp4KkHNiWtbSpM5wSZPO9yenVWRVCPfgli8Vhs7u8rNa+ZcCbgm65fJa9dz3FzjJcZJ6lepfMQ/lmsw2EsO9Laj9SYsOg6BXU/CXvLyQ6AGkw0RyS/B4wE5ST5n7r1j3vrBr2tDGzlbqT1d9ljad7l1oLbiGGpMvEWDR8J6ki59Uvbh81XwuNEEmdiRENa3LYCbydYCZtrRIgDaQFT/AATcs5XEjeTJ8yUFsQowxLAG53VIsXOvPVeYjAtqZsoDYMSfhsAT9vRWU8NA0BdeATDZ2k7q7BPcGZasF0mcs5dbBBhRmXUiwloIqAnTKQOoCrZicri1jhb8DvoJ0THtBiKrppYcBrpGZ8RAOwPPc9FfiuCO7lraTmvqiAXuPuTH0WeeJTXqLFOuAehjQYDvC7kf0OhR7UDicKaTP5sENjM78I68whotNKpl6HxN/ouTm8Ov4HRojm9x4xiua1JMNxKo342T/qYZHsmeH4tTNs2U8nW+q5uTD1GPbevkWqUWH03q5rioU3g6EFXNWB7cj2idB3iE3CC4vwLv6peapFoAyAwOXxBMWBWsWvputn06cYpO/cik4yU4umhNgOzgpVGvFZ0tM/AP/ZPTVkkxA5LmhTFMI9R18s8NDSS5JKTnLXN2yrG4anXg1KYcQIBkgx5ghdheG0mGWUmA84zH3dJCva0K4kDUgeZhNHr+qktMXf4biXS03t7W6+xJonVXMQjcXJhgNQ/6QSPcJlTwFQiXZKQ5uMn/AKR90IdF1OeVtfiyt5IoirsM1z/gbb8xs3339FU/GUKX5qzuuno3RR4iytiaTmsqCkbRExHIx/VdrpvBoJ3kd/LsZp5/YKrY1tMwzx1PzH4W+XJB1eHU8RHeF4eCWyxzgXAgFzXDkREzz2XcMwLqLGjEOY8yA3KIAI5n8RNtRsj2U+5b4BZznOvqC7xETvuvR48agkooxuV8l+HqnM5uQtgeEmIdHKPRTdhhWZlfsQ4EWNtwdtx6qHC8ExokFzyXF+Zxl0m0DkBpARRflLjrET5J+HsBcblzXAi1xznkvK3wkCxIInrELwUQGwyw16c7pTXflouc0nxuzmbETAgDYQAglfAW6Jfx+WmW1D46bafeHZzi0Ex0JBXx/tZxo4jEH8rPC0fU+a1na7j2Wmb3Alx5uiw9NF82pO3OpuqpZLdIujClb5YRK8VRqLlAWPKfxjzT7CN8ZO65cqnwQhXHiPmgK1UjEUhJgzIkx7LlyCGQzpUxnFh7Kql8dbzH0XLkpBYTLr3updmD/NrjYPMD1XLkBkNsS0F0G4IuNj5rNcRbDXkWPS265ckAAYKobXPunJaC24nzXq5KWIX4nw/D4fK30RnDsW/87v8AqK5cuf1STiWwHmDruJEuPuUdRqHmd/qV6uXHcV7FxaHnmVVVrOvc+5Xq5aeljG+BcnArxeIdPxO9ynHZ+i17hmAd5gH6rly7ETOabiDy1sNJaOlvokmGqkgSSfFuV6uWmBXPgYBgGgATHDD+WPVcuW9cIzdyeIaDEgHTVX1f8s+Q+q5crFyK+5ZwweAeqJ1zea9XJZcsaPAPjzDDFtEu7Qn+V7LlyMePuB8nyLtefAP9wSBi5csOH4Tdl5/AsYLLly5XGc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data:image/jpeg;base64,/9j/4AAQSkZJRgABAQAAAQABAAD/2wCEAAkGBhQSERQUExQUExUWFxgVFxcYFxcZFxoYFxcXFBcWGBgXHCYeFxkjHBYUHy8hIycpLCwsFR8xNTAqNSYrLCkBCQoKDgwOGg8PGi8lHyQsLCwpLCwsLCwsLCwsLCksLCwsLCwsLCwsLCwsLCksLCwsLCwsLCwsLCwsLCksLCwsLP/AABEIAMIBAwMBIgACEQEDEQH/xAAbAAACAwEBAQAAAAAAAAAAAAAEBQIDBgABB//EAEAQAAEDAgQDBgQEBAQGAwEAAAEAAhEDIQQSMUEFUWEGEyJxgZEyobHRQlLB8BQj4fEHM2JyU4KSorLSFkNzFf/EABoBAAIDAQEAAAAAAAAAAAAAAAECAAMEBQb/xAAyEQACAgEDAgQEBQMFAAAAAAAAAQIRAxIhMQRBBRMiUTJhcZGBobHB8EJS0RQzYuHx/9oADAMBAAIRAxEAPwD5c2qrW1kIxpOxR2F4a95AAN7JuRGEYLHZHAmY3jktTg+MUn2aXAjnA+hNkHh/8O65uSAE34V2Eph3jqGRsEKJZ732xvP7lG4WuCI3/fzTpnY1ndnI4h0eHMAW+sX9Z91mq3Dq9Jxa+k9p2cAXMPUOFvdB2hthlUp5hukHEuA3zN0i4j5plSxlRtnNJ6jVHU+JMfYFubcGzvbdK6fIVsY+hgHOmJAbr05LypSDRJl21hYeZTfjHAnEl1MeYv7rPUeIVKJI0nWwPyIhZnGnRcnZziOXzUHAc0Q6oypdgDSdWA77ls7HlqL6i6CqtjYpKGPS1eKrvIUXOnZGiFpK8zlUz1XCsfNGiF+fouzBVh6lnUIWN6FSzEKoEeSmGcioQLp8TqC2Z31+qIp8afzB8wluYjULw1AeigKGTscXahp+SKw2Do1rHwnr+hSajM2R5DmDxNtzCZSaFcUE1+x1T/6/F9UCOFYlpgMqCOhTHh/G30zNN3/Kbj2P6LYcN/xBbEVWEHp4mn01HzVynGXJW1JcGLwVas0w8EeaPHECNVqcfxfB1hbKx3t9QEnxvBpGen428xB9bapvK1fDuDXXIG3iSsbxAJZVhqow2JDpuq1C3Q1j4YkHdcXhJ5urmA7FN5TBrDyFyDJdzXI+TIGtGdwDxIsFrsJUZk+EA/NedneGUamKosqUxTpl5Zc3eQCbdPuvruF4DhKPw0mT5T9VqjLSZ5R1GS4YC5gOUxA2RjcE1+0QtRj6re7Ia0c/a6SGr0Sjk2MtGykLKLXAbqQeCgE8xOFZUEPaHjqJ/t6LL8X7CMqH+W7L/peC4ejgcw+a1Q6KwCErV8hTPnGK7J4nDgGk9zwPwjxgeTXQfZKMQXvJFXDZju5oLHerXC6+rVcSy/ibPmqW42mTHeMJ0hpzn2ZKqko+46bPi2OwFKbZ2Hk5un76IY03jQioPc/dfZsd2VpYgycLUceYYKZPq5zT8ll+NdhKcRSYKLpiX4im6PNrZI91RKkWxlZ84qnm0t/fNUkcitniOxlRo/z6L+gcXfVqU47svVbJ7sP6t+sD7JFJDmec47yvM6srYV7TGR49D9kNWOUw4EHqIViAy4OXoehRVHP5qYejQLCi8hed7yQ/eLs6lEsNbiD5orB1abnDPYJV3vmpCqhpJY3xDADLLdNVzeKusHXSwYgxAUZJS0QdNh5tZWPLmEaEfNKqLyN7plh6ojM+52H3QCHGq4t0hE8F7T1MM+WgOafipnR3Ubtd1HqCk9XGTfTyTLs6A57nugBo1Okn6mJTxbvYSSVbmtFPAY5uYO/h6hN2uht//E+4Kx/HezncvOR+YD8Q0PtZOMZ3bBnAEHXb5FHdn69J7HNfBpu1I1HULU8mrZ8+5SlXHBgHYyozUSEVhe0TdDZN+0HC6VOpFJ/eN5xEdLrPV+FtKj1RDtIcDi7Oa5JBwReIeaw+Wb/BcFY57K+Y9424vYdFuTxknQFZbh9B0DLsmmHpmTOy1Sq9jMroanGvd0UKdzM6LyjTtKC4xxylhh4iS4iQxvxHqdmjqfmqnKt2Oo2M2kEpfxLtLh8PIfUBd+Vvid6xYepCwXF+0+JrghuZlK9mAgEb5nC7vp0Sf+FaclzoJaIu4k7jQRFlmnn9jRHF7mtx3+Iz3eGhTDervE72Fh80rr8XrVL1q7o/KP8A1Fgq8Lwh+sCm3y8XsLk+cInDcPBMMYXncu09tB6ysssrkXLGkW4TGMF20TWM2NRxcANbgWTE9q8RAHfMotH4KQAA9GD6lD1OHtaJr1QOTW39h9gqG4phMUKBqH8zrjz5D3Cnq7/z7EpF9fjz3k+KtVJ3Jj/2hL8TjKoHwZB1/rCLxNHElsvqNpN/0wB5Ta/qUixOCnRznnmfub/3Sy25DFexTW41U/M70gfRCVOJ1PzP/wCs/oiHcLj43ZfVVOwlEauJ90lxLKA6mLedZ9Xn7oeo6dWtPmZ+qYOZRGxPuonuvyJ1JewKFjqQ/wCG1QOHb/w48imRp0j+Erz+Gpncj3T6xdIrdQbyePmqjhxs6PMJu7AjZxVL8G7oUymBxFhw7ti0qpznjVqZOw3SF4KJ5+6fULpFf8aRsrG44o9+GnUBU1OFg6SEdURdLIU8Yf3CLp4ociVVheDEm7o6gT9DZHP4Y1ojxF0TmPwnSwjfXU+iVuIUmVd8SmFPG1A0eAAC4JaYnmJ8M9YQeFoUtH52nnYt9d/aUx/hAGgQ1zZsRcE+es9EYq3SAyzD8NfXd4qrTaT4g4x0AsmmEr0gwsph7ObyN/18kBRY0RaFLEucfhKvjjKmyxzXBoBdm1Pv/ZQdTBQwqvCsFRXJUKTFNcu75cjRLPoVAPaYAAbHrKNpMMyhGVJ6RbyP6q+m/Iwl408SMnRUkUca4z3DQ1kGo4WGoaPzHn0G6xfEGyHOcS95lxvJJiZJ9ERi8Tme6oTLnX8to9FbgcMR4nN/t6HVcnJlc3fY3Qhp+p3cAsh7vCAJay4EjQmL+yOweAp0wMjA21jqfQ7abc1Klh26tAaNSArgCYI9Posts0lR3HK4j3uPRQeyTaNNl5in+EkWMQPPT7lVsqEROsAeqUY9r4UEyQHRe9/cbqbuKOaAAGjYW+g025KGIqQJM+Vvw3lDucrYya4YjinyUYtxcczi57upn0E6DoEsrPqOsGkdAm7wFWQP6IBM5UYZv89VUWLR1W5nF0Nk62t0+SHOGBbJaI3jbzTaiUJTQUe5uOv70TerhJ0PlN1GpgYIgkgj2O8wLjVTWDSLamFyktNivP4dMHYJ2U6z5gH0CnRww1joZ0j6o6iUK/4dS7k7JhWwovy9le5gJAHIAegAU1AoSkELqLGmzrdfuE2q4adkrxWHylMmQKfwYgAjQ6EaKAwuWz225p32PrZnd264KdcQ4IGmCJadE0dxHsZMcBcRmpGeitw7mv8ABWBpv0Dot/zNTGix1B8XLT9PumnEuDtrszNs6JB/QqxRsSzHcS4G6mbgX0cLtPUH9EBSe5hsfPkehB1/cLXcIxWtCsJbpfUH9EBx3gBpu5tPwnmEtjUAU8QHAluouWbxuWnccxqOouvW4kJe9pYZBIi8ixBTvhvBf4wOfTcGvbGdmgv+NvJp5bGdoWvHkvZlE40DiqDuq3EDqmbex1ZFUexlXdW+YivSzP8AoVy17eyBjQrxPqXsxKZpqbCJ1PnqULxOoe5eIjwyAfQyihINriQQetpjovMbWa4QYI+Emb+K1+kwjkXpdAT3MK6kXOytsec6DcrRNZsRA1kXN+u6owXDy11TM3Qx6ATKJLQd9Da+2lvsuHPbY6MPcjVZBtfYrwAnS3P96rw1YERE3/fsh8RXNtr5fU6D6+pCrZaim7INQA5td8oBIEcpn5LmtALxsIA8omy9r4cOs6XFwieWp9NfmUNQqyCeke1rfNKhiTnRsq2TfNzt5bKPeyvQU6Ayc/vqqyVInqqXHX5dPXdMKeTvf99P3qrKbtuYIP0VFN941UqzoMeX0lB7jIjVAbuLnTf05/VeB1pHupVKjBBfzt9+iueGuGZu/lcRr56JboaiiqDlgb77QNoUnEfEBcXnaLyMu+3so51HvI3tHsEaFLe4Y5riSQdmxaN77HT3UxhfeB4hcxa0nTkqSZ+ymSYMWKNgoJDWlthHXc+6RcXeCQ0XKZVKzssfM/VRwdFjXZoBOt7ynUqBpHPYbgDpD3Wv+x9FrOMUh4fVV8H43SNMRDXAXb9lCtULySVfjqrKJ3e4j4vhxlBRPCRLIN4NlTjzmdlGn6pngcPkaBGt1b3F7GW7R4XLVDxv9QnrcN3+Fg3IEhLO0hzVGtF4Wh4RQy0TPJLXqD2Pm3E+HEHNGlirex2LNHG0h+F5yEHk63yMeyd8Yo6+qzXCag/iKYIu2o0z0DgUsbTGluj7I1rc1oGUEEeq8bXBOitrtio4RJkmNDCqr6kCBa36rpmAt7w7NELkvDC6+fXk6y9Qv5h2FteoP8sgk9DpOyJp8NAa6nHxAE7309/sinOgZnGDoNLk2A8/Jed1keCSByPkDImdSna9wbdhHhcUQSxxhzTB6xYH2UsTTB1lvIg7i4BQnHqUVMzYmZt1KtwnERUbBs76rk5IKcnp5RshJpKwZ+LzMJbrvbQyZB5FQY8FoAFiCYj93n6KWIpd2c2WziJ3nYA9dIKpxNXKC4TYTAE6Xtz8lkaadM1JqrRXRY4RLr5vOReNdDGqELg01IMgOgdLSf8AyVA7QU3eKSDAcPU6W9FThcRmDiblzifsPSAPRTS0GwnPoZlTY6OmlkIXHbXadPWFNzzeP3tKhAkuVVR23r81HvNv3H7hRdU9tUSUeGxka/bZdTxBeHPi/wCXaBreJJuuLjzj30+6myoR+90BiYaHiYgtBBkXtz/e6psDeB1VheBexPU2IvI80NiGyQIBbYx89eiAQg/dQHLZRz7rmz7yfnZMKSJuF06R5HnCrp1814Ii11I9FCEBiQSWjUa8rqxphROsx5r3IiAt/iTAvdGM45VaIDpEb3S4j2XMdfomW3AHuabgnE2OPis7bkm/EMeKbeuywTjH3/qiaWPcHCZPmrY5GuStwvgf8M4c6q/vHbmVpKrgxiu7PvpPp53uyCNN0o41xOZa0yATFtVoUfTqKeXRnuKVZcmXYHscHv8A4qsC2m0gsmPEQfciQmfBOxBqfzsVNOmL5dHO5TyHzK1eOdIY1oytEZWgAQBbTb9E2PHUrkDJPakBYiXkyYLnF3kCdPJCVauSziZ0NvYgo0YeHZSHEazseQ+vsqnNkg5TcnmQbeWi1t2ZV8xQ7h9QmWuBabg2XJtUxLQYzUx0va3QrkugbX8jJ4nitjlqw7UOAMeURbzU+I8U/ltzkXM6A3iQLxEc0G+kBq0MOocBDfUkm3svczXSAWEhtyCDBdob2B6Kpzl3LNK7FFbHd7M7Rt+95Q1SluLFGYl7MsMc0kciJMHKbane6FzLg9ZKWPLribMUVKNHtLiJjK8SFOARY6aSqnsBVQpEaKzF1sMvpnsyODjujP4/gJY8uF2m8DboJ26rzA4rKMptca/VaZlXmuHD6TjJAlbNKktmBTrkVuiBBn2UTUG5Huj63Z+Zy2BBEAkWN7RugH8GqM0p5vUfqqfLaLFJM9zt3uo1HmeYPPbmD++aHfSc0j+WRzkf1URVOYyIby3jnPMFBxYyoJc6QQT7fouA0EzECP3qoZuun9wV4XpQltLDtAi5vNzPTfloonTmp0n/ANv3+7KD3A6HWdPbXnZQhQMWbjJJHOw15q3O4xOW3mpPdYmCY5XK5l9QfLcealBsjkdmFxG4j9dl0AzfXwqciVGm0DRoHRMKWQun7f1XeSkBdFKwEC0QOn9lHL0RdHhVaoQGU3u5iCn2C/w7xdTVopg/mP6KyMJPsI5JdzMUQSYidv0C0HDuBgBrnuuNh+9Vq+G/4a06RD61aSLwLD3KbHE4Wh/lMD3c9fmVfHB/cVSy+wqp8Ir4ggtYKTYu51h5galMcPgsLgzP+fW20JHkNGeZuqn4ivXNz3beQtZFYXAMp/DcnUlU9R4h0/TJu7fsVqE5bBVHPVcHVYtdrB8Lep/M7qq61TM83BYLHe+kImiYBOwHog3YxjLlzQXyW5XSHcoJhoJjy6pPD82TqLzT/D5IXKlHZFAw7/CZECczb5S28Rr06KNWkcpDSGmIa6DY7ECbq2vhA4lwAzkRJBuPynpppuAotweSm0EkmbwcwBjSSPhtvC662M73BzXp/iyzvLZMi2wK8RHct3LZN7tBN77jqvE24DCNwIJLjIAENGY2uXWB66Tp0UsO8hvibAbZswdbmLSpU6waIgkCYOYuJNreK5110EQhqIIjPm8Tj8RJcZ0AAgNAsIiFkldGpVZbXaXNgQ30vAuW2S9r4MRb6H7ImtQcT8IadJlunKfshq7SNrjULldbD0qzRidt0XMbrovYQ1CmfE0mWuBjp0SvA8ec2G1AX7dVhh0izQuD3NFt3sPSxVmgdivcNi2VBLHA9DYq8mNQst9R0z7r9CVGRGhXe3W6Op8QG4QrHK9oWmHiuSPxKyt4EEZ6buS8dw9jtgq20hyRFOkFsh4pgl8SoreGS4YI7grPyj2VDuz9Jx/Km7WHmpGir11vSv8AqF05RUezDAJD0J//AAWD8R9/un/cKP8AAA6p11PSv+pArKJqXCKW5J9VNuBoXCbt4W1SHCm8lHn6X+9EXmCZnBKZ3Pui6HZ2jycfUpwzCAaAI2hQ5wl/1fTdpIZKfcXYfgmHH/1g+aa4ZtFmlJvsFPugoGkqMviWDH3v6DLG2HN42W/A0D99FF/Faz9Dl8h91RTYArmlYcnjlL0R+4fIXcHdg3OMvcT5mURTwbWm11MFXNony81hyeIdV1XogvsNojHdnBTNI7hI+P8AHX0XijSb/MdAzH/VYR7rRYelAA1gRJ+qL8O8rGpZH6nVL277jy1RSl2fBXiA4MhkZjsYg7Rf1Q1On3fx91LphzQA7NaQQBk6TbRTxfE6Yq0abyQahhgDSQYuZcLBU4zDtLhTptdLi55dBcATEyT8M2153XrOjxeXjSOdllbPMRiCI8JzSCQCQSNQQNbwbHkvKAzydjN58XKCIEa/QqLMc0NMguHha42LZBy6TIMXLjAtaV1Km97nEfywCRlLZDhH4Iy26y4Ek6QtxTwUVJnY7eJsm1rmRK5NQ/lB89fmVyspiWfNaZyvJfY5bCbztlE9FXiqT6mg8Q6hpjYSQS28GddV7xGg5r2Oa4NiRBki+0ZxfX+kBVZqjCXAsIvLBIJuSCDmhp0ExtusjNRWC4sk5Q8GCJJ8i7McxJ5209VUytOuu/oisJhBVl0uDYINNjiRmuS4ktEnTYoaqyCZZksDBdmMaXjnyWHqoXBl+OW9FtMwUgI7vFHo/wCt/wBU8pD+n2SfjbIrB3MNPqLfoFz+hlTkjoYlqlXumgrjuEAp960Q8OgkWkExeNVVwHitRzxTcZaZ1R+NGfDVP9od7Cf0KQcHfFZh6/VdGEtSqW/KFx41LFL3RrWDdEUmu5FVisKdN73XySs1X7S1nmxidAFx8Xh/mpyk6VugR1T2iuOTZNYeRVzCkWEwuLie8bMTBn6qml2texxbUaHQYJCOTwjb0y+4sG5uo7/Q1LVYEPwzEMrML2SY/ChG9pMPJDszSLELG/Ceoq9gqabpX9hsCpByHwOKpVp7txMa8ldiH06ZAe/KSqH4Z1N1pDrhxZcFNoQjcfQ/4o+X3RRsAQZDtFTl6HPjjqlHYmpN0XMVgKppSTAC9xOOp0h/MeB0Crw9LlzP0IL2CQuzJW7j5yl1Kg9zQJzOECP+ZK2duKhIAYLmABcnoANV04+DT/rkl+YYRnO9K4+aNXTpE325my9GIphwaXgucYDW3KUdscU4Yaibse7UA9LiyznZrFBmJY95tcE+YIn5rdj8KwYmlk9T+yGx4Z5cMsq2Svb6Gz7Q8TOFpNewBxc4iTshuyNepX7ypUcXEuFNvQRmdH/U32QPbjEtJpU2kOABcY5lOez7O5wbXG0MdVPm6S35FvstjgscfKgq2S293t+gHjS6VTauUnt9F/4LqLf4jiZdqKZLvRghv/cWrX0hKxXZaq1tV1R5IEHTcnY9NT7Lcsf4AYyyJ8hGa/WPqpk6d55Rlfd/t+yB4gnimoVsopf5F2IxtJhzvIht81gKYPgknUax6qTqwd4mkEOuC0ggjmCLFUZqkhop0zSqFwqQ7KWgtEOaQfEDJFr3sQuZw6nlIDbA2GVnh3DgXNJJO5JMkLtJJbI4b9zxrXCq9znNLHZSwZIcyJmXC75N76QiqVbNVDPFBbmzZZYYOkzLXQd/SVZSAcYmdTfXrr57I/D0GsjWSE/AvJYzBtjQHzufdcrg5cktj0j4rhn/AMsubBYWk23j8X9kvfxhpB8F9jmHuREFPcVRqCcjWAEgBxeRIvqA2Z2AmLoSrwo1SC9ophuzTBd5lu3qqHRaDmu6nRYHOcXPuIAL73DWhoGg3tHNVY6p8BnQZSNSLTd34j9+oR4pgsytph1tHSNyfEXST7f0BfTeGmnUdSDj8DAfEN7Fx06AKppSTQy2PKTkv4+zwsd5j6H7omhUvl01+Wo9Pou4jhy+nlBAIOYT5ERO2q4mJeVn0s6WKaUoyJ8Ldmpgc2lvt/dZvDeF7ehHyKfcEJbLXCC12nQjXy0uk2OZlqvHJx+d/wBV0YupNfNP7r/o1dNTyTh2af8APzNNxUzhq3ofeCsvhXBr2k6AgrVMb3lFzd3UxHnBCyjWwYcIINwfoUY7bLs2DokpQnF+37G3wnF6DifH8QSfC9mc1eC7PTMmWm/rv7JmOH0qkSxoaQIcBB0vcJa3huIovPdy5oNocNOoMJ4ShbjH33MmJbPTLS2u/wDn3NRwjCsoMcWDK2+bUk+6wWPcHVahGhcSt7hMQ402uc0sJsQbeq9r4OlUHjY13WL++qyz6yMH5WbZ/lXYbpcnlTc6vtyK+xLf5VQDUn1Vn+IDbUef9FP/AONlkvw9Qti5a7T31+qRcY4tUr5Q+JZb9ndaVJNa09qr5F2HH5vUqUfe2u6FuFpy9g5ub9QvqRoy4AbAAL5xw2n/ADqf+9v1X06iYc935R+ixdRF5cSxrvJIt8S9OVfJCHtH2g7n+TS+L8TkD2U4d3z31akvyQGg3lxvPokWKql9Rzj+IkrSdm8HX7ollRtKm5x2JJIsbWWiGmL0R2S/llubAsHTJ36pVb/Y0nGcFUfhiym5rXE3kxI5IXs9wPuKMua3vCTLgZgbCUt4hwDEy0tqGoHayQ2PmmvZ/h9WkT3jw7MIDQSYM6kn9FZL/b0t06+LY5rio4vTNNXdU7/n1Fvbqp46TPytn3Q/Zvsy3EU3uLixwcGsO0xJkb6hU9qK+fEv/wBMN9lqOzFLu8Oxx5Pqn5gfIBI3U/eqX6I6OSUsHQw0um3f6sx1fBOFU0yczg7ICNCZyiPdbfj7wzDuaNHFtNv+1t/ss3wCl3mLa43guqH/AJQSP+7KtNxXh7q76bBZrAS9x0BcfhH5nRFtt4SpXO1839tl+v5DdXkSzYo5H8Kt/Xn9vzIYLg7TQotDWh5Gd7ouGukiT5EADotBWJyuNxDXGREix0HPl5KuhRaxsDQe5OnqTYK6sSGkam5d05NEax+9VswS8yS0/CjgdTlc+fdv7i/vchhz2kbENIN7iYsfNSe9r2j44keJkjLY3JkENG5+SgzDiTd0TaBTted23EWvPvdX4fE1CSe7EB0AtvINgS09De/tvvik3aMbtLcIoUmtJc0F0tkGxBi0W30/YRrHTFoXjANhE8tPsqq9YCOeg5kkHT0k+ij3Itix4E6hcs8/i4BIfTa5wMElgJtzJ6QuT6BNRgMM6HOfBJcbmXQNPCLxFttVfii90RmYQPDET5kOke6IY1oiTBOmgI9NlY9xbsI9T7krBJ0rZr5dIX1cM9zcpe4CQc0hrrGfwAe0IKlgGiof8v8AFBgudJ8RcXG4PqmtSm54AkB07T8KDogS9rPERqfX6JU74JVMT8SGSo1rzBqXaWg2cBc+0WU6OIk5XWd8iPzN6fRNK1CoWuBgHKQM2kxAuFnMMx7Ghlchxmzm/hOxBWXqenWVfMthPSNZI/t+4SvivDnPqOqNh03y6EWi2xRVPGZTlf6P/CfPkUaGrlLPk6d6Zq1/OGbcc9L1w5KeE1P5bZkFstOxF5Ej3RON4QKzZs1w0dYT0PMLoJtNtYXY3D97TyElpBlpGx6jcJ8fUY5dRqtpNb/UC1J2tnYFwHFltTualgTHkdiE4r8WosqOpnMC0xIKzT+EV2uzNbmIuHNIPy1+StpcFxFRxJYRJkufDR53v8l0pY4S302/f5fU1vHinPVKaSren3+hrMPUZUBcx2aLGdpRLWFAcMwQpUwxpzScz3aSeQ6Jk1ec8R0LLUHe2+97mWL5rjsXUgC1zHXDhBWP7Q8HGHqta0khzZvqPVa9iz/bc/z2f/mPqt3hmWU8UoS4jx+Jq6OTXUxSfN39hXwZk16Q/wBYX0BwJZiIuYMeywnZ1s4ml/u/Qrd0ahvHM/Vac+dYIQm1/V+w3ii1Z6/4/ufOm8jY7g2PsVsOzHEmFjaLrEE5T1N0x4qcOGj+JDSSLCPF5zqFjWVRTq5mSWtcC2TeAZglXxUZRt8S5T2dGh5f9bicXFpx3TXFo2/EuJ08OQ1+ZzomBoieA8T74OfkDWgw07kgS4+QsFmaHDamKqGrVljDeT8RHJgO3U281qaVDLRc2nlb4cjQSYAOpsCSfqpCGDHNRpfK+fruczqIQhjUU7n3fZfIweJeX1HHdzifc2W+x1BzMO6mxpLi1tJoA5AZj0HU80qwXZem0gvc6oeQ8Lfl4j7haAPJss+TrcOJtt27ul+PLNHWZ45HBY+I+/fj/Aq7PcFdQJe5wzOblyi4AJBMu3NhpbqVomOOpKopthSxVZtJueoYgFwZrpfM6OWsKjp/P62W20P592c7qM+qTnPdsKDdHb/hB/8AM/p/WyjE4quxrWnK6o5xJLWuLQNAb6E7/JX4nFZIq97F2tcDJY7MQYsCQ6DYjpKjjsXUmm0WDnOaWiWvLQ6A9jnAAPFjlNiJiQV6vFiUIqMVscyUr3YRw/B1MpFVwqEmQQA1wG4MAB0eQsd0xpYTLofdSZAnnH3+ylQaoxr7HlSG+ImAAZ5RE/pPulmMcx7S0EulvesdIjTK0gg83AeqIqkPztdJBDgdBAMiLc51Wb7UcRp4KkHNiWtbSpM5wSZPO9yenVWRVCPfgli8Vhs7u8rNa+ZcCbgm65fJa9dz3FzjJcZJ6lepfMQ/lmsw2EsO9Laj9SYsOg6BXU/CXvLyQ6AGkw0RyS/B4wE5ST5n7r1j3vrBr2tDGzlbqT1d9ljad7l1oLbiGGpMvEWDR8J6ki59Uvbh81XwuNEEmdiRENa3LYCbydYCZtrRIgDaQFT/AATcs5XEjeTJ8yUFsQowxLAG53VIsXOvPVeYjAtqZsoDYMSfhsAT9vRWU8NA0BdeATDZ2k7q7BPcGZasF0mcs5dbBBhRmXUiwloIqAnTKQOoCrZicri1jhb8DvoJ0THtBiKrppYcBrpGZ8RAOwPPc9FfiuCO7lraTmvqiAXuPuTH0WeeJTXqLFOuAehjQYDvC7kf0OhR7UDicKaTP5sENjM78I68whotNKpl6HxN/ouTm8Ov4HRojm9x4xiua1JMNxKo342T/qYZHsmeH4tTNs2U8nW+q5uTD1GPbevkWqUWH03q5rioU3g6EFXNWB7cj2idB3iE3CC4vwLv6peapFoAyAwOXxBMWBWsWvputn06cYpO/cik4yU4umhNgOzgpVGvFZ0tM/AP/ZPTVkkxA5LmhTFMI9R18s8NDSS5JKTnLXN2yrG4anXg1KYcQIBkgx5ghdheG0mGWUmA84zH3dJCva0K4kDUgeZhNHr+qktMXf4biXS03t7W6+xJonVXMQjcXJhgNQ/6QSPcJlTwFQiXZKQ5uMn/AKR90IdF1OeVtfiyt5IoirsM1z/gbb8xs3339FU/GUKX5qzuuno3RR4iytiaTmsqCkbRExHIx/VdrpvBoJ3kd/LsZp5/YKrY1tMwzx1PzH4W+XJB1eHU8RHeF4eCWyxzgXAgFzXDkREzz2XcMwLqLGjEOY8yA3KIAI5n8RNtRsj2U+5b4BZznOvqC7xETvuvR48agkooxuV8l+HqnM5uQtgeEmIdHKPRTdhhWZlfsQ4EWNtwdtx6qHC8ExokFzyXF+Zxl0m0DkBpARRflLjrET5J+HsBcblzXAi1xznkvK3wkCxIInrELwUQGwyw16c7pTXflouc0nxuzmbETAgDYQAglfAW6Jfx+WmW1D46bafeHZzi0Ex0JBXx/tZxo4jEH8rPC0fU+a1na7j2Wmb3Alx5uiw9NF82pO3OpuqpZLdIujClb5YRK8VRqLlAWPKfxjzT7CN8ZO65cqnwQhXHiPmgK1UjEUhJgzIkx7LlyCGQzpUxnFh7Kql8dbzH0XLkpBYTLr3updmD/NrjYPMD1XLkBkNsS0F0G4IuNj5rNcRbDXkWPS265ckAAYKobXPunJaC24nzXq5KWIX4nw/D4fK30RnDsW/87v8AqK5cuf1STiWwHmDruJEuPuUdRqHmd/qV6uXHcV7FxaHnmVVVrOvc+5Xq5aeljG+BcnArxeIdPxO9ynHZ+i17hmAd5gH6rly7ETOabiDy1sNJaOlvokmGqkgSSfFuV6uWmBXPgYBgGgATHDD+WPVcuW9cIzdyeIaDEgHTVX1f8s+Q+q5crFyK+5ZwweAeqJ1zea9XJZcsaPAPjzDDFtEu7Qn+V7LlyMePuB8nyLtefAP9wSBi5csOH4Tdl5/AsYLLly5XGc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0" name="Picture 6" descr="http://farm4.static.flickr.com/3470/3826122035_8b4dcf0eec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9586" y="5286388"/>
            <a:ext cx="1214414" cy="157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№9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Рекомендуют:</a:t>
            </a:r>
            <a:b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/>
              <a:t>хлеб ржаной, белково-пшеничный, белково-отрубной (200г/день);</a:t>
            </a:r>
            <a:br>
              <a:rPr lang="ru-RU" sz="2800" dirty="0" smtClean="0"/>
            </a:br>
            <a:r>
              <a:rPr lang="ru-RU" sz="2800" dirty="0" smtClean="0"/>
              <a:t>молоко, простоквашу, кефир, творожные блюда, сыр, сметану;</a:t>
            </a:r>
            <a:br>
              <a:rPr lang="ru-RU" sz="2800" dirty="0" smtClean="0"/>
            </a:br>
            <a:r>
              <a:rPr lang="ru-RU" sz="2800" dirty="0" smtClean="0"/>
              <a:t>нежирные говядину, телятину, рыбу, кур, кролики в отварном и заливном виде, диабетическую колбасу;</a:t>
            </a:r>
            <a:br>
              <a:rPr lang="ru-RU" sz="2800" dirty="0" smtClean="0"/>
            </a:br>
            <a:r>
              <a:rPr lang="ru-RU" sz="2800" dirty="0" smtClean="0"/>
              <a:t>яйца всмятку, омлеты;</a:t>
            </a:r>
            <a:br>
              <a:rPr lang="ru-RU" sz="2800" dirty="0" smtClean="0"/>
            </a:br>
            <a:r>
              <a:rPr lang="ru-RU" sz="2800" dirty="0" smtClean="0"/>
              <a:t>овощи содержащие мало сахаров (капусту, огурцы, кабачки, салат, картофель вымоченный,);</a:t>
            </a:r>
            <a:br>
              <a:rPr lang="ru-RU" sz="2800" dirty="0" smtClean="0"/>
            </a:br>
            <a:r>
              <a:rPr lang="ru-RU" sz="2800" dirty="0" smtClean="0"/>
              <a:t>несладкие ягоды в свежем виде;</a:t>
            </a:r>
            <a:br>
              <a:rPr lang="ru-RU" sz="2800" dirty="0" smtClean="0"/>
            </a:br>
            <a:r>
              <a:rPr lang="ru-RU" sz="2800" dirty="0" smtClean="0"/>
              <a:t>масла сливочное и растительное – 40г/день;</a:t>
            </a:r>
            <a:br>
              <a:rPr lang="ru-RU" sz="2800" dirty="0" smtClean="0"/>
            </a:br>
            <a:r>
              <a:rPr lang="ru-RU" sz="2800" dirty="0" smtClean="0"/>
              <a:t>вегетарианские и овощные супы;</a:t>
            </a:r>
            <a:br>
              <a:rPr lang="ru-RU" sz="2800" dirty="0" smtClean="0"/>
            </a:br>
            <a:r>
              <a:rPr lang="ru-RU" sz="2800" dirty="0" smtClean="0"/>
              <a:t>чай, чай с молоком, некрепкий кофе, томатный сок, фруктовые соки из кислых плодов;</a:t>
            </a:r>
            <a:br>
              <a:rPr lang="ru-RU" sz="2800" dirty="0" smtClean="0"/>
            </a:br>
            <a:r>
              <a:rPr lang="ru-RU" sz="2800" dirty="0" smtClean="0"/>
              <a:t>сахарозаменители.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№10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Назначение: </a:t>
            </a:r>
            <a:r>
              <a:rPr lang="ru-RU" dirty="0" smtClean="0"/>
              <a:t>при сердечно-сосудистых заболеваниях и гипертонии.</a:t>
            </a:r>
            <a:br>
              <a:rPr lang="ru-RU" dirty="0" smtClean="0"/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Цель: </a:t>
            </a:r>
            <a:r>
              <a:rPr lang="ru-RU" dirty="0" smtClean="0"/>
              <a:t>нормализовать функции сердечно-сосудистой системы, снизить артериальное давление.</a:t>
            </a:r>
            <a:br>
              <a:rPr lang="ru-RU" dirty="0" smtClean="0"/>
            </a:br>
            <a:r>
              <a:rPr lang="ru-RU" sz="2700" dirty="0" smtClean="0"/>
              <a:t>Последствия неправильного питания могут проявляться в виде повышенного кровяного давления, повышенного уровня глюкозы в крови, повышенного содержания жиров в крови, излишнего веса и ожирения.</a:t>
            </a:r>
            <a:r>
              <a:rPr lang="ru-RU" sz="2700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pPr algn="l" fontAlgn="base"/>
            <a:r>
              <a:rPr lang="ru-RU" sz="3200" b="1" dirty="0" smtClean="0"/>
              <a:t>Сердечно-сосудистые</a:t>
            </a:r>
            <a:r>
              <a:rPr lang="ru-RU" sz="2400" b="1" dirty="0" smtClean="0"/>
              <a:t> </a:t>
            </a:r>
            <a:r>
              <a:rPr lang="ru-RU" sz="2400" dirty="0" smtClean="0"/>
              <a:t>заболевания представляют собой группу болезней сердца и кровеносных сосудов, в которую входят:</a:t>
            </a:r>
            <a:br>
              <a:rPr lang="ru-RU" sz="2400" dirty="0" smtClean="0"/>
            </a:br>
            <a:r>
              <a:rPr lang="ru-RU" sz="2400" dirty="0" smtClean="0"/>
              <a:t>ишемическая болезнь сердца – болезнь кровеносных сосудов, снабжающих кровью сердечную мышцу;</a:t>
            </a:r>
            <a:br>
              <a:rPr lang="ru-RU" sz="2400" dirty="0" smtClean="0"/>
            </a:br>
            <a:r>
              <a:rPr lang="ru-RU" sz="2400" dirty="0" smtClean="0"/>
              <a:t>болезнь сосудов головного мозга – болезнь кровеносных сосудов, снабжающих кровью мозг;</a:t>
            </a:r>
            <a:br>
              <a:rPr lang="ru-RU" sz="2400" dirty="0" smtClean="0"/>
            </a:br>
            <a:r>
              <a:rPr lang="ru-RU" sz="2400" dirty="0" smtClean="0"/>
              <a:t>болезнь периферических артерий – болезнь кровеносных сосудов, снабжающих кровью руки и ноги;</a:t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ревмокардит – поражение сердечной мышцы и сердечных клапанов в результате ревматической атаки, вызываемой стрептококковыми бактериями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>врожденный порок сердца – существующие с рождения деформации строения сердца;</a:t>
            </a:r>
            <a:br>
              <a:rPr lang="ru-RU" sz="2400" dirty="0" smtClean="0"/>
            </a:br>
            <a:r>
              <a:rPr lang="ru-RU" sz="2400" dirty="0" smtClean="0"/>
              <a:t>тромбоз глубоких вен и эмболия легких – образование в ножных венах сгустков крови, которые могут смещаться и двигаться к сердцу и легким.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№10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Запрещают:</a:t>
            </a:r>
            <a:b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соль,</a:t>
            </a:r>
            <a:r>
              <a:rPr lang="ru-RU" spc="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бульоны, </a:t>
            </a:r>
            <a:br>
              <a:rPr lang="ru-RU" dirty="0" smtClean="0"/>
            </a:br>
            <a:r>
              <a:rPr lang="ru-RU" dirty="0" smtClean="0"/>
              <a:t>жирное мясо,</a:t>
            </a:r>
            <a:br>
              <a:rPr lang="ru-RU" dirty="0" smtClean="0"/>
            </a:br>
            <a:r>
              <a:rPr lang="ru-RU" dirty="0" smtClean="0"/>
              <a:t>острые закуски,</a:t>
            </a:r>
            <a:br>
              <a:rPr lang="ru-RU" dirty="0" smtClean="0"/>
            </a:br>
            <a:r>
              <a:rPr lang="ru-RU" dirty="0" smtClean="0"/>
              <a:t>сдобные мучные изделия,</a:t>
            </a:r>
            <a:br>
              <a:rPr lang="ru-RU" dirty="0" smtClean="0"/>
            </a:br>
            <a:r>
              <a:rPr lang="ru-RU" dirty="0" smtClean="0"/>
              <a:t>продукты и напитки возбуждающие ЦНС (газированные напитки, белокочанная капуста, бобовые, цельное молоко)</a:t>
            </a:r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6460"/>
          </a:xfrm>
        </p:spPr>
        <p:txBody>
          <a:bodyPr>
            <a:normAutofit fontScale="90000"/>
          </a:bodyPr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№10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Рекомендуют:</a:t>
            </a:r>
            <a:b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/>
              <a:t>хлеб пшеничный, ржаной вчерашней выпечки;</a:t>
            </a:r>
            <a:br>
              <a:rPr lang="ru-RU" sz="3100" dirty="0" smtClean="0"/>
            </a:br>
            <a:r>
              <a:rPr lang="ru-RU" sz="3100" dirty="0" smtClean="0"/>
              <a:t>молоко, кефир, простоквашу, блюда из нежирного творога, сметану;</a:t>
            </a:r>
            <a:br>
              <a:rPr lang="ru-RU" sz="3100" dirty="0" smtClean="0"/>
            </a:br>
            <a:r>
              <a:rPr lang="ru-RU" sz="3100" dirty="0" smtClean="0"/>
              <a:t>нежирные мясо, рыбу отварные и запечённые;</a:t>
            </a:r>
            <a:br>
              <a:rPr lang="ru-RU" sz="3100" dirty="0" smtClean="0"/>
            </a:br>
            <a:r>
              <a:rPr lang="ru-RU" sz="3100" dirty="0" smtClean="0"/>
              <a:t>яйца всмятку или паровые омлеты;</a:t>
            </a:r>
            <a:br>
              <a:rPr lang="ru-RU" sz="3100" dirty="0" smtClean="0"/>
            </a:br>
            <a:r>
              <a:rPr lang="ru-RU" sz="3100" dirty="0" smtClean="0"/>
              <a:t>овощи (кроме редьки, редиса, шпината, щавеля);</a:t>
            </a:r>
            <a:br>
              <a:rPr lang="ru-RU" sz="3100" dirty="0" smtClean="0"/>
            </a:br>
            <a:r>
              <a:rPr lang="ru-RU" sz="3100" dirty="0" smtClean="0"/>
              <a:t>плоды и ягоды в любом виде (особенно курагу, урюк, изюм, инжир – содержат калий);</a:t>
            </a:r>
            <a:br>
              <a:rPr lang="ru-RU" sz="3100" dirty="0" smtClean="0"/>
            </a:br>
            <a:r>
              <a:rPr lang="ru-RU" sz="3100" dirty="0" smtClean="0"/>
              <a:t>крупы в виде каш, пудингов, запеканок;</a:t>
            </a:r>
            <a:br>
              <a:rPr lang="ru-RU" sz="3100" dirty="0" smtClean="0"/>
            </a:br>
            <a:r>
              <a:rPr lang="ru-RU" sz="3100" dirty="0" smtClean="0"/>
              <a:t> масла - сливочное и растительное; </a:t>
            </a:r>
            <a:br>
              <a:rPr lang="ru-RU" sz="3100" dirty="0" smtClean="0"/>
            </a:br>
            <a:r>
              <a:rPr lang="ru-RU" sz="3100" dirty="0" smtClean="0"/>
              <a:t>супы – вегетарианские, молочные, фруктовые;</a:t>
            </a:r>
            <a:br>
              <a:rPr lang="ru-RU" sz="3100" dirty="0" smtClean="0"/>
            </a:br>
            <a:r>
              <a:rPr lang="ru-RU" sz="3100" dirty="0" smtClean="0"/>
              <a:t>соусы – молочные, фруктовые, на овощном отваре;</a:t>
            </a:r>
            <a:br>
              <a:rPr lang="ru-RU" sz="3100" dirty="0" smtClean="0"/>
            </a:br>
            <a:r>
              <a:rPr lang="ru-RU" sz="3100" dirty="0" smtClean="0"/>
              <a:t>отвар шиповника, чай, чай с молоком, соки.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№11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Назначение: </a:t>
            </a:r>
            <a:r>
              <a:rPr lang="ru-RU" dirty="0" smtClean="0"/>
              <a:t>при туберкулёзе различных органов, анемии, истощении после инфекционных заболеваний.</a:t>
            </a:r>
            <a:br>
              <a:rPr lang="ru-RU" dirty="0" smtClean="0"/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Цель: </a:t>
            </a:r>
            <a:r>
              <a:rPr lang="ru-RU" dirty="0" smtClean="0"/>
              <a:t>укрепить и повысить сопротивляемость организма в борьбе с инфекцией.</a:t>
            </a:r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№11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Запрещают:</a:t>
            </a:r>
            <a:b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>острые приправы,</a:t>
            </a:r>
            <a:br>
              <a:rPr lang="ru-RU" dirty="0" smtClean="0"/>
            </a:br>
            <a:r>
              <a:rPr lang="ru-RU" dirty="0" smtClean="0"/>
              <a:t>острые закуски,</a:t>
            </a:r>
            <a:br>
              <a:rPr lang="ru-RU" dirty="0" smtClean="0"/>
            </a:br>
            <a:r>
              <a:rPr lang="ru-RU" dirty="0" smtClean="0"/>
              <a:t>тугоплавкие жиры.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Лечебное питание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могут применять с профилактической целью</a:t>
            </a:r>
            <a:r>
              <a:rPr lang="ru-RU" sz="3200" dirty="0" smtClean="0"/>
              <a:t> для повышения иммунитета и обезвреживания ядовитых веществ, попавших в организм человека на производстве.</a:t>
            </a:r>
            <a:endParaRPr lang="ru-RU" sz="3200" dirty="0"/>
          </a:p>
        </p:txBody>
      </p:sp>
      <p:pic>
        <p:nvPicPr>
          <p:cNvPr id="20482" name="Picture 2" descr="http://t3.gstatic.com/images?q=tbn:ANd9GcTuPMJgKRm9r4vdQrsgb83USio-MzXT7L8bRzYsNUsIgpDccK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33925"/>
            <a:ext cx="2152650" cy="2124075"/>
          </a:xfrm>
          <a:prstGeom prst="rect">
            <a:avLst/>
          </a:prstGeom>
          <a:noFill/>
        </p:spPr>
      </p:pic>
      <p:pic>
        <p:nvPicPr>
          <p:cNvPr id="20484" name="Picture 4" descr="http://t0.gstatic.com/images?q=tbn:ANd9GcRrkFhx5kjgtA4TyQkgMQ78S4m6CbPal2b-2f-fBJtQZONdgNiHh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7025" y="5010149"/>
            <a:ext cx="2466975" cy="1847851"/>
          </a:xfrm>
          <a:prstGeom prst="rect">
            <a:avLst/>
          </a:prstGeom>
          <a:noFill/>
        </p:spPr>
      </p:pic>
      <p:pic>
        <p:nvPicPr>
          <p:cNvPr id="20498" name="Picture 18" descr="http://t1.gstatic.com/images?q=tbn:ANd9GcQoXZyjw-bcf4HtcAH1j5UaqWWAFPOSL_06HYpjRCtUZXHUiLd8z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928933"/>
            <a:ext cx="2428860" cy="2133603"/>
          </a:xfrm>
          <a:prstGeom prst="rect">
            <a:avLst/>
          </a:prstGeom>
          <a:noFill/>
        </p:spPr>
      </p:pic>
      <p:pic>
        <p:nvPicPr>
          <p:cNvPr id="20490" name="Picture 10" descr="http://t1.gstatic.com/images?q=tbn:ANd9GcRE9pK-XLe_QobrAzQFAEzw9qtV3alj18kSCZq839jMzE-q62xrv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2928935"/>
            <a:ext cx="4572032" cy="3929066"/>
          </a:xfrm>
          <a:prstGeom prst="rect">
            <a:avLst/>
          </a:prstGeom>
          <a:noFill/>
        </p:spPr>
      </p:pic>
      <p:pic>
        <p:nvPicPr>
          <p:cNvPr id="20500" name="Picture 20" descr="http://t2.gstatic.com/images?q=tbn:ANd9GcRVsdfLUlQ1WIr9VbByY5mG-Wehn31o36vzDCVGAH7LPopG2dA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28934"/>
            <a:ext cx="2143125" cy="1928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№11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Рекомендуют:</a:t>
            </a:r>
            <a:b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/>
              <a:t>хлеб пшеничный, ржаной, бисквит, печенье, сухари;</a:t>
            </a:r>
            <a:br>
              <a:rPr lang="ru-RU" sz="3100" dirty="0" smtClean="0"/>
            </a:br>
            <a:r>
              <a:rPr lang="ru-RU" sz="3100" dirty="0" smtClean="0"/>
              <a:t>молоко, сливки, простоквашу, кефир, сметану, творог, сыр;</a:t>
            </a:r>
            <a:br>
              <a:rPr lang="ru-RU" sz="3100" dirty="0" smtClean="0"/>
            </a:br>
            <a:r>
              <a:rPr lang="ru-RU" sz="3100" dirty="0" smtClean="0"/>
              <a:t>говядину, телятину, кур, печень, рыбу;</a:t>
            </a:r>
            <a:br>
              <a:rPr lang="ru-RU" sz="3100" dirty="0" smtClean="0"/>
            </a:br>
            <a:r>
              <a:rPr lang="ru-RU" sz="3100" dirty="0" smtClean="0"/>
              <a:t>яйца всмятку и омлеты;</a:t>
            </a:r>
            <a:br>
              <a:rPr lang="ru-RU" sz="3100" dirty="0" smtClean="0"/>
            </a:br>
            <a:r>
              <a:rPr lang="ru-RU" sz="3100" dirty="0" smtClean="0"/>
              <a:t>овощи, ягоды в разнообразном виде;</a:t>
            </a:r>
            <a:br>
              <a:rPr lang="ru-RU" sz="3100" dirty="0" smtClean="0"/>
            </a:br>
            <a:r>
              <a:rPr lang="ru-RU" sz="3100" dirty="0" smtClean="0"/>
              <a:t> масла - сливочное и растительное; </a:t>
            </a:r>
            <a:br>
              <a:rPr lang="ru-RU" sz="3100" dirty="0" smtClean="0"/>
            </a:br>
            <a:r>
              <a:rPr lang="ru-RU" sz="3100" dirty="0" smtClean="0"/>
              <a:t>икру, ветчину, нежирную колбасу, малосоленую рыбу, салаты, винегреты;</a:t>
            </a:r>
            <a:br>
              <a:rPr lang="ru-RU" sz="3100" dirty="0" smtClean="0"/>
            </a:br>
            <a:r>
              <a:rPr lang="ru-RU" sz="3100" dirty="0" smtClean="0"/>
              <a:t>чай, кофе, какао, отвар шиповника</a:t>
            </a:r>
            <a:br>
              <a:rPr lang="ru-RU" sz="31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№12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Назначение: </a:t>
            </a:r>
            <a:r>
              <a:rPr lang="ru-RU" dirty="0" smtClean="0"/>
              <a:t>при заболеваниях нервной системы.</a:t>
            </a:r>
            <a:br>
              <a:rPr lang="ru-RU" dirty="0" smtClean="0"/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Цель: </a:t>
            </a:r>
            <a:r>
              <a:rPr lang="ru-RU" dirty="0" smtClean="0"/>
              <a:t>восстановление нормальной работы нервной системы.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Общая характеристика диеты 12: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200" dirty="0" smtClean="0"/>
              <a:t>Для снижения нагрузки на систему в диете урезано количество углеводов и жиров, поваренной</a:t>
            </a:r>
            <a:r>
              <a:rPr lang="ru-RU" sz="2200" dirty="0" smtClean="0">
                <a:solidFill>
                  <a:srgbClr val="009900"/>
                </a:solidFill>
              </a:rPr>
              <a:t> </a:t>
            </a:r>
            <a:r>
              <a:rPr lang="ru-RU" sz="2200" dirty="0" smtClean="0">
                <a:solidFill>
                  <a:srgbClr val="009900"/>
                </a:solidFill>
                <a:hlinkClick r:id="rId2"/>
              </a:rPr>
              <a:t>соли</a:t>
            </a:r>
            <a:r>
              <a:rPr lang="ru-RU" sz="2200" dirty="0" smtClean="0"/>
              <a:t>, исключены продукты, возбуждающие нервную систему (кофе, алкоголь, острая и жареная пища), а количество положительно влияющих продуктов, насыщенных фосфорными солями, увеличено (</a:t>
            </a:r>
            <a:r>
              <a:rPr lang="ru-RU" sz="2200" dirty="0" smtClean="0">
                <a:hlinkClick r:id="rId3"/>
              </a:rPr>
              <a:t>печень</a:t>
            </a:r>
            <a:r>
              <a:rPr lang="ru-RU" sz="2200" dirty="0" smtClean="0"/>
              <a:t>, бобы, </a:t>
            </a:r>
            <a:r>
              <a:rPr lang="ru-RU" sz="2200" dirty="0" smtClean="0">
                <a:hlinkClick r:id="rId4"/>
              </a:rPr>
              <a:t>молоко</a:t>
            </a:r>
            <a:r>
              <a:rPr lang="ru-RU" sz="2200" dirty="0" smtClean="0"/>
              <a:t> и молочные продукты).</a:t>
            </a:r>
            <a:br>
              <a:rPr lang="ru-RU" sz="2200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№13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Назначение: </a:t>
            </a:r>
            <a:r>
              <a:rPr lang="ru-RU" b="1" dirty="0" smtClean="0"/>
              <a:t>острые инфекционные заболевания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Цель: </a:t>
            </a:r>
            <a:r>
              <a:rPr lang="ru-RU" dirty="0" smtClean="0"/>
              <a:t>поддержание общих сил организма и повышение его сопротивляемости инфекции, уменьшение интоксикации.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Общая характеристика диеты 13: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/>
              <a:t> </a:t>
            </a:r>
            <a:r>
              <a:rPr lang="ru-RU" sz="3100" dirty="0" smtClean="0"/>
              <a:t>Диета пониженной энергоценности за счет снижения жиров, углеводов и в меньшей степени - белков; с повышенным содержанием витаминов и жидкостей. При разнообразии продуктового набора предпочтительны легкоперевариваемые, не способствующие метеоризму и запорам продукты и блюда. Исключены источники грубой клетчатки, жирные, соленые, трудно перевариваемые продукты и блюда. Пищу готовят в рубленом и протертом виде, варят в воде или на пару. Блюда подают горячими (не ниже 55-60</a:t>
            </a:r>
            <a:r>
              <a:rPr lang="ru-RU" sz="3100" baseline="30000" dirty="0" smtClean="0"/>
              <a:t>о</a:t>
            </a:r>
            <a:r>
              <a:rPr lang="ru-RU" sz="3100" dirty="0" smtClean="0"/>
              <a:t> С) или холодными (не ниже 12</a:t>
            </a:r>
            <a:r>
              <a:rPr lang="ru-RU" sz="3100" baseline="30000" dirty="0" smtClean="0"/>
              <a:t>о</a:t>
            </a:r>
            <a:r>
              <a:rPr lang="ru-RU" sz="3100" dirty="0" smtClean="0"/>
              <a:t> С). Режим питания: 5-6 раз в день небольшими порциями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Примерное меню диеты № 13.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i="1" dirty="0" smtClean="0"/>
              <a:t>1-й завтрак</a:t>
            </a:r>
            <a:r>
              <a:rPr lang="ru-RU" sz="3100" dirty="0" smtClean="0"/>
              <a:t>: каша манная молочная, чай с лимоном.</a:t>
            </a:r>
            <a:br>
              <a:rPr lang="ru-RU" sz="3100" dirty="0" smtClean="0"/>
            </a:br>
            <a:r>
              <a:rPr lang="ru-RU" sz="3100" b="1" i="1" dirty="0" smtClean="0"/>
              <a:t>2-й завтрак</a:t>
            </a:r>
            <a:r>
              <a:rPr lang="ru-RU" sz="3100" dirty="0" smtClean="0"/>
              <a:t>: яйцо всмятку, отвар шиповника.</a:t>
            </a:r>
            <a:br>
              <a:rPr lang="ru-RU" sz="3100" dirty="0" smtClean="0"/>
            </a:br>
            <a:r>
              <a:rPr lang="ru-RU" sz="3100" b="1" i="1" dirty="0" smtClean="0"/>
              <a:t>Обед</a:t>
            </a:r>
            <a:r>
              <a:rPr lang="ru-RU" sz="3100" dirty="0" smtClean="0"/>
              <a:t>: суп овощной протертый на мясном бульоне (1/2 порции), биточки мясные паровые, каша рисовая (1/2 порции), компот протертый.</a:t>
            </a:r>
            <a:br>
              <a:rPr lang="ru-RU" sz="3100" dirty="0" smtClean="0"/>
            </a:br>
            <a:r>
              <a:rPr lang="ru-RU" sz="3100" b="1" i="1" dirty="0" smtClean="0"/>
              <a:t>Полдник</a:t>
            </a:r>
            <a:r>
              <a:rPr lang="ru-RU" sz="3100" dirty="0" smtClean="0"/>
              <a:t>: яблоко печеное.</a:t>
            </a:r>
            <a:br>
              <a:rPr lang="ru-RU" sz="3100" dirty="0" smtClean="0"/>
            </a:br>
            <a:r>
              <a:rPr lang="ru-RU" sz="3100" b="1" i="1" dirty="0" smtClean="0"/>
              <a:t>Ужин</a:t>
            </a:r>
            <a:r>
              <a:rPr lang="ru-RU" sz="3100" dirty="0" smtClean="0"/>
              <a:t>: рыба отварная, картофельное пюре (1/2 порции), разбавленный фруктовый сок.</a:t>
            </a:r>
            <a:br>
              <a:rPr lang="ru-RU" sz="3100" dirty="0" smtClean="0"/>
            </a:br>
            <a:r>
              <a:rPr lang="ru-RU" sz="3100" b="1" i="1" dirty="0" smtClean="0"/>
              <a:t>На ночь</a:t>
            </a:r>
            <a:r>
              <a:rPr lang="ru-RU" sz="3100" dirty="0" smtClean="0"/>
              <a:t>: кефир.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№14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Назначение: </a:t>
            </a:r>
            <a:r>
              <a:rPr lang="ru-RU" b="1" dirty="0" smtClean="0"/>
              <a:t>мочекаменная болезнь</a:t>
            </a:r>
            <a:r>
              <a:rPr lang="ru-RU" dirty="0" smtClean="0"/>
              <a:t> со щелочной реакцией мочи.</a:t>
            </a:r>
            <a:br>
              <a:rPr lang="ru-RU" dirty="0" smtClean="0"/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Цель: </a:t>
            </a:r>
            <a:r>
              <a:rPr lang="ru-RU" dirty="0" smtClean="0"/>
              <a:t>восстановление кислой реакции мочи.</a:t>
            </a:r>
            <a:endParaRPr lang="ru-RU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Общая характеристика диеты №14.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По энергоценности, содержанию белков, жиров и углеводов рацион соответствует физиологическим нормам; диета ограничивает продукты ощелачивающего действия и богатые кальцием (молочные, большинство овощей и плодов); преобладают продукты, изменяющие реакцию мочи в кислую сторону (хлеб и мучные изделия, крупа, мясо, рыба). Кулинарная обработка и температура пищи обычные. При отсутствии противопоказаний рекомендуется обильное питье. Режим питания: 4 раза в день, в промежутках и натощак - питье.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Примерное меню диеты № 14.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i="1" dirty="0" smtClean="0"/>
              <a:t>1-й завтрак</a:t>
            </a:r>
            <a:r>
              <a:rPr lang="ru-RU" sz="3600" dirty="0" smtClean="0"/>
              <a:t>: сельдь вымоченная, каша гречневая рассыпчатая, чай.</a:t>
            </a:r>
            <a:br>
              <a:rPr lang="ru-RU" sz="3600" dirty="0" smtClean="0"/>
            </a:br>
            <a:r>
              <a:rPr lang="ru-RU" sz="3600" b="1" i="1" dirty="0" smtClean="0"/>
              <a:t>Обед</a:t>
            </a:r>
            <a:r>
              <a:rPr lang="ru-RU" sz="3600" dirty="0" smtClean="0"/>
              <a:t>: суп-лапша на курином бульоне, кура жареная с отварным рисом, кисель клюквенный.</a:t>
            </a:r>
            <a:br>
              <a:rPr lang="ru-RU" sz="3600" dirty="0" smtClean="0"/>
            </a:br>
            <a:r>
              <a:rPr lang="ru-RU" sz="3600" b="1" i="1" dirty="0" smtClean="0"/>
              <a:t>Полдник</a:t>
            </a:r>
            <a:r>
              <a:rPr lang="ru-RU" sz="3600" dirty="0" smtClean="0"/>
              <a:t>: отвар шиповника.</a:t>
            </a:r>
            <a:br>
              <a:rPr lang="ru-RU" sz="3600" dirty="0" smtClean="0"/>
            </a:br>
            <a:r>
              <a:rPr lang="ru-RU" sz="3600" b="1" i="1" dirty="0" smtClean="0"/>
              <a:t>Ужин</a:t>
            </a:r>
            <a:r>
              <a:rPr lang="ru-RU" sz="3600" dirty="0" smtClean="0"/>
              <a:t>: котлеты мясные жареные с растительным маслом, горошек зеленый, чай.</a:t>
            </a:r>
            <a:br>
              <a:rPr lang="ru-RU" sz="3600" dirty="0" smtClean="0"/>
            </a:br>
            <a:r>
              <a:rPr lang="ru-RU" sz="3600" b="1" i="1" dirty="0" smtClean="0"/>
              <a:t>На ночь</a:t>
            </a:r>
            <a:r>
              <a:rPr lang="ru-RU" sz="3600" dirty="0" smtClean="0"/>
              <a:t>: отвар шиповника.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№15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Назначение: </a:t>
            </a:r>
            <a:r>
              <a:rPr lang="ru-RU" dirty="0" smtClean="0"/>
              <a:t>выздоравливающие больные и заболевания не требующие специальных диет.</a:t>
            </a:r>
            <a:br>
              <a:rPr lang="ru-RU" dirty="0" smtClean="0"/>
            </a:br>
            <a:r>
              <a:rPr lang="ru-RU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Цель: </a:t>
            </a:r>
            <a:r>
              <a:rPr lang="ru-RU" dirty="0" smtClean="0"/>
              <a:t>обеспечить больным полноценное питание</a:t>
            </a:r>
            <a:endParaRPr lang="ru-RU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/>
          <a:lstStyle/>
          <a:p>
            <a: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№15</a:t>
            </a:r>
            <a:br>
              <a:rPr lang="ru-RU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Запрещают:</a:t>
            </a:r>
            <a:br>
              <a:rPr lang="ru-RU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> блюда из уток, гусей, </a:t>
            </a:r>
            <a:br>
              <a:rPr lang="ru-RU" dirty="0" smtClean="0"/>
            </a:br>
            <a:r>
              <a:rPr lang="ru-RU" dirty="0" smtClean="0"/>
              <a:t>острые приправы, пряности,</a:t>
            </a:r>
            <a:br>
              <a:rPr lang="ru-RU" dirty="0" smtClean="0"/>
            </a:br>
            <a:r>
              <a:rPr lang="ru-RU" dirty="0" smtClean="0"/>
              <a:t>тугоплавкие жиры,</a:t>
            </a:r>
            <a:br>
              <a:rPr lang="ru-RU" dirty="0" smtClean="0"/>
            </a:br>
            <a:r>
              <a:rPr lang="ru-RU" dirty="0" smtClean="0"/>
              <a:t>консервы.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Лечебное питание применяется </a:t>
            </a:r>
            <a:r>
              <a:rPr lang="ru-RU" sz="3200" dirty="0" smtClean="0">
                <a:solidFill>
                  <a:srgbClr val="0070C0"/>
                </a:solidFill>
              </a:rPr>
              <a:t>дифференцированно</a:t>
            </a:r>
            <a:r>
              <a:rPr lang="ru-RU" sz="3200" dirty="0" smtClean="0"/>
              <a:t> (индивидуально) в зависимости от формы и стадии заболевания и </a:t>
            </a:r>
            <a:r>
              <a:rPr lang="ru-RU" sz="3200" dirty="0" smtClean="0">
                <a:solidFill>
                  <a:srgbClr val="0070C0"/>
                </a:solidFill>
              </a:rPr>
              <a:t>назначается врачом в виде диеты.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21506" name="Picture 2" descr="http://t1.gstatic.com/images?q=tbn:ANd9GcRDM6QvlN6UBm-jMyvloZ-4hN5fmL1KhWLzTUGf9rOAEzWxDh_S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876"/>
            <a:ext cx="4387143" cy="3286124"/>
          </a:xfrm>
          <a:prstGeom prst="rect">
            <a:avLst/>
          </a:prstGeom>
          <a:noFill/>
        </p:spPr>
      </p:pic>
      <p:pic>
        <p:nvPicPr>
          <p:cNvPr id="21508" name="Picture 4" descr="http://t3.gstatic.com/images?q=tbn:ANd9GcT4cNj1B_efdmlUIvZX_sorxd0x5r4uSNjHlS9rh5qSXLbAAXT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2358398" cy="3286124"/>
          </a:xfrm>
          <a:prstGeom prst="rect">
            <a:avLst/>
          </a:prstGeom>
          <a:noFill/>
        </p:spPr>
      </p:pic>
      <p:pic>
        <p:nvPicPr>
          <p:cNvPr id="21512" name="Picture 8" descr="http://t3.gstatic.com/images?q=tbn:ANd9GcSK-ClXfQeBylO-i-m7j5i0gD2Tk2_IOAgq_zirXrjEQmPCk4fi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571876"/>
            <a:ext cx="2928926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6858048"/>
          </a:xfrm>
        </p:spPr>
        <p:txBody>
          <a:bodyPr>
            <a:noAutofit/>
          </a:bodyPr>
          <a:lstStyle/>
          <a:p>
            <a:r>
              <a:rPr lang="ru-RU" sz="3600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ДИЕТА №15</a:t>
            </a:r>
            <a:br>
              <a:rPr lang="ru-RU" sz="3600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spc="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Рекомендуют: </a:t>
            </a:r>
            <a:r>
              <a:rPr lang="ru-RU" sz="2400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u="sng" spc="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/>
              <a:t>Хлеб пшеничный и ржаной, мучные изделия. Борщ, щи, свекольник, рассольник; молочные овощные и крупяные супы на мясном, рыбном бульонах, отваре грибов и овощей; фруктовые. Мясные и рыбные блюда различного кулинарного приготовления; сосиски, сардельки, вареные колбасы. Молоко и молочные продукты в натуральном виде и в блюдах. Обязательное включение кисломолочных продуктов. Яйца в отварном виде и </a:t>
            </a:r>
            <a:r>
              <a:rPr lang="ru-RU" sz="2400" dirty="0" err="1" smtClean="0"/>
              <a:t>вблюдах</a:t>
            </a:r>
            <a:r>
              <a:rPr lang="ru-RU" sz="2400" dirty="0" smtClean="0"/>
              <a:t>. Блюда из различной крупы, макаронных изделий, бобовых. Овощи и фрукты в сыром виде и после тепловой обработки. Зелень. Фруктовые и овощные соки, отвар шиповника и пшеничных отрубей. Чай, кофе, какао. Масло сливочное, коровье, топленое, растительные масла; ограниченно - маргарины.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6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Существует 15 основных диет </a:t>
            </a:r>
            <a:r>
              <a:rPr lang="ru-RU" dirty="0" smtClean="0"/>
              <a:t>(лечебных столов).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Некоторые</a:t>
            </a:r>
            <a:r>
              <a:rPr lang="ru-RU" dirty="0" smtClean="0"/>
              <a:t> диеты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делят на подгруппы </a:t>
            </a:r>
            <a:r>
              <a:rPr lang="ru-RU" dirty="0" smtClean="0"/>
              <a:t>(1а, 1б, 1в и т.д.)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для постепенного перехода от строгих ограничений к расширенному питанию </a:t>
            </a:r>
            <a:r>
              <a:rPr lang="ru-RU" dirty="0" smtClean="0"/>
              <a:t>по мере выздоровления больного.</a:t>
            </a:r>
            <a:endParaRPr lang="ru-RU" dirty="0"/>
          </a:p>
        </p:txBody>
      </p:sp>
      <p:pic>
        <p:nvPicPr>
          <p:cNvPr id="22530" name="Picture 2" descr="http://t1.gstatic.com/images?q=tbn:ANd9GcRckEHLCgHk_Hpsv6u99IrqAJAWqWOQjOfi0OqaHoaJ7xCUgnZK3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62524"/>
            <a:ext cx="2409825" cy="1895476"/>
          </a:xfrm>
          <a:prstGeom prst="rect">
            <a:avLst/>
          </a:prstGeom>
          <a:noFill/>
        </p:spPr>
      </p:pic>
      <p:pic>
        <p:nvPicPr>
          <p:cNvPr id="22532" name="Picture 4" descr="http://t1.gstatic.com/images?q=tbn:ANd9GcTT4OzQAIzuiA-Q6koUX5IZw73VGMWr5FjfE0T-SHAllkHdXJwZ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943531"/>
            <a:ext cx="3071802" cy="1914469"/>
          </a:xfrm>
          <a:prstGeom prst="rect">
            <a:avLst/>
          </a:prstGeom>
          <a:noFill/>
        </p:spPr>
      </p:pic>
      <p:pic>
        <p:nvPicPr>
          <p:cNvPr id="22534" name="Picture 6" descr="http://t2.gstatic.com/images?q=tbn:ANd9GcQAzoOziKpaPixX6q4x7NVm6Ae4SdROHzeqcP0gfzxRGnUlTtg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5" y="4929174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2604</TotalTime>
  <Words>491</Words>
  <PresentationFormat>Экран (4:3)</PresentationFormat>
  <Paragraphs>72</Paragraphs>
  <Slides>80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Тема Office</vt:lpstr>
      <vt:lpstr>Презентация на тему «Лечебное питание»</vt:lpstr>
      <vt:lpstr>Слайд 2</vt:lpstr>
      <vt:lpstr>Слайд 3</vt:lpstr>
      <vt:lpstr>Задача лечебного питания: воздействовать на причины, вызвавшие заболевание, и способствовать скорейшему выздоровлению больного. </vt:lpstr>
      <vt:lpstr>Лечебное питание может быть единственным средством лечения при нарушении обмены веществ, некоторых желудочно –кишечных заболеваниях, болезни почек и т.д.</vt:lpstr>
      <vt:lpstr>Лечебное питание могут назначать в сочетании с другими методами лечения (медикаментозными, хирургическими, физиотерапевтическими) при заболеваниях сердечно-сосудистой системы, нервной системы, кожи и т.п.</vt:lpstr>
      <vt:lpstr>Лечебное питание могут применять с профилактической целью для повышения иммунитета и обезвреживания ядовитых веществ, попавших в организм человека на производстве.</vt:lpstr>
      <vt:lpstr>Лечебное питание применяется дифференцированно (индивидуально) в зависимости от формы и стадии заболевания и назначается врачом в виде диеты.</vt:lpstr>
      <vt:lpstr>Существует 15 основных диет (лечебных столов). Некоторые диеты делят на подгруппы (1а, 1б, 1в и т.д.) для постепенного перехода от строгих ограничений к расширенному питанию по мере выздоровления больного.</vt:lpstr>
      <vt:lpstr>Диеты № 1, 2, 5, 9, 10, 15 могут использоваться долгое время, так как они сбалансированы по калорийности и химическому составу и полностью обеспечивают потребность организма в пищевых веществах.</vt:lpstr>
      <vt:lpstr>Диеты № 4, 5а, 8 имеют несбалансированный рацион и назначаются на короткое время</vt:lpstr>
      <vt:lpstr>Условием эффективности лечебного питания является сочетание механического, химического и термического щажения органов больных людей с полноценностью диет в количественном и качественном отношении.</vt:lpstr>
      <vt:lpstr>Для МЕХАНИЧЕСКОГО щажения всю пищу готовят протёртой или мелкорубленой, без грубой корочки, исключают продукты богатые клетчаткой.</vt:lpstr>
      <vt:lpstr>10 ПРОДУКТОВ, БОГАТЫХ КЛЕТЧАТКОЙ: фрукты, чечевица,  бобы, хлеб, попкорн, злаки с сухофруктами, артишок, фисташки, ягоды, овощи </vt:lpstr>
      <vt:lpstr>Для ХИМИЧЕСКОГО щажения рекомендуют отварную , запечённую, приготовленную на пару, на молоке, вегетарианскую пищу. Запрещают острые, кислые и солёные продукты, жареные блюда.</vt:lpstr>
      <vt:lpstr>Запрещаются:</vt:lpstr>
      <vt:lpstr>Для ТЕРМИЧЕСКОГО щажения оптимальная температура блюд составляет 15 – 65°C. Запрещаются:</vt:lpstr>
      <vt:lpstr>Важную роль в лечебном питании играет РЕЖИМ ПРИЁМА ПИЩИ, который позволяет равномерно распределить пищу в течении дня.</vt:lpstr>
      <vt:lpstr>Слайд 19</vt:lpstr>
      <vt:lpstr>             ДИЕТА № 1 Назначение: язва желудка и двенадцатиперстной кишки, при гастритах с повышенной секрецией желудочного сока. Цель: механическое, химическое и термическое щажение слизистой оболочки желудка и двенадцатиперстной кишки, нормализация секреции и моторики желудка.</vt:lpstr>
      <vt:lpstr>ДИЕТА № 1 Запрещают: жареные блюда, мясные, рыбные, грибные бульоны, острые закуски, маринады, копчёности, колбасные изделия,  ржаной хлеб, консервы, капусту, репу, редис, редьку, щавель.   </vt:lpstr>
      <vt:lpstr>ДИЕТА № 1 Рекомендуют: пшеничный хлеб вчерашней выпечки;  молочные продукты;  нежирные мясо и рыбу в виде паровых рубленых изделий;  яйца в виде омлетов;  овощи (картофель, морковь, цветная капуста) в виде пюре;  сладкие ягоды в виде пюре, соков, киселей;   каши (манную, овсяную, рисовую) ;  супы молочные и вегетарианские, супы-пюре; соусы молочные и фруктовые; сливочное, подсолнечное масла;   чай, чай с молоком, отвар шиповника.   </vt:lpstr>
      <vt:lpstr>Слайд 23</vt:lpstr>
      <vt:lpstr>Примерное меню диеты № 1 (протертая). 1-й завтрак: яйцо всмятку, каша рисовая молочная протертая, чай с молоком. 2-й завтрак: яблоко печеное с сахаром. Обед: суп овсяный молочный протертый, фрикадельки мясные паровые с морковным пюре, мусс фруктовый. Полдник: отвар шиповника, сухарики. Ужин: рыба отварная, запеченная под молочным соусом, картофельное пюре, чай с молоком. На ночь: молоко. </vt:lpstr>
      <vt:lpstr>Примерное меню диеты № 1 (непротертая). 1-й завтрак: яйцо всмятку, каша гречневая рассыпчатая, чай с молоком. 2-й завтрак: творог свежий некислый, отвар шиповника. Обед: суп картофельный вегетарианский, мясо отварное,  морковь отварная, компот из разваренных сухофруктов. Полдник: отвар пшеничных отрубей с сахаром и сухарики. Ужин: рыба отварная, запеченная под молочным соусом, рулет морковно-яблочный, чай с молоком. На ночь: молоко. </vt:lpstr>
      <vt:lpstr>           ДИЕТА № 2 Назначение: хронические гастриты с секреторной недостаточностью, хронические колиты. Цель: стимулировать секреторную деятельность желудка и нормализовать двигательную функцию ЖКТ путём механического, термического щажений. (Гастрит - воспаление слизистой оболочки желудка) (Колит — воспалительное заболевание внутренней оболочки толстого кишечника) </vt:lpstr>
      <vt:lpstr>ДИЕТА № 2 Всю пищу готовят протёртой или мелкорубленой в отварном, паровом, тушёном виде. Запечённые и жареные блюда должны быть без грубой корочки.   </vt:lpstr>
      <vt:lpstr>            ДИЕТА №2 Запрещают: жареные блюда с грубой корочкой, острые блюда,  овощи с грубой клетчаткой, копчёности,  консервы,  ржаной хлеб,  цельное молоко.  Цельным считается натуральное молоко, составные части которого не подвергались никаким изменениям.  </vt:lpstr>
      <vt:lpstr>ДИЕТА №2 Рекомендуют:  пшеничный хлеб вчерашней выпечки; несдобное печенье,  молочные продукты - кефир, простоквашу, творог;  нежирные рыбу, мясо; яйца – всмятку, омлет; овощи в виде пюре, котлет, пудингов; сладкие плоды и ягоды в виде киселей, компотов, желе, муссов;  масло - сливочное, подсолнечное, оливковое; неострый натёртый сыр; супы – на обезжиренных бульонах, овощных отварах из круп и овощей в протёртом виде;  соусы – мясные, рыбные, сметанные; напитки – чай с молоком, какао, кофе с молоком и на воде, отвар шиповника, фруктовые и ягодные соки.  </vt:lpstr>
      <vt:lpstr>Слайд 30</vt:lpstr>
      <vt:lpstr>Слайд 31</vt:lpstr>
      <vt:lpstr>Примерное меню диеты № 2. Завтрак: яйцо всмятку, сыр, каша овсяная молочная, чай. Обед: бульон мясной с вермишелью, котлеты мясные жареные без панировки с морковным пюре, кисель. Полдник: отвар шиповника. Ужин: рыба заливная, пудинг из риса с фруктовой подливой, чай. На ночь: кефир.  </vt:lpstr>
      <vt:lpstr>             ДИЕТА №3  Назначение: хронические заболевания кишечника с запорами при нерезком или затухающем обострении и вне обострения.   Цель: нормализация нарушенных функций кишечника и связанных с этими нарушениями обменных процессов в организме.  </vt:lpstr>
      <vt:lpstr>Общая характеристика диеты. Диета физиологически полноценная, включает продукты и блюда, усиливающие двигательную функцию и опорожнение кишечника (овощей, свежих и сушеных плодов, хлебопродуктов, круп, кисломолочных напитков и др.). Исключены продукты и блюда, усиливающие брожение и гниение в кишечнике и отрицательно влияющие на другие органы пищеварения (богатые жирами, жареные изделия и др.). Пищу готовят в неизмельченном виде, в воде, на пару или запекают. Овощи и плоды употребляют в сыром и вареном виде. В диету включают холодные первые и сладкие блюда, напитки. </vt:lpstr>
      <vt:lpstr>Примерное меню диеты № 3. 1-й завтрак: салат овощной с растительным маслом, омлет паровой, чай. 2-й завтрак: яблоко свежее. Обед: щи вегетарианские со сметаной, мясо отварное с тушеной свеклой, компот из сухофруктов. Ужин: голубцы овощные, крупеник из гречневой крупы с творогом, чай. На ночь: кефир. </vt:lpstr>
      <vt:lpstr>               ДИЕТА №4  Назначение: острые хронические заболевания кишечника в период обострения с выраженной дисфункцией (поносы).  Цель: способствовать уменьшению воспалительного процесса и нормализовать работу кишечника путём ограничения механических и химических раздражителей пищи.  </vt:lpstr>
      <vt:lpstr>ДИЕТА №4 Запрещают: овощи, плоды, ягоды, молоко и блюда из них, жаренные блюда,  крепкие бульоны, соусы и закуски. Всю пищу готовят в протёртом отварном виде.</vt:lpstr>
      <vt:lpstr>ДИЕТА №4 Рекомендуют: сухарики из пшеничного хлеба;  нежирные мясо и птицу , (куры в рубленном виде сваренные в воде или на пару);   нежирную рыбу в отварном рубленом виде; яйца всмятку, омлеты; крупы – рисовая, овсяная, манная на воде; сливочное масло в ограничении; супы – слизистые, пюреобразные из круп на слабых бульонах; напитки – чай, чёрный кофе на воде, отвар шиповника, черники, черёмухи.</vt:lpstr>
      <vt:lpstr>Слайд 39</vt:lpstr>
      <vt:lpstr>Примерное меню диеты № 4. 1-й завтрак: каша овсяная протертая на воде, творог свежеприготовленный протертый, чай. 2-й завтрак: отвар из сушеной черники. Обед: бульон мясной с манной крупой, тефтели мясные паровые, каша рисовая протертая на воде, кисель. Полдник: отвар шиповника несладкий теплый. Ужин: омлет паровой, каша гречневая протертая на воде, чай. На ночь: кисель. </vt:lpstr>
      <vt:lpstr>ДИЕТА №5  Назначение: заболевание печени и желчных путей (гепатиты, холециститы, желчекаменная болезнь).  Цель: нормализовать функцию печени, желчного пузыря и стимулировать желчеотделение.  </vt:lpstr>
      <vt:lpstr>ДИЕТА №5 Запрещают: бульоны,  жареные блюда,  жирные сорта мяса и рыбы,  сдобные изделия,  консервы,  копчёности,  кислые и острые блюда.</vt:lpstr>
      <vt:lpstr>ДИЕТА №5 Запрещают: редьку, редис, щавель, грибы, бобовые, лук</vt:lpstr>
      <vt:lpstr>              ДИЕТА №5            Рекомендуют: хлеб пшеничный вчерашней выпечки; несдобное печенье; молоко, простоквашу, неострый сыр; обезжиренный творог и блюда из него; нежирные мясо, птицу, рыбу  отварные или на пару; яйца в виде омлетов; овощи в виде отварных или запечённых блюд; плоды, ягоды - сладкие сорта в виде компотов, киселей, желе, муссов; крупы в виде молочных каш и пудингов; масло: сливочное и растительное; супы овощные, фруктовые, молочные; напитки сладкие – чай и кофе с молоком, соки, отвар шиповника.  </vt:lpstr>
      <vt:lpstr>Слайд 45</vt:lpstr>
      <vt:lpstr>Слайд 46</vt:lpstr>
      <vt:lpstr>       Примерное меню диеты № 5.  1-й завтрак: творог с сахаром и сметаной, каша овсяная молочная, чай. 2-й завтрак: яблоко печеное. Обед: суп из сборных овощей вегетарианский на растительном масле, кура отварная в молочном соусе, рис отварной, компот из сухофруктов. Полдник: отвар шиповника. Ужин: рыба отварная с соусом белым на овощном отваре, картофельное пюре, ватрушка с творогом, чай. На ночь: кефир.  </vt:lpstr>
      <vt:lpstr>              ДИЕТА №6  Назначение: мочекаменная болезнь с образованием камней из солей мочевой кислоты  Цель: уменьшение образования в организме мочевой кислоты и ее солей  Общая характеристика диеты.  Диета предусматривает исключение продуктов, содержащих много щавелевой кислоты; умеренное ограничение соли, увеличение количества молочного, овощей и плодов. Режим питания:  4 раза в день, в промежутках и натощак - питье.</vt:lpstr>
      <vt:lpstr>Примерное меню диеты № 6.  1-й завтрак: салат овощной с растительным маслом, яйцо всмятку, пудинг из моркови с яблоками и пшеном, чай. 2-й завтрак: отвар шиповника. Обед: суп-лапша молочный, котлеты картофельные жареные, кисель. Полдник: яблоки свежие. Ужин: сырники запеченные, голубцы, фаршированные овощами с рисом, чай. На ночь: отвар пшеничных отрубей.  </vt:lpstr>
      <vt:lpstr>   ДИЕТА №7 Назначение: заболевание почек.  Цель: щажение почек и выделение из организма азотистых шлаков и лишней жидкости. </vt:lpstr>
      <vt:lpstr>ДИЕТА №7 Запрещают: бульоны, жареные блюда, солёные продукты, острые закуски, копчёности, консервы. </vt:lpstr>
      <vt:lpstr>ДИЕТА №7  Рекомендуют: хлеб безбелковый бессолевой; кефир, простоквашу, сметану; нежирные отварные мясо, птицу, рыбу или с последующим обжариванием; не более 1 яйца в день, омлеты; отварные и сырые овощи(кроме редьки и редиса); арбузы, дыни, блюда из тыквы; плоды и ягоды – свежие, соки, пюре, кисели, компоты; блюда из саго; масло: сливочное и растительное; винегреты со свежими огурцами, салаты из свежих овощей; супы вегетарианские, фруктовые, с саго; соусы – молочный, томатный, фруктовый; отвар шиповника, некрепкий чай, овощной сок.    </vt:lpstr>
      <vt:lpstr>Слайд 53</vt:lpstr>
      <vt:lpstr>Слайд 54</vt:lpstr>
      <vt:lpstr>Примерное меню диеты № 7. 1-й завтрак: яйцо всмятку, каша гречневая рассыпчатая, чай. 2-й завтрак: яблоки печеные. Обед: борщ вегетарианский со сметаной (1/2 порции), мясо отварное с жареным картофелем, компот из сухофруктов. Полдник: отвар шиповника. Ужин: биточки морковно-яблочные запеченные, лапшевник с творогом, чай.  </vt:lpstr>
      <vt:lpstr>ДИЕТА №8 Назначение: при ожирении.  Цель: снизить массу тела за счёт ограничения энергетической ценности рациона, углеводов, жиров, жидкости, соли и возбудимости пищевого центра. </vt:lpstr>
      <vt:lpstr>ДИЕТА №8 Запрещают: крепкие бульоны; жирные блюда;  пшеничный хлеб; сладкие блюда и ягоды; кондитерские изделия; острые соусы; пряности.</vt:lpstr>
      <vt:lpstr>ДИЕТА №8  Рекомендуют: хлеб ржаной (150г/день); молоко, кефир, обезжиренный творог и блюда из него, неострый сыр; нежирную говядину, куры, кролика в отварном виде; нежирную рыбу в отварном, заливном виде; нерыбные продукты моря яйца (2шт/день); овощи сырые, отварные (200г/день); несладкие плоды и ягоды; гречневую, овсяную каши; салаты, винегреты; чай, чай с молоком, некрепкий кофе, томатный сок, фруктово-ягодные соки из кислых плодов.  </vt:lpstr>
      <vt:lpstr>Слайд 59</vt:lpstr>
      <vt:lpstr>   Примерное меню диеты № 8. 1-й завтрак: салат овощной с растительным маслом, творог нежирный. 2-й завтрак: яблоки свежие. Обед: борщ вегетарианский со сметаной (1/2 порции), мясо отварное, капуста тушеная с растительным маслом, компот из сухофруктов без сахара. Полдник: творог нежирный с молоком. Ужин: рыба отварная, рагу из овощей, чай. На ночь: кефир нежирный. </vt:lpstr>
      <vt:lpstr>                ДИЕТА №9 Назначение: при сахарном диабете.  Цель: нормализовать углеводный обмен. Символ, утверждённый ООН для обозначения диабета -   Сахарный диабет — группа  заболеваний, развивающихся вследствие абсолютной или относительной недостаточности гормона инсулина, в результате чего увеличивается содержание глюкозы в крови. Заболевание характеризуется нарушением всех видов обмена веществ: углеводного, жирового, белкового, минерального и водно-солевого. Кроме человека, данному заболеванию подвержены также некоторые животные, например, кошки.  </vt:lpstr>
      <vt:lpstr>ДИЕТА №9 Запрещают: сахар;  кондитерские и сдобные мучные изделия; блюда из рисовой, манной крупы; сладкие овощи, плоды и ягоды; жирные мясные блюда, копчёности, крепкие бульоны; продукты богатые холестерином.  </vt:lpstr>
      <vt:lpstr>ДИЕТА №9  Рекомендуют: хлеб ржаной, белково-пшеничный, белково-отрубной (200г/день); молоко, простоквашу, кефир, творожные блюда, сыр, сметану; нежирные говядину, телятину, рыбу, кур, кролики в отварном и заливном виде, диабетическую колбасу; яйца всмятку, омлеты; овощи содержащие мало сахаров (капусту, огурцы, кабачки, салат, картофель вымоченный,); несладкие ягоды в свежем виде; масла сливочное и растительное – 40г/день; вегетарианские и овощные супы; чай, чай с молоком, некрепкий кофе, томатный сок, фруктовые соки из кислых плодов; сахарозаменители. </vt:lpstr>
      <vt:lpstr>ДИЕТА №10  Назначение: при сердечно-сосудистых заболеваниях и гипертонии.  Цель: нормализовать функции сердечно-сосудистой системы, снизить артериальное давление. Последствия неправильного питания могут проявляться в виде повышенного кровяного давления, повышенного уровня глюкозы в крови, повышенного содержания жиров в крови, излишнего веса и ожирения. </vt:lpstr>
      <vt:lpstr>Сердечно-сосудистые заболевания представляют собой группу болезней сердца и кровеносных сосудов, в которую входят: ишемическая болезнь сердца – болезнь кровеносных сосудов, снабжающих кровью сердечную мышцу; болезнь сосудов головного мозга – болезнь кровеносных сосудов, снабжающих кровью мозг; болезнь периферических артерий – болезнь кровеносных сосудов, снабжающих кровью руки и ноги; ревмокардит – поражение сердечной мышцы и сердечных клапанов в результате ревматической атаки, вызываемой стрептококковыми бактериями; врожденный порок сердца – существующие с рождения деформации строения сердца; тромбоз глубоких вен и эмболия легких – образование в ножных венах сгустков крови, которые могут смещаться и двигаться к сердцу и легким. </vt:lpstr>
      <vt:lpstr>ДИЕТА №10 Запрещают: соль, бульоны,  жирное мясо, острые закуски, сдобные мучные изделия, продукты и напитки возбуждающие ЦНС (газированные напитки, белокочанная капуста, бобовые, цельное молоко)</vt:lpstr>
      <vt:lpstr>ДИЕТА №10  Рекомендуют: хлеб пшеничный, ржаной вчерашней выпечки; молоко, кефир, простоквашу, блюда из нежирного творога, сметану; нежирные мясо, рыбу отварные и запечённые; яйца всмятку или паровые омлеты; овощи (кроме редьки, редиса, шпината, щавеля); плоды и ягоды в любом виде (особенно курагу, урюк, изюм, инжир – содержат калий); крупы в виде каш, пудингов, запеканок;  масла - сливочное и растительное;  супы – вегетарианские, молочные, фруктовые; соусы – молочные, фруктовые, на овощном отваре; отвар шиповника, чай, чай с молоком, соки.    </vt:lpstr>
      <vt:lpstr>ДИЕТА №11  Назначение: при туберкулёзе различных органов, анемии, истощении после инфекционных заболеваний.  Цель: укрепить и повысить сопротивляемость организма в борьбе с инфекцией.</vt:lpstr>
      <vt:lpstr>ДИЕТА №11 Запрещают: острые приправы, острые закуски, тугоплавкие жиры. </vt:lpstr>
      <vt:lpstr>ДИЕТА №11  Рекомендуют: хлеб пшеничный, ржаной, бисквит, печенье, сухари; молоко, сливки, простоквашу, кефир, сметану, творог, сыр; говядину, телятину, кур, печень, рыбу; яйца всмятку и омлеты; овощи, ягоды в разнообразном виде;  масла - сливочное и растительное;  икру, ветчину, нежирную колбасу, малосоленую рыбу, салаты, винегреты; чай, кофе, какао, отвар шиповника </vt:lpstr>
      <vt:lpstr>ДИЕТА №12  Назначение: при заболеваниях нервной системы.  Цель: восстановление нормальной работы нервной системы.  Общая характеристика диеты 12: Для снижения нагрузки на систему в диете урезано количество углеводов и жиров, поваренной соли, исключены продукты, возбуждающие нервную систему (кофе, алкоголь, острая и жареная пища), а количество положительно влияющих продуктов, насыщенных фосфорными солями, увеличено (печень, бобы, молоко и молочные продукты).   </vt:lpstr>
      <vt:lpstr>ДИЕТА №13  Назначение: острые инфекционные заболевания.  Цель: поддержание общих сил организма и повышение его сопротивляемости инфекции, уменьшение интоксикации. </vt:lpstr>
      <vt:lpstr>Общая характеристика диеты 13:  Диета пониженной энергоценности за счет снижения жиров, углеводов и в меньшей степени - белков; с повышенным содержанием витаминов и жидкостей. При разнообразии продуктового набора предпочтительны легкоперевариваемые, не способствующие метеоризму и запорам продукты и блюда. Исключены источники грубой клетчатки, жирные, соленые, трудно перевариваемые продукты и блюда. Пищу готовят в рубленом и протертом виде, варят в воде или на пару. Блюда подают горячими (не ниже 55-60о С) или холодными (не ниже 12о С). Режим питания: 5-6 раз в день небольшими порциями.</vt:lpstr>
      <vt:lpstr>Примерное меню диеты № 13. 1-й завтрак: каша манная молочная, чай с лимоном. 2-й завтрак: яйцо всмятку, отвар шиповника. Обед: суп овощной протертый на мясном бульоне (1/2 порции), биточки мясные паровые, каша рисовая (1/2 порции), компот протертый. Полдник: яблоко печеное. Ужин: рыба отварная, картофельное пюре (1/2 порции), разбавленный фруктовый сок. На ночь: кефир.  </vt:lpstr>
      <vt:lpstr>ДИЕТА №14  Назначение: мочекаменная болезнь со щелочной реакцией мочи.  Цель: восстановление кислой реакции мочи.</vt:lpstr>
      <vt:lpstr>Общая характеристика диеты №14. По энергоценности, содержанию белков, жиров и углеводов рацион соответствует физиологическим нормам; диета ограничивает продукты ощелачивающего действия и богатые кальцием (молочные, большинство овощей и плодов); преобладают продукты, изменяющие реакцию мочи в кислую сторону (хлеб и мучные изделия, крупа, мясо, рыба). Кулинарная обработка и температура пищи обычные. При отсутствии противопоказаний рекомендуется обильное питье. Режим питания: 4 раза в день, в промежутках и натощак - питье. </vt:lpstr>
      <vt:lpstr>Примерное меню диеты № 14. 1-й завтрак: сельдь вымоченная, каша гречневая рассыпчатая, чай. Обед: суп-лапша на курином бульоне, кура жареная с отварным рисом, кисель клюквенный. Полдник: отвар шиповника. Ужин: котлеты мясные жареные с растительным маслом, горошек зеленый, чай. На ночь: отвар шиповника. </vt:lpstr>
      <vt:lpstr>ДИЕТА №15  Назначение: выздоравливающие больные и заболевания не требующие специальных диет.  Цель: обеспечить больным полноценное питание</vt:lpstr>
      <vt:lpstr>ДИЕТА №15 Запрещают:  блюда из уток, гусей,  острые приправы, пряности, тугоплавкие жиры, консервы.</vt:lpstr>
      <vt:lpstr>ДИЕТА №15  Рекомендуют:  Хлеб пшеничный и ржаной, мучные изделия. Борщ, щи, свекольник, рассольник; молочные овощные и крупяные супы на мясном, рыбном бульонах, отваре грибов и овощей; фруктовые. Мясные и рыбные блюда различного кулинарного приготовления; сосиски, сардельки, вареные колбасы. Молоко и молочные продукты в натуральном виде и в блюдах. Обязательное включение кисломолочных продуктов. Яйца в отварном виде и вблюдах. Блюда из различной крупы, макаронных изделий, бобовых. Овощи и фрукты в сыром виде и после тепловой обработки. Зелень. Фруктовые и овощные соки, отвар шиповника и пшеничных отрубей. Чай, кофе, какао. Масло сливочное, коровье, топленое, растительные масла; ограниченно - маргарины.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Sea Breeze</cp:lastModifiedBy>
  <cp:revision>266</cp:revision>
  <dcterms:modified xsi:type="dcterms:W3CDTF">2012-06-17T06:44:10Z</dcterms:modified>
</cp:coreProperties>
</file>