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notesMasterIdLst>
    <p:notesMasterId r:id="rId14"/>
  </p:notesMasterIdLst>
  <p:sldIdLst>
    <p:sldId id="256" r:id="rId2"/>
    <p:sldId id="260" r:id="rId3"/>
    <p:sldId id="263" r:id="rId4"/>
    <p:sldId id="257" r:id="rId5"/>
    <p:sldId id="261" r:id="rId6"/>
    <p:sldId id="258" r:id="rId7"/>
    <p:sldId id="259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4E8D0-59EB-48E0-8895-D6C7B22A1523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11152-37E0-4E8B-BDF0-44907A359A8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961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C6BD185-2FDC-459F-A60F-327548618C14}" type="datetimeFigureOut">
              <a:rPr lang="ru-RU" smtClean="0"/>
              <a:t>04.03.2013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C522A2B-5CB9-4ED2-AFB9-D91041E832B6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48264" y="4935868"/>
            <a:ext cx="2413248" cy="1828800"/>
          </a:xfrm>
        </p:spPr>
        <p:txBody>
          <a:bodyPr>
            <a:normAutofit/>
          </a:bodyPr>
          <a:lstStyle/>
          <a:p>
            <a:r>
              <a:rPr lang="uk-UA" sz="1400" dirty="0" smtClean="0"/>
              <a:t>      Виконала</a:t>
            </a:r>
          </a:p>
          <a:p>
            <a:r>
              <a:rPr lang="uk-UA" sz="1400" dirty="0" smtClean="0"/>
              <a:t> Учениця 10 класу</a:t>
            </a:r>
          </a:p>
          <a:p>
            <a:r>
              <a:rPr lang="uk-UA" sz="1400" dirty="0" smtClean="0"/>
              <a:t>Дергачівського НВК</a:t>
            </a:r>
          </a:p>
          <a:p>
            <a:r>
              <a:rPr lang="uk-UA" sz="1400" dirty="0" smtClean="0"/>
              <a:t>   Герман Марія</a:t>
            </a: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6324600" cy="182880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9600" b="1" cap="none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Пріони</a:t>
            </a:r>
            <a:endParaRPr lang="ru-RU" sz="9600" b="1" cap="none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102" y="3284983"/>
            <a:ext cx="4104456" cy="25652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527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Хвороба Куру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759561"/>
            <a:ext cx="8424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Хвороба,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що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трапляється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майже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виключно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у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високогірних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районах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Нової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Гвінеї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аборигенів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племені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форе. </a:t>
            </a:r>
            <a:r>
              <a:rPr lang="ru-RU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Поширювалася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через </a:t>
            </a:r>
            <a:r>
              <a:rPr lang="ru-RU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ритуальний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канібалізм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Головними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ознаками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захворювання є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сильне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тремтіння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і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рвучкі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рухи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головою,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іноді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супроводжуються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посмішкою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Недарма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її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називають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«смерть,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що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сміється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». Хворобу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вважають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невиліковною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— через 9-12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місяців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вона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призводить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до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смерті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81" y="3308871"/>
            <a:ext cx="5073011" cy="32853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651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260648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Пріони відрізняються складом амінокислот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algn="ctr"/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</a:t>
            </a:r>
            <a:r>
              <a:rPr lang="uk-UA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арктерних</a:t>
            </a: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для певного виду.</a:t>
            </a:r>
          </a:p>
          <a:p>
            <a:pPr algn="ctr"/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Відомо багато пріонних родів. Пріони дуже стійкі до звичайних методів </a:t>
            </a:r>
            <a:r>
              <a:rPr lang="uk-UA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дезинфекції</a:t>
            </a: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uk-UA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Йонізуюче</a:t>
            </a: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ультрафіолетове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чи мікрохвильове випромінювання на них практично не впливають. </a:t>
            </a:r>
            <a:r>
              <a:rPr lang="uk-UA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Дезинфекційні</a:t>
            </a: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засоби, що зазвичай використовуються у медичній практиці, діють на них лише дуже обмежено.</a:t>
            </a:r>
          </a:p>
          <a:p>
            <a:pPr algn="ctr"/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Пріони стійкі до впливу високих температур. Вони витримують температуру +134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°C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упродовж 18 хвилин.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140968"/>
            <a:ext cx="6096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399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44824"/>
            <a:ext cx="6096000" cy="4600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0133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44" y="548680"/>
            <a:ext cx="7992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uk-UA" sz="3200" i="1" dirty="0" smtClean="0">
                <a:solidFill>
                  <a:srgbClr val="FF0000"/>
                </a:solidFill>
              </a:rPr>
              <a:t>Пріони</a:t>
            </a:r>
            <a:r>
              <a:rPr lang="uk-UA" sz="2400" dirty="0"/>
              <a:t> </a:t>
            </a:r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(від англ.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proteinaceous infectious particles — </a:t>
            </a:r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білкові заразні частинки)</a:t>
            </a:r>
            <a:r>
              <a:rPr lang="uk-UA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- особливий клас інфекційних агентів, чисто білкових (тобто таких, що не містять нуклеїнових кислот), що викликають важкі захворювання центральної нервової системи у людей і ряду вищих тварин.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696" y="2852936"/>
            <a:ext cx="5257800" cy="3762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48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пріонів: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4" y="1661189"/>
            <a:ext cx="83789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відсутність генетичного апарату;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досить стійкий до різноманітних фізико-хімічних факторів,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не чутливі до інтерферону і не розпізнаються імунною системою організму як чужорідний білок;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415" y="2858820"/>
            <a:ext cx="4497118" cy="3593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95535" y="2895285"/>
            <a:ext cx="32403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 організмі можуть з’являтися внаслідок інфікування чи успадкування, а також самочинно утворюватися без впливу будь-яких чинників;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незалежно від походження захворювання, воно може передаватися інфекційним шляхом.</a:t>
            </a:r>
            <a:endParaRPr lang="uk-UA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2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432" y="476672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Пріонний білок, що володіє аномальною тривимірною структурою, здатний спричиняти структурне перетворення гомологічного йому (тобто схожого на нього)нормального клітинного білка в собі подібний (пріонний), приєднуючись до білка-мішені і змінюючи його конфірмацію.</a:t>
            </a:r>
          </a:p>
          <a:p>
            <a:pPr algn="ctr"/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 Як правило, пріонний стан білка характеризується переходом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α-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спіралей білка в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β-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складчастість.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4029075" cy="37433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48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94432"/>
            <a:ext cx="56412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uk-UA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Пріонні білки існують у двох конфірмаціях: нормальній і патогенній, пріоновій. Нормальні білки (природні компоненти клітини), стикаючись із пріонами, можуть перетворюватися на пріони. Діяльність клітини з такими білками порушується, вона гине. Вивільнений пріон може проникати в сусідні клітини, також спричиняючи їх загибель.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720163"/>
            <a:ext cx="2785096" cy="2349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86893" y="4077072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Учені ще остаточно не вивчили механізм спонтанного виникнення пріонних інфекцій. Можливо, пріони утворюються внаслідок помилок у біосинтезі білків. Є дані, які дають підстави вважати, що пріони не тільки виступають інфекційними агентами, але й беруть участь у процесах генетично зумовленого старіння.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3205029" cy="64807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786857" y="1915617"/>
            <a:ext cx="39214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Пріони</a:t>
            </a:r>
          </a:p>
          <a:p>
            <a:pPr algn="ctr"/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під електронним мікроскопом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2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50405"/>
            <a:ext cx="8100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uk-UA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Життєвий цикл пріонів має свої особливості. За нормальних умов пріони – це нешкідливі клітинні білки,проте вони мають здатність перетворюватися на стійкі структури, які спричиняють деякі смертельні захворювання головного мозку в людей та тварин. Уражена ділянка мозку має характерну губчасту структуру, яка свідчить про ураження великої кількості нервових клітин, що призводить до виражених неврологічних симптомів.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573" y="2996952"/>
            <a:ext cx="5704350" cy="3525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915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Деякі хвороби, що спричинені пріонами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1916832"/>
            <a:ext cx="796360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хвороба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Кройтцфельдта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Якоба;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фатальне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сімейне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безсоння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хвороба Куру;</a:t>
            </a:r>
            <a:endParaRPr lang="uk-UA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синдром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Герстманна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- 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Штройслера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- Шейнкера.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Ці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хвороби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є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повільними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інфекціями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що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спричиняють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ураження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сірої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речовини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головного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мозку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і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призводять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 до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знаження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тонусу м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я</a:t>
            </a:r>
            <a:r>
              <a:rPr lang="uk-UA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зів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психічних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розладів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недоумства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смерті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ru-RU" sz="2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79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Хвороба </a:t>
            </a:r>
            <a:r>
              <a:rPr lang="ru-RU" dirty="0" err="1" smtClean="0"/>
              <a:t>Кройцфельда</a:t>
            </a:r>
            <a:r>
              <a:rPr lang="ru-RU" dirty="0" smtClean="0"/>
              <a:t>-Якоба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768107"/>
            <a:ext cx="7602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Ймовірними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причинами захворювання може стати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споживання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ураженого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м'яса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хворих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тварин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або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навіть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коров'ячого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молока чи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виробів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з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нього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2414438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На початку </a:t>
            </a:r>
            <a:r>
              <a:rPr lang="ru-RU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хвороби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характерними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симптомами є: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перепади настрою,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легке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похитування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погіршення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пам'яті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посмикування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м'язів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та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їх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атрофія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4005064"/>
            <a:ext cx="48245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Згодом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виникає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глибоке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недоумство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порушується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мова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хворі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перестають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реагувати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оточуючих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стають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дезорієнтованими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 Смерть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настає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при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наростанні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паралічів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недоумкуватості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і коматозному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стані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ctr"/>
            <a:endParaRPr lang="ru-RU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Відомих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та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ефективних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методів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лікування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хвороби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сьогодні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не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існує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176" y="3153102"/>
            <a:ext cx="3604843" cy="2703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9769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E2AFD8"/>
      </a:dk2>
      <a:lt2>
        <a:srgbClr val="F4E7ED"/>
      </a:lt2>
      <a:accent1>
        <a:srgbClr val="D787A3"/>
      </a:accent1>
      <a:accent2>
        <a:srgbClr val="DDC1E3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250</TotalTime>
  <Words>603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Сетка</vt:lpstr>
      <vt:lpstr>Пріони</vt:lpstr>
      <vt:lpstr>Презентация PowerPoint</vt:lpstr>
      <vt:lpstr>Властивості пріонів:</vt:lpstr>
      <vt:lpstr>Презентация PowerPoint</vt:lpstr>
      <vt:lpstr>Презентация PowerPoint</vt:lpstr>
      <vt:lpstr>Презентация PowerPoint</vt:lpstr>
      <vt:lpstr>Презентация PowerPoint</vt:lpstr>
      <vt:lpstr>Деякі хвороби, що спричинені пріонами</vt:lpstr>
      <vt:lpstr>Хвороба Кройцфельда-Якоба</vt:lpstr>
      <vt:lpstr>Хвороба Куру</vt:lpstr>
      <vt:lpstr>Презентация PowerPoint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Пріони</dc:title>
  <dc:creator>Admin</dc:creator>
  <cp:lastModifiedBy>Admin</cp:lastModifiedBy>
  <cp:revision>20</cp:revision>
  <dcterms:created xsi:type="dcterms:W3CDTF">2013-02-13T16:40:58Z</dcterms:created>
  <dcterms:modified xsi:type="dcterms:W3CDTF">2013-03-04T17:54:50Z</dcterms:modified>
</cp:coreProperties>
</file>