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72" r:id="rId4"/>
    <p:sldId id="273" r:id="rId5"/>
    <p:sldId id="274" r:id="rId6"/>
    <p:sldId id="257" r:id="rId7"/>
    <p:sldId id="258" r:id="rId8"/>
    <p:sldId id="260" r:id="rId9"/>
    <p:sldId id="262" r:id="rId10"/>
    <p:sldId id="263" r:id="rId11"/>
    <p:sldId id="275" r:id="rId12"/>
    <p:sldId id="276" r:id="rId13"/>
    <p:sldId id="265" r:id="rId14"/>
    <p:sldId id="266" r:id="rId15"/>
    <p:sldId id="267" r:id="rId16"/>
    <p:sldId id="268" r:id="rId17"/>
    <p:sldId id="269" r:id="rId18"/>
    <p:sldId id="270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95399"/>
          </a:xfrm>
        </p:spPr>
        <p:txBody>
          <a:bodyPr>
            <a:noAutofit/>
          </a:bodyPr>
          <a:lstStyle/>
          <a:p>
            <a:r>
              <a:rPr lang="uk-UA" sz="8800" dirty="0" smtClean="0">
                <a:solidFill>
                  <a:schemeClr val="tx2"/>
                </a:solidFill>
              </a:rPr>
              <a:t>Перелітні птахи</a:t>
            </a:r>
            <a:endParaRPr lang="uk-UA" sz="8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Documents and Settings\ВА158638АВ734АО\Рабочий стол\Новая папка (2)\птахи  урок\Стая гусей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179733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9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slide-9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1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Шляхи міграції сільської ластівки</a:t>
            </a:r>
            <a:endParaRPr lang="uk-UA" dirty="0"/>
          </a:p>
        </p:txBody>
      </p:sp>
      <p:pic>
        <p:nvPicPr>
          <p:cNvPr id="5122" name="Picture 2" descr="C:\Documents and Settings\ВА158638АВ734АО\Рабочий стол\Новая папка (2)\птахи  урок\ареал сіл ластівки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719818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3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5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Шляхи міграції полярної крячки</a:t>
            </a:r>
            <a:endParaRPr lang="uk-UA" dirty="0"/>
          </a:p>
        </p:txBody>
      </p:sp>
      <p:pic>
        <p:nvPicPr>
          <p:cNvPr id="7170" name="Picture 2" descr="C:\Documents and Settings\ВА158638АВ734АО\Рабочий стол\Новая папка (2)\спосмпош\карта полярной крячки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305800" cy="4514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9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slide-1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slide-1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8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slide-13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slide-14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7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slide-15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2"/>
            <a:ext cx="9156024" cy="686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slide-1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6503" cy="68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Зграї горобцеподібних</a:t>
            </a:r>
            <a:endParaRPr lang="uk-UA" sz="5400" dirty="0"/>
          </a:p>
        </p:txBody>
      </p:sp>
      <p:pic>
        <p:nvPicPr>
          <p:cNvPr id="8194" name="Picture 2" descr="C:\Documents and Settings\ВА158638АВ734АО\Рабочий стол\Новая папка (2)\птахи  урок\это не рой пчел, это стая скворцов. так бывает не часто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581400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590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 </a:t>
            </a:r>
            <a:endParaRPr lang="uk-UA" sz="2400" dirty="0"/>
          </a:p>
        </p:txBody>
      </p:sp>
      <p:pic>
        <p:nvPicPr>
          <p:cNvPr id="8195" name="Picture 3" descr="C:\Documents and Settings\ВА158638АВ734АО\Рабочий стол\Новая папка (2)\птахи  урок\это не рой пчел, это стая скворцов. так бывает не част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95600"/>
            <a:ext cx="4927218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90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lide-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uk-UA" dirty="0" smtClean="0"/>
              <a:t>Ланцюжок ворон</a:t>
            </a:r>
            <a:endParaRPr lang="uk-UA" dirty="0"/>
          </a:p>
        </p:txBody>
      </p:sp>
      <p:pic>
        <p:nvPicPr>
          <p:cNvPr id="10242" name="Picture 2" descr="C:\Documents and Settings\ВА158638АВ734АО\Рабочий стол\Новая папка (2)\спосмпош\бдзбдз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0"/>
            <a:ext cx="3448050" cy="517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46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Шеренга сорок</a:t>
            </a:r>
            <a:endParaRPr lang="uk-UA" sz="5400" dirty="0"/>
          </a:p>
        </p:txBody>
      </p:sp>
      <p:pic>
        <p:nvPicPr>
          <p:cNvPr id="9218" name="Picture 2" descr="C:\Documents and Settings\ВА158638АВ734АО\Рабочий стол\Новая папка (2)\птахи  урок\53409076_podborka_733_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1988840"/>
            <a:ext cx="5976664" cy="4217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4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r>
              <a:rPr lang="uk-UA" sz="5400" dirty="0" smtClean="0"/>
              <a:t>Клин журавлів</a:t>
            </a:r>
            <a:endParaRPr lang="uk-UA" sz="5400" dirty="0"/>
          </a:p>
        </p:txBody>
      </p:sp>
      <p:pic>
        <p:nvPicPr>
          <p:cNvPr id="11266" name="Picture 2" descr="C:\Documents and Settings\ВА158638АВ734АО\Рабочий стол\Новая папка (2)\птахи  урок\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1"/>
            <a:ext cx="4343400" cy="4053840"/>
          </a:xfrm>
          <a:prstGeom prst="rect">
            <a:avLst/>
          </a:prstGeom>
          <a:noFill/>
        </p:spPr>
      </p:pic>
      <p:pic>
        <p:nvPicPr>
          <p:cNvPr id="11267" name="Picture 3" descr="C:\Documents and Settings\ВА158638АВ734АО\Рабочий стол\Новая папка (2)\спосмпош\ек6у56ук6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76600"/>
            <a:ext cx="4861941" cy="3423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16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837" y="8745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Періоди річного циклу перелітних птахів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3581400" cy="4525963"/>
          </a:xfrm>
        </p:spPr>
        <p:txBody>
          <a:bodyPr/>
          <a:lstStyle/>
          <a:p>
            <a:r>
              <a:rPr lang="uk-UA" dirty="0" smtClean="0"/>
              <a:t>Весняний переліт</a:t>
            </a:r>
          </a:p>
          <a:p>
            <a:r>
              <a:rPr lang="uk-UA" dirty="0" smtClean="0"/>
              <a:t>Гніздування </a:t>
            </a:r>
          </a:p>
          <a:p>
            <a:r>
              <a:rPr lang="uk-UA" dirty="0" smtClean="0"/>
              <a:t>Осінній переліт</a:t>
            </a:r>
          </a:p>
          <a:p>
            <a:r>
              <a:rPr lang="uk-UA" dirty="0" smtClean="0"/>
              <a:t>Зимівля</a:t>
            </a:r>
            <a:endParaRPr lang="uk-UA" dirty="0"/>
          </a:p>
        </p:txBody>
      </p:sp>
      <p:pic>
        <p:nvPicPr>
          <p:cNvPr id="2052" name="Picture 4" descr="C:\Documents and Settings\ВА158638АВ734АО\Рабочий стол\Новая папка (2)\птахи  урок\шпач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3352800" cy="4828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9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А158638АВ734АО\Рабочий стол\Новая папка (2)\птахи  урок\солов'ї  м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417277" cy="2468033"/>
          </a:xfrm>
          <a:prstGeom prst="rect">
            <a:avLst/>
          </a:prstGeom>
          <a:noFill/>
        </p:spPr>
      </p:pic>
      <p:pic>
        <p:nvPicPr>
          <p:cNvPr id="3075" name="Picture 3" descr="F:\Катя\вивіль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"/>
            <a:ext cx="3514725" cy="2343150"/>
          </a:xfrm>
          <a:prstGeom prst="rect">
            <a:avLst/>
          </a:prstGeom>
          <a:noFill/>
        </p:spPr>
      </p:pic>
      <p:pic>
        <p:nvPicPr>
          <p:cNvPr id="3076" name="Picture 4" descr="C:\Documents and Settings\ВА158638АВ734АО\Рабочий стол\Новая папка (2)\птахи  урок\Стрижоно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76600"/>
            <a:ext cx="3896078" cy="2913067"/>
          </a:xfrm>
          <a:prstGeom prst="rect">
            <a:avLst/>
          </a:prstGeom>
          <a:noFill/>
        </p:spPr>
      </p:pic>
      <p:pic>
        <p:nvPicPr>
          <p:cNvPr id="3077" name="Picture 5" descr="C:\Documents and Settings\ВА158638АВ734АО\Рабочий стол\Новая папка (2)\птахи  урок\ластівка сіл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276600"/>
            <a:ext cx="2066925" cy="25812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2743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Солов</a:t>
            </a:r>
            <a:r>
              <a:rPr lang="uk-UA" sz="2800" dirty="0" smtClean="0">
                <a:latin typeface="Verdana"/>
              </a:rPr>
              <a:t>’ї</a:t>
            </a:r>
            <a:endParaRPr lang="uk-U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2667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Вивільга</a:t>
            </a:r>
            <a:endParaRPr lang="uk-U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6248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Стриж</a:t>
            </a:r>
            <a:endParaRPr lang="uk-UA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5867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Ластівка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226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Documents and Settings\ВА158638АВ734АО\Рабочий стол\Новая папка (2)\спосмпош\дика гуска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287977" cy="2901156"/>
          </a:xfrm>
          <a:prstGeom prst="rect">
            <a:avLst/>
          </a:prstGeom>
          <a:noFill/>
        </p:spPr>
      </p:pic>
      <p:pic>
        <p:nvPicPr>
          <p:cNvPr id="4099" name="Picture 3" descr="C:\Documents and Settings\ВА158638АВ734АО\Рабочий стол\Новая папка (2)\спосмпош\дикі качки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81400"/>
            <a:ext cx="4990756" cy="2824956"/>
          </a:xfrm>
          <a:prstGeom prst="rect">
            <a:avLst/>
          </a:prstGeom>
          <a:noFill/>
        </p:spPr>
      </p:pic>
      <p:pic>
        <p:nvPicPr>
          <p:cNvPr id="4100" name="Picture 4" descr="C:\Documents and Settings\ВА158638АВ734АО\Рабочий стол\Новая папка (2)\птахи  урок\журавель сірий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0"/>
            <a:ext cx="2455447" cy="3038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4648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Дика гуска</a:t>
            </a:r>
            <a:endParaRPr lang="uk-U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3048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Журавлі</a:t>
            </a:r>
            <a:endParaRPr lang="uk-U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6400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Качки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6629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lide-3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slide-4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slide-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83"/>
            <a:ext cx="9173478" cy="688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slide-8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38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Перелітні птахи</vt:lpstr>
      <vt:lpstr>Презентация PowerPoint</vt:lpstr>
      <vt:lpstr>Періоди річного циклу перелітних птахів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Шляхи міграції сільської ластівки</vt:lpstr>
      <vt:lpstr>Шляхи міграції полярної крячки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Зграї горобцеподібних</vt:lpstr>
      <vt:lpstr>Ланцюжок ворон</vt:lpstr>
      <vt:lpstr>Шеренга сорок</vt:lpstr>
      <vt:lpstr>Клин журавлів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Перелітні птахи</dc:title>
  <dc:creator>user</dc:creator>
  <cp:lastModifiedBy>user</cp:lastModifiedBy>
  <cp:revision>3</cp:revision>
  <dcterms:created xsi:type="dcterms:W3CDTF">2014-03-10T13:40:33Z</dcterms:created>
  <dcterms:modified xsi:type="dcterms:W3CDTF">2014-03-10T19:18:27Z</dcterms:modified>
</cp:coreProperties>
</file>