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94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9F2B-3211-450F-BA97-04AD9FE28AFC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660977-9F15-4DBC-9F3C-4118FE78D8D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9F2B-3211-450F-BA97-04AD9FE28AFC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0977-9F15-4DBC-9F3C-4118FE78D8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9F2B-3211-450F-BA97-04AD9FE28AFC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0977-9F15-4DBC-9F3C-4118FE78D8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1C9F2B-3211-450F-BA97-04AD9FE28AFC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C660977-9F15-4DBC-9F3C-4118FE78D8D1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9F2B-3211-450F-BA97-04AD9FE28AFC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0977-9F15-4DBC-9F3C-4118FE78D8D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9F2B-3211-450F-BA97-04AD9FE28AFC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0977-9F15-4DBC-9F3C-4118FE78D8D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0977-9F15-4DBC-9F3C-4118FE78D8D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9F2B-3211-450F-BA97-04AD9FE28AFC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9F2B-3211-450F-BA97-04AD9FE28AFC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0977-9F15-4DBC-9F3C-4118FE78D8D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9F2B-3211-450F-BA97-04AD9FE28AFC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60977-9F15-4DBC-9F3C-4118FE78D8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1C9F2B-3211-450F-BA97-04AD9FE28AFC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C660977-9F15-4DBC-9F3C-4118FE78D8D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9F2B-3211-450F-BA97-04AD9FE28AFC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660977-9F15-4DBC-9F3C-4118FE78D8D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01C9F2B-3211-450F-BA97-04AD9FE28AFC}" type="datetimeFigureOut">
              <a:rPr lang="ru-RU" smtClean="0"/>
              <a:t>17.04.2014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C660977-9F15-4DBC-9F3C-4118FE78D8D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764704"/>
            <a:ext cx="8229600" cy="1470025"/>
          </a:xfrm>
        </p:spPr>
        <p:txBody>
          <a:bodyPr/>
          <a:lstStyle/>
          <a:p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Наркотики </a:t>
            </a:r>
            <a:r>
              <a:rPr lang="uk-UA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і наркоманія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6912768" cy="3816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Enya - Caribbean Blue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219200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                       До та після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2862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20" y="4005064"/>
            <a:ext cx="42862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02071"/>
            <a:ext cx="42862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46" y="3893787"/>
            <a:ext cx="42862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538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332656"/>
            <a:ext cx="8229600" cy="4572000"/>
          </a:xfrm>
        </p:spPr>
        <p:txBody>
          <a:bodyPr/>
          <a:lstStyle/>
          <a:p>
            <a:r>
              <a:rPr lang="uk-UA" dirty="0" smtClean="0"/>
              <a:t>Виконала студентка гр. ПР – 13 1/9</a:t>
            </a:r>
          </a:p>
          <a:p>
            <a:pPr marL="0" indent="0">
              <a:buNone/>
            </a:pPr>
            <a:r>
              <a:rPr lang="uk-UA" dirty="0" smtClean="0"/>
              <a:t>    Агафонова Валерія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768752" cy="43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3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769" y="1095662"/>
            <a:ext cx="4644008" cy="5517232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Наркоманія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-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це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нездоланний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хворобливий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потяг до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наркотичних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речовин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 </a:t>
            </a:r>
            <a:endParaRPr lang="ru-RU" sz="2400" dirty="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a:endParaRPr>
          </a:p>
          <a:p>
            <a:r>
              <a:rPr lang="ru-RU" sz="24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Наркотики 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-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це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благо для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людства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саме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завдяки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їхній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дії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на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центральну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нервову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систему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виникає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знеболювання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(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анестезія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),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що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дозволяє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надавати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ефективну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медичну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допомогу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при травмах,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оперативних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втручаннях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та при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бага­тьох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інших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критичних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ситуаціях.Проте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на жаль, вони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викликають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залежність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і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людина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яка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починає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їх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вживати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в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подальшому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не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може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обійтися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без них.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044352"/>
          </a:xfrm>
        </p:spPr>
        <p:txBody>
          <a:bodyPr>
            <a:normAutofit/>
          </a:bodyPr>
          <a:lstStyle/>
          <a:p>
            <a:r>
              <a:rPr lang="uk-UA" sz="4400" dirty="0" smtClean="0"/>
              <a:t>                      </a:t>
            </a:r>
            <a:r>
              <a:rPr lang="uk-UA" sz="4400" dirty="0" smtClean="0">
                <a:solidFill>
                  <a:srgbClr val="C00000"/>
                </a:solidFill>
              </a:rPr>
              <a:t>Поняття</a:t>
            </a:r>
            <a:r>
              <a:rPr lang="uk-UA" sz="4400" dirty="0" smtClean="0"/>
              <a:t> </a:t>
            </a:r>
            <a:endParaRPr lang="ru-RU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371954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85" y="3859780"/>
            <a:ext cx="3690174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21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945716"/>
            <a:ext cx="9073008" cy="5436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Причинами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спонукають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спробувати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наркотики,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мо­жуть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стати: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цікавість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нудьга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бажання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пережити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незви­чайні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відчуття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депресія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почуття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гніву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або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образи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Беззмістовне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дозвілля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може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привести до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зустрічі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з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ком­паніями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наркоманів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sz="24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Часто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захоплення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наркотиками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починається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як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спроба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тимчасово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забути про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проблеми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виникли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в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житті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поз­бутися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страждань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через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нещасливе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кохання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44352"/>
          </a:xfrm>
        </p:spPr>
        <p:txBody>
          <a:bodyPr/>
          <a:lstStyle/>
          <a:p>
            <a:r>
              <a:rPr lang="uk-UA" dirty="0" smtClean="0"/>
              <a:t>          </a:t>
            </a:r>
            <a:r>
              <a:rPr lang="uk-UA" dirty="0" smtClean="0">
                <a:solidFill>
                  <a:srgbClr val="C00000"/>
                </a:solidFill>
              </a:rPr>
              <a:t>Причини наркоманії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20" y="3717032"/>
            <a:ext cx="36004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7444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56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92080" y="1340768"/>
            <a:ext cx="3682752" cy="5164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Найбільш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схильні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наркоманії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підлітки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Знижене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по­чуття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самозахисту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«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стадний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інстинкт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»,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схильність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ризи­ку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та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прагнення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бути «крутим»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створюють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передумови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для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прийому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першої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«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дози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».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Окрім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того, для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підлітків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це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ще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й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спосіб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висловити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протест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навколишньому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світу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219200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             Соціальна проблема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68052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171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404664"/>
            <a:ext cx="4968552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Початком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наркологічної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«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кар'єри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» для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багатьох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підлітків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стає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безневинна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маріхуана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sz="24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насправді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вона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така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ж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отрута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як й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інші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наркотики.Причому</a:t>
            </a:r>
            <a:r>
              <a:rPr lang="ru-RU" sz="24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ніхто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не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збирається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бути наркоманом,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ду­мається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ось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лишень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раз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спробую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- і </a:t>
            </a:r>
            <a:r>
              <a:rPr lang="ru-RU" sz="2400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все,коли</a:t>
            </a:r>
            <a:r>
              <a:rPr lang="ru-RU" sz="24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захочу -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зможу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зупинитися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а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потім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думати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вже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ніколи</a:t>
            </a:r>
            <a:r>
              <a:rPr lang="ru-RU" sz="24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</a:t>
            </a:r>
            <a:endParaRPr lang="ru-RU" sz="24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a:endParaRPr>
          </a:p>
          <a:p>
            <a:pPr marL="0" indent="0">
              <a:buNone/>
            </a:pP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«Ворота»,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які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ведуть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наркоманії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-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це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вживання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алко­голю та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паління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На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якомусь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етапі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сигарети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алкоголь та наркотики для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підлітків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є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антидепресантами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4664"/>
            <a:ext cx="367554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3675539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17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32792" y="843719"/>
            <a:ext cx="8820472" cy="32403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Симптомами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наркоманії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можуть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бути: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втрата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апетиту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та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маси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тіла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непередбачувані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зміни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настрою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спалахами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роз­дратування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та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агресії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відсутність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інтересу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навчання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та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по­передніх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захоплень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розрив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старими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друзями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недостойна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поведінка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(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крадіжки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хуліганство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),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неохайна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зовнішність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розв'язність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у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поведінці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байдужість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міркувань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інших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лю­дей,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нездатність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небажання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переборювати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труднощі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виникають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у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житті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сліди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уколів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та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припікань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Недаремно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ж наркомани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завжди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носять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сорочки з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довгими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рукавами.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5315"/>
            <a:ext cx="8229600" cy="843405"/>
          </a:xfrm>
        </p:spPr>
        <p:txBody>
          <a:bodyPr/>
          <a:lstStyle/>
          <a:p>
            <a:r>
              <a:rPr lang="uk-UA" dirty="0" smtClean="0"/>
              <a:t>                     </a:t>
            </a:r>
            <a:r>
              <a:rPr lang="uk-UA" dirty="0" smtClean="0">
                <a:solidFill>
                  <a:srgbClr val="C00000"/>
                </a:solidFill>
              </a:rPr>
              <a:t>Симптоми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0"/>
            <a:ext cx="4176464" cy="257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5741"/>
            <a:ext cx="3888432" cy="260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68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96752"/>
            <a:ext cx="4248472" cy="53285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Передозування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та «ломка» -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дві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головні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проблеми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нар­комана.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Під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час «ломки» наркоману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настільки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погано,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що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він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намагаючись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отримати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наркотики,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здатний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нашкодити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й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собі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й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іншим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Що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ж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може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чекати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людину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яка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вживає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наркотики?</a:t>
            </a:r>
          </a:p>
          <a:p>
            <a:pPr marL="0" indent="0">
              <a:buNone/>
            </a:pP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Це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психічні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розлади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які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іноді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тривають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роками, 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 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затьма­рення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розуму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та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галюцинації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які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часто 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призводять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до </a:t>
            </a:r>
            <a:r>
              <a:rPr lang="ru-RU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смерті</a:t>
            </a:r>
            <a:r>
              <a:rPr lang="ru-RU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</a:t>
            </a:r>
            <a:r>
              <a:rPr lang="uk-UA" dirty="0" smtClean="0">
                <a:solidFill>
                  <a:srgbClr val="C00000"/>
                </a:solidFill>
              </a:rPr>
              <a:t>Життя наркоманів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439248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23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332656"/>
            <a:ext cx="8712968" cy="26642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 smtClean="0"/>
              <a:t> </a:t>
            </a:r>
            <a:r>
              <a:rPr lang="ru-RU" sz="2400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Середня</a:t>
            </a:r>
            <a:r>
              <a:rPr lang="ru-RU" sz="24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тривалість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життя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наркомана - 10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років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 Часто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виникають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захворювання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шлунково-кишкового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тракту з частим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блюванням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захворювання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серцево-судинної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сис­теми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порушення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обміну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речовин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Передозування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нарко­тиків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може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викликати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смерть, але смерть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може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наступити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і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внаслідок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попадання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блювотних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мас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в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дихальні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шляхи.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Після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ін'єкцій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виникають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виразки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нариви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фурункули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 І,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на­решті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через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голки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можуть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передаватися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СНІД,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вірусний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гепатит та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інші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sz="24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захворювання</a:t>
            </a:r>
            <a:r>
              <a:rPr lang="ru-RU" sz="24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3882663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3960440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596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052736"/>
            <a:ext cx="8820472" cy="5616624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Не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робіть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тему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наркотиків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забороненою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у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вашій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сім'ї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відверто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розкажіть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дітям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про ваше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ставлення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наркотиків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та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наркоманів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Детально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розтлумачте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їм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про шкоду, яку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завдають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наркотики для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організму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та про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наслідки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захоплення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ними.</a:t>
            </a:r>
          </a:p>
          <a:p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Завжди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знаходьте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час,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аби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поговорити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з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дітьми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про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їхні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проблеми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проблеми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їхніх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друзів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Протягом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дня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виділіть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не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менше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години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для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спілкування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з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дитиною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Обговоріть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те­му,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її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хвилює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поставтеся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її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переживань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серйозно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Цікавтеся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з ким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спілкується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син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або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дочка, де проводить час. Не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варто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лякати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своїх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дітей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жахливими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та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неправдо­подібними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історіями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про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наркоманів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Будьте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дуже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уважними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дитини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якщо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вона заявить,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пристрастилася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наркотиків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попрохає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у вас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поради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Не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відштовхуйте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її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не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обурюйтесь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а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спробуйте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перекона­ти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її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у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необхідності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звернутися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по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допомогу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 нарколога.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Часто батьки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намагаються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самі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справитися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з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бідою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По­чинають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активно «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виховувати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»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дітей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: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заставляють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їх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вчити­ся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забороняють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відвідувати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компанії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ровесників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тим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са­мим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тільки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заганяють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хворобу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сина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або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дочки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углиб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ос­кільки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пізно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звертаються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по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допомогу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до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психологів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чи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психіатрів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</a:t>
            </a:r>
          </a:p>
          <a:p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Лікування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наркоманії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-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дуже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складна справа і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багато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за­лежить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від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бажання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пацієнта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позбутися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згубної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звички</a:t>
            </a:r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r>
              <a:rPr lang="uk-UA" dirty="0" smtClean="0"/>
              <a:t>                   </a:t>
            </a:r>
            <a:r>
              <a:rPr lang="uk-UA" dirty="0" smtClean="0">
                <a:solidFill>
                  <a:srgbClr val="C00000"/>
                </a:solidFill>
              </a:rPr>
              <a:t>Профілактика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20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63</TotalTime>
  <Words>703</Words>
  <Application>Microsoft Office PowerPoint</Application>
  <PresentationFormat>Экран (4:3)</PresentationFormat>
  <Paragraphs>26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Бумажная</vt:lpstr>
      <vt:lpstr>Наркотики і наркоманія</vt:lpstr>
      <vt:lpstr>                      Поняття </vt:lpstr>
      <vt:lpstr>          Причини наркоманії</vt:lpstr>
      <vt:lpstr>             Соціальна проблема</vt:lpstr>
      <vt:lpstr>Презентация PowerPoint</vt:lpstr>
      <vt:lpstr>                     Симптоми</vt:lpstr>
      <vt:lpstr>              Життя наркоманів</vt:lpstr>
      <vt:lpstr>Презентация PowerPoint</vt:lpstr>
      <vt:lpstr>                   Профілактика</vt:lpstr>
      <vt:lpstr>                       До та після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Наркотики і наркоманія</dc:title>
  <dc:creator>Администратор</dc:creator>
  <cp:lastModifiedBy>Администратор</cp:lastModifiedBy>
  <cp:revision>6</cp:revision>
  <dcterms:created xsi:type="dcterms:W3CDTF">2014-04-17T15:59:11Z</dcterms:created>
  <dcterms:modified xsi:type="dcterms:W3CDTF">2014-04-17T17:02:57Z</dcterms:modified>
</cp:coreProperties>
</file>