
<file path=[Content_Types].xml><?xml version="1.0" encoding="utf-8"?>
<Types xmlns="http://schemas.openxmlformats.org/package/2006/content-types">
  <Default Extension="png" ContentType="image/png"/>
  <Default Extension="3gp" ContentType="vide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6" r:id="rId12"/>
    <p:sldId id="268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F7F2C9-B257-411A-B474-7F603A7D303F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3089FC-A923-4ACB-A2AC-6BF09854EF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40;&#1089;&#1090;&#1088;&#1086;&#1085;&#1086;&#1084;&#1110;&#1103;%20&#1110;%20&#1084;&#1080;&#1089;&#1090;&#1077;&#1094;&#1090;&#1074;&#1086;%20&#1090;&#1077;&#1089;&#1090;&#1080;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6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тему: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Астрономія і мистецтво</a:t>
            </a:r>
            <a:endParaRPr lang="ru-RU" sz="4800" b="1" dirty="0">
              <a:solidFill>
                <a:schemeClr val="tx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400800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Виконав:</a:t>
            </a:r>
          </a:p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Учень 11 - М класу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КНТМЛ №81</a:t>
            </a:r>
            <a:endParaRPr lang="uk-U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Борисенко Денис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Астрономия догонов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1" y="1196752"/>
            <a:ext cx="8640960" cy="4929411"/>
          </a:xfrm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539552" y="116632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7865999" y="116632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uk-UA" i="1" dirty="0" smtClean="0"/>
              <a:t>Сіріус: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3816424" cy="4525963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uk-UA" dirty="0" smtClean="0"/>
              <a:t>  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Сіріус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візуально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зоря, тобто зоря, що має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супутника, яку можна безпосередньо спостерігати в телескоп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22 рази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995935" y="1875154"/>
            <a:ext cx="4889529" cy="3063597"/>
            <a:chOff x="3995936" y="2780928"/>
            <a:chExt cx="4889529" cy="30635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780928"/>
              <a:ext cx="4889529" cy="30635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reflection blurRad="12700" stA="38000" endPos="28000" dist="5000" dir="5400000" sy="-100000" algn="bl" rotWithShape="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154700" y="2780928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/>
                <a:t>http://bionopoly.com/uploads/posts/2014-01/1390693516_sirius.jpg</a:t>
              </a:r>
              <a:endParaRPr lang="ru-RU" sz="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6655" y="1268760"/>
            <a:ext cx="309634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Сіріус</a:t>
            </a:r>
            <a:endParaRPr lang="ru-RU" sz="2000" b="1" i="1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348703" y="5445224"/>
            <a:ext cx="2232248" cy="864096"/>
            <a:chOff x="5348703" y="5445224"/>
            <a:chExt cx="2232248" cy="864096"/>
          </a:xfrm>
          <a:solidFill>
            <a:schemeClr val="accent6">
              <a:lumMod val="75000"/>
            </a:schemeClr>
          </a:solidFill>
        </p:grpSpPr>
        <p:sp>
          <p:nvSpPr>
            <p:cNvPr id="9" name="Прямоугольник 8">
              <a:hlinkClick r:id="rId4" action="ppaction://hlinksldjump"/>
            </p:cNvPr>
            <p:cNvSpPr/>
            <p:nvPr/>
          </p:nvSpPr>
          <p:spPr>
            <a:xfrm>
              <a:off x="5348703" y="5445224"/>
              <a:ext cx="2232248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8703" y="5661248"/>
              <a:ext cx="223224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Відео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0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ириус. Звездный гигант - Sirius. Giant star.3g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196751"/>
            <a:ext cx="8075240" cy="4767487"/>
          </a:xfr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7865999" y="116632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539552" y="116632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ru-RU" i="1" dirty="0" smtClean="0"/>
              <a:t>Тести: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99" y="2636912"/>
            <a:ext cx="7467600" cy="182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>
                <a:hlinkClick r:id="rId2" action="ppaction://hlinkfile"/>
              </a:rPr>
              <a:t>Астрономія</a:t>
            </a:r>
            <a:r>
              <a:rPr lang="ru-RU" dirty="0" smtClean="0">
                <a:hlinkClick r:id="rId2" action="ppaction://hlinkfile"/>
              </a:rPr>
              <a:t> і </a:t>
            </a:r>
            <a:r>
              <a:rPr lang="ru-RU" dirty="0" err="1" smtClean="0">
                <a:hlinkClick r:id="rId2" action="ppaction://hlinkfile"/>
              </a:rPr>
              <a:t>мистецтво</a:t>
            </a:r>
            <a:r>
              <a:rPr lang="ru-RU" dirty="0" smtClean="0">
                <a:hlinkClick r:id="rId2" action="ppaction://hlinkfile"/>
              </a:rPr>
              <a:t> тести.</a:t>
            </a:r>
            <a:r>
              <a:rPr lang="en-US" dirty="0" err="1" smtClean="0">
                <a:hlinkClick r:id="rId2" action="ppaction://hlinkfile"/>
              </a:rPr>
              <a:t>xlsx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uk-UA" sz="4000" i="1" dirty="0" smtClean="0"/>
              <a:t>Використані джерела: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http://ru.wikipedia.org</a:t>
            </a:r>
            <a:endParaRPr lang="uk-UA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images.yandex.ua</a:t>
            </a:r>
            <a:endParaRPr lang="uk-UA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http://www.astrolab.ru/</a:t>
            </a: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http://www.astronomy.ru</a:t>
            </a: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http://www.astroclub.kiev.ua</a:t>
            </a: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http://cikavo.com</a:t>
            </a:r>
          </a:p>
          <a:p>
            <a:pPr marL="608076" indent="-571500">
              <a:buFont typeface="+mj-lt"/>
              <a:buAutoNum type="romanUcPeriod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http://astro.franko.lviv.ua/</a:t>
            </a:r>
          </a:p>
          <a:p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tx2"/>
                </a:solidFill>
              </a:rPr>
              <a:t>Зміст: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hlinkClick r:id="rId2" action="ppaction://hlinksldjump"/>
              </a:rPr>
              <a:t>Мистецтво</a:t>
            </a:r>
            <a:r>
              <a:rPr lang="en-US" sz="2400" dirty="0" smtClean="0">
                <a:hlinkClick r:id="rId2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3" action="ppaction://hlinksldjump"/>
              </a:rPr>
              <a:t>Астрономія</a:t>
            </a:r>
            <a:r>
              <a:rPr lang="en-US" sz="2400" dirty="0" smtClean="0">
                <a:hlinkClick r:id="rId3" action="ppaction://hlinksldjump"/>
              </a:rPr>
              <a:t> - </a:t>
            </a:r>
            <a:r>
              <a:rPr lang="uk-UA" sz="2400" dirty="0" smtClean="0">
                <a:hlinkClick r:id="rId3" action="ppaction://hlinksldjump"/>
              </a:rPr>
              <a:t>як складова частина навчання</a:t>
            </a:r>
            <a:r>
              <a:rPr lang="en-US" sz="2400" dirty="0" smtClean="0">
                <a:hlinkClick r:id="rId3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4" action="ppaction://hlinksldjump"/>
              </a:rPr>
              <a:t>Астрономія у живописі</a:t>
            </a:r>
            <a:r>
              <a:rPr lang="en-US" sz="2400" dirty="0" smtClean="0">
                <a:hlinkClick r:id="rId4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5" action="ppaction://hlinksldjump"/>
              </a:rPr>
              <a:t>Астрономія </a:t>
            </a:r>
            <a:r>
              <a:rPr lang="uk-UA" sz="2400" dirty="0">
                <a:hlinkClick r:id="rId5" action="ppaction://hlinksldjump"/>
              </a:rPr>
              <a:t>у</a:t>
            </a:r>
            <a:r>
              <a:rPr lang="uk-UA" sz="2400" dirty="0" smtClean="0">
                <a:hlinkClick r:id="rId5" action="ppaction://hlinksldjump"/>
              </a:rPr>
              <a:t> поезії</a:t>
            </a:r>
            <a:r>
              <a:rPr lang="en-US" sz="2400" dirty="0" smtClean="0">
                <a:hlinkClick r:id="rId5" action="ppaction://hlinksldjump"/>
              </a:rPr>
              <a:t>;</a:t>
            </a:r>
            <a:endParaRPr lang="uk-UA" sz="2400" dirty="0" smtClean="0"/>
          </a:p>
          <a:p>
            <a:r>
              <a:rPr lang="ru-RU" sz="2400" dirty="0" smtClean="0">
                <a:hlinkClick r:id="rId6" action="ppaction://hlinksldjump"/>
              </a:rPr>
              <a:t>Сузір'я</a:t>
            </a:r>
            <a:r>
              <a:rPr lang="en-US" sz="2400" dirty="0" smtClean="0">
                <a:hlinkClick r:id="rId6" action="ppaction://hlinksldjump"/>
              </a:rPr>
              <a:t>;</a:t>
            </a:r>
            <a:endParaRPr lang="ru-RU" sz="2400" dirty="0" smtClean="0"/>
          </a:p>
          <a:p>
            <a:r>
              <a:rPr lang="uk-UA" sz="2400" dirty="0" smtClean="0">
                <a:hlinkClick r:id="rId7" action="ppaction://hlinksldjump"/>
              </a:rPr>
              <a:t>Космос у картинах митців</a:t>
            </a:r>
            <a:r>
              <a:rPr lang="en-US" sz="2400" dirty="0" smtClean="0">
                <a:hlinkClick r:id="rId7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8" action="ppaction://hlinksldjump"/>
              </a:rPr>
              <a:t>Астрономія у</a:t>
            </a:r>
            <a:r>
              <a:rPr lang="en-US" sz="2400" dirty="0" smtClean="0">
                <a:hlinkClick r:id="rId8" action="ppaction://hlinksldjump"/>
              </a:rPr>
              <a:t> </a:t>
            </a:r>
            <a:r>
              <a:rPr lang="uk-UA" sz="2400" dirty="0" smtClean="0">
                <a:hlinkClick r:id="rId8" action="ppaction://hlinksldjump"/>
              </a:rPr>
              <a:t>Стародавньому Єгипті</a:t>
            </a:r>
            <a:r>
              <a:rPr lang="en-US" sz="2400" dirty="0" smtClean="0">
                <a:hlinkClick r:id="rId8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9" action="ppaction://hlinksldjump"/>
              </a:rPr>
              <a:t>Сіріус</a:t>
            </a:r>
            <a:r>
              <a:rPr lang="en-US" sz="2400" dirty="0" smtClean="0">
                <a:hlinkClick r:id="rId9" action="ppaction://hlinksldjump"/>
              </a:rPr>
              <a:t>;</a:t>
            </a:r>
            <a:endParaRPr lang="uk-UA" sz="2400" dirty="0" smtClean="0"/>
          </a:p>
          <a:p>
            <a:r>
              <a:rPr lang="uk-UA" sz="2400" dirty="0" smtClean="0">
                <a:hlinkClick r:id="rId10" action="ppaction://hlinksldjump"/>
              </a:rPr>
              <a:t>Тести</a:t>
            </a:r>
            <a:r>
              <a:rPr lang="en-US" sz="2400" dirty="0" smtClean="0">
                <a:hlinkClick r:id="rId10" action="ppaction://hlinksldjump"/>
              </a:rPr>
              <a:t>;</a:t>
            </a:r>
            <a:endParaRPr lang="en-US" sz="2400" dirty="0" smtClean="0"/>
          </a:p>
          <a:p>
            <a:r>
              <a:rPr lang="ru-RU" sz="2400" dirty="0" smtClean="0">
                <a:hlinkClick r:id="rId11" action="ppaction://hlinksldjump"/>
              </a:rPr>
              <a:t>Використан</a:t>
            </a:r>
            <a:r>
              <a:rPr lang="uk-UA" sz="2400" dirty="0" smtClean="0">
                <a:hlinkClick r:id="rId11" action="ppaction://hlinksldjump"/>
              </a:rPr>
              <a:t>і джерела</a:t>
            </a:r>
            <a:r>
              <a:rPr lang="en-US" sz="2400" dirty="0">
                <a:hlinkClick r:id="rId11" action="ppaction://hlinksldjump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73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Мистецтво: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7778824" cy="1756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 діяльності, що відображає дійсність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чуттєвих образах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 як елемента духовної культури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обумовлюєтьс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художніми закономірностями,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поглядами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9554" y="3475538"/>
            <a:ext cx="7578475" cy="2880320"/>
            <a:chOff x="755576" y="3140968"/>
            <a:chExt cx="7578475" cy="28803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140968"/>
              <a:ext cx="7578475" cy="288032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3420546" y="5647268"/>
              <a:ext cx="226376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/>
                <a:t>http://www.foma.ru/fotos/online/4218_3.jpg</a:t>
              </a:r>
              <a:endParaRPr lang="ru-RU" sz="1050" dirty="0"/>
            </a:p>
          </p:txBody>
        </p:sp>
      </p:grp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Навчання: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411480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44008" y="1628800"/>
            <a:ext cx="4114403" cy="3108954"/>
            <a:chOff x="4644008" y="1628800"/>
            <a:chExt cx="4114403" cy="310895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628800"/>
              <a:ext cx="4114403" cy="31089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644008" y="4322256"/>
              <a:ext cx="411440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http://img0.liveinternet.ru/images/attach/c/8/101/889/101889426_4709286_7ea278915791c4c1c892510a8d368b37_full.jpg</a:t>
              </a:r>
              <a:endParaRPr lang="ru-RU" sz="1050" dirty="0"/>
            </a:p>
          </p:txBody>
        </p:sp>
      </p:grp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Астрономія у живописі: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406"/>
            <a:ext cx="3888432" cy="302474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 Яна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Вермеєра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«Астроном».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символізує прагнення людства до пізнання всесвіту.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60032" y="2204864"/>
            <a:ext cx="3870176" cy="3764054"/>
            <a:chOff x="4860032" y="1700808"/>
            <a:chExt cx="3870176" cy="376405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700808"/>
              <a:ext cx="3312368" cy="3764054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860032" y="1700808"/>
              <a:ext cx="38701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http://im3-tub-ua.yandex.net/i?id=4940019-12-72&amp;n=21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Поезія: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70912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1922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576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"Люблю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..."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возвижує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оп'яняє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дивує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посмішці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рождає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906082" y="1412776"/>
            <a:ext cx="2885604" cy="3943934"/>
            <a:chOff x="4906082" y="1412776"/>
            <a:chExt cx="2885604" cy="394393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082" y="1412776"/>
              <a:ext cx="2885604" cy="39439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906082" y="4941212"/>
              <a:ext cx="288560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http://zelikm.com/news/</a:t>
              </a:r>
              <a:r>
                <a:rPr lang="en-US" sz="1050" dirty="0" err="1"/>
                <a:t>wp</a:t>
              </a:r>
              <a:r>
                <a:rPr lang="en-US" sz="1050" dirty="0"/>
                <a:t>-content/uploads/2010/03/</a:t>
              </a:r>
              <a:r>
                <a:rPr lang="en-US" sz="1050" dirty="0" err="1"/>
                <a:t>Tichina</a:t>
              </a:r>
              <a:r>
                <a:rPr lang="en-US" sz="1050" dirty="0"/>
                <a:t>-</a:t>
              </a:r>
              <a:r>
                <a:rPr lang="en-US" sz="1050" dirty="0" err="1"/>
                <a:t>P..jpg</a:t>
              </a:r>
              <a:endParaRPr lang="ru-RU" sz="1050" dirty="0"/>
            </a:p>
          </p:txBody>
        </p:sp>
      </p:grp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/>
              <a:t>С</a:t>
            </a:r>
            <a:r>
              <a:rPr lang="ru-RU" sz="4000" i="1" dirty="0" smtClean="0"/>
              <a:t>узір'я: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0324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ведмедів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 фото з ​​гравюр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астронома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Гевелія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знімок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островах,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Лансароте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широтах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нахилений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кінчик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хвоста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Ведмедиці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горизонтом.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20785" y="2455004"/>
            <a:ext cx="4680012" cy="3120008"/>
            <a:chOff x="4220785" y="1646110"/>
            <a:chExt cx="4680012" cy="312000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785" y="1646110"/>
              <a:ext cx="4680012" cy="312000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4220785" y="4512202"/>
              <a:ext cx="4572000" cy="253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/>
                <a:t>http://www.biguniverse.ru/wp-content/uploads/2013/01/011.jpg</a:t>
              </a:r>
              <a:endParaRPr lang="ru-RU" sz="1050" dirty="0"/>
            </a:p>
          </p:txBody>
        </p:sp>
      </p:grp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575" y="1698586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Сузір'я </a:t>
            </a:r>
            <a:r>
              <a:rPr lang="ru-RU" i="1" dirty="0" err="1"/>
              <a:t>Великої</a:t>
            </a:r>
            <a:r>
              <a:rPr lang="ru-RU" i="1" dirty="0"/>
              <a:t> і </a:t>
            </a:r>
            <a:r>
              <a:rPr lang="ru-RU" i="1" dirty="0" err="1"/>
              <a:t>Малої</a:t>
            </a:r>
            <a:r>
              <a:rPr lang="ru-RU" i="1" dirty="0"/>
              <a:t> </a:t>
            </a:r>
            <a:r>
              <a:rPr lang="ru-RU" i="1" dirty="0" err="1"/>
              <a:t>Ведмедиці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746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080" y="259096"/>
            <a:ext cx="4812644" cy="1297696"/>
          </a:xfrm>
        </p:spPr>
        <p:txBody>
          <a:bodyPr/>
          <a:lstStyle/>
          <a:p>
            <a:r>
              <a:rPr lang="uk-UA" sz="4000" i="1" dirty="0" smtClean="0"/>
              <a:t>Картини: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87" y="2389067"/>
            <a:ext cx="4267200" cy="246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126172" y="3622555"/>
            <a:ext cx="4113820" cy="2378302"/>
            <a:chOff x="98140" y="3514833"/>
            <a:chExt cx="4113820" cy="23783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0" y="3514833"/>
              <a:ext cx="4113820" cy="237830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98140" y="5542493"/>
              <a:ext cx="41138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http://www.dopotopa.com/forum/download/file.php?id=1097&amp;sid=746ea6c498bc38275e6a39aa9b818a3f</a:t>
              </a:r>
              <a:endParaRPr lang="ru-RU" sz="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2862" y="2924944"/>
            <a:ext cx="338437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Художник К.Деймон  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723" y="1668832"/>
            <a:ext cx="295232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Художник Я.Вермеєр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4596262"/>
            <a:ext cx="42484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http://im5-tub-ua.yandex.net/i?id=31661480-43-72&amp;n=21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549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uk-UA" i="1" dirty="0" smtClean="0"/>
              <a:t>Стародавній Єгипет: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3816424" cy="456510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98548" y="3068960"/>
            <a:ext cx="4752528" cy="2928794"/>
            <a:chOff x="4098548" y="1700808"/>
            <a:chExt cx="4752528" cy="292879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548" y="1700808"/>
              <a:ext cx="4752528" cy="29287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4279076" y="1700808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http://upload.wikimedia.org/wikipedia/commons/3/34/Senenmut-Grab.JPG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98548" y="1988840"/>
            <a:ext cx="47525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Давньоєгипетський календар з </a:t>
            </a:r>
            <a:r>
              <a:rPr lang="ru-RU" dirty="0" smtClean="0"/>
              <a:t>гробниці Сенмута</a:t>
            </a:r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865999" y="260648"/>
            <a:ext cx="936104" cy="864096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55576" y="5461370"/>
            <a:ext cx="2232248" cy="864096"/>
            <a:chOff x="5348703" y="5445224"/>
            <a:chExt cx="2232248" cy="864096"/>
          </a:xfrm>
          <a:solidFill>
            <a:schemeClr val="accent6">
              <a:lumMod val="75000"/>
            </a:schemeClr>
          </a:solidFill>
        </p:grpSpPr>
        <p:sp>
          <p:nvSpPr>
            <p:cNvPr id="10" name="Прямоугольник 9">
              <a:hlinkClick r:id="rId4" action="ppaction://hlinksldjump"/>
            </p:cNvPr>
            <p:cNvSpPr/>
            <p:nvPr/>
          </p:nvSpPr>
          <p:spPr>
            <a:xfrm>
              <a:off x="5348703" y="5445224"/>
              <a:ext cx="2232248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48703" y="5661248"/>
              <a:ext cx="223224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hlinkClick r:id="rId5" action="ppaction://hlinksldjump"/>
                </a:rPr>
                <a:t>Відео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1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268</TotalTime>
  <Words>415</Words>
  <Application>Microsoft Office PowerPoint</Application>
  <PresentationFormat>Экран (4:3)</PresentationFormat>
  <Paragraphs>64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Презентація на тему: Астрономія і мистецтво</vt:lpstr>
      <vt:lpstr>Зміст:</vt:lpstr>
      <vt:lpstr>Мистецтво:</vt:lpstr>
      <vt:lpstr>Навчання:</vt:lpstr>
      <vt:lpstr>Астрономія у живописі:</vt:lpstr>
      <vt:lpstr>Поезія:</vt:lpstr>
      <vt:lpstr>Сузір'я:</vt:lpstr>
      <vt:lpstr>Картини:</vt:lpstr>
      <vt:lpstr>Стародавній Єгипет:</vt:lpstr>
      <vt:lpstr>Презентация PowerPoint</vt:lpstr>
      <vt:lpstr>Сіріус:</vt:lpstr>
      <vt:lpstr>Презентация PowerPoint</vt:lpstr>
      <vt:lpstr>Тести:</vt:lpstr>
      <vt:lpstr>Використані джерела: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24</cp:revision>
  <dcterms:created xsi:type="dcterms:W3CDTF">2014-04-19T13:57:50Z</dcterms:created>
  <dcterms:modified xsi:type="dcterms:W3CDTF">2014-05-12T17:14:09Z</dcterms:modified>
</cp:coreProperties>
</file>