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11" r:id="rId2"/>
  </p:sldMasterIdLst>
  <p:notesMasterIdLst>
    <p:notesMasterId r:id="rId23"/>
  </p:notesMasterIdLst>
  <p:sldIdLst>
    <p:sldId id="273" r:id="rId3"/>
    <p:sldId id="278" r:id="rId4"/>
    <p:sldId id="277" r:id="rId5"/>
    <p:sldId id="276" r:id="rId6"/>
    <p:sldId id="279" r:id="rId7"/>
    <p:sldId id="280" r:id="rId8"/>
    <p:sldId id="281" r:id="rId9"/>
    <p:sldId id="282" r:id="rId10"/>
    <p:sldId id="290" r:id="rId11"/>
    <p:sldId id="296" r:id="rId12"/>
    <p:sldId id="285" r:id="rId13"/>
    <p:sldId id="297" r:id="rId14"/>
    <p:sldId id="286" r:id="rId15"/>
    <p:sldId id="287" r:id="rId16"/>
    <p:sldId id="295" r:id="rId17"/>
    <p:sldId id="294" r:id="rId18"/>
    <p:sldId id="298" r:id="rId19"/>
    <p:sldId id="291" r:id="rId20"/>
    <p:sldId id="292" r:id="rId21"/>
    <p:sldId id="293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4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32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14861F-1A58-4ABD-8E2E-64DF8D03F34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C70561-2299-4709-97C7-8B3949BE87FE}" type="slidenum">
              <a:rPr lang="ru-RU"/>
              <a:pPr/>
              <a:t>20</a:t>
            </a:fld>
            <a:endParaRPr lang="ru-RU"/>
          </a:p>
        </p:txBody>
      </p:sp>
      <p:sp>
        <p:nvSpPr>
          <p:cNvPr id="133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1433" tIns="45716" rIns="91433" bIns="45716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34819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20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21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4822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4823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4824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82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Click to edit Master subtitle style</a:t>
            </a:r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B2FAAB5-6BC5-4446-97EC-903D131A62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A70F9-AF3A-432D-AA8A-E7F7A4E0C1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B69AC-B9AF-49CA-932C-CBE6919A0F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2" name="Group 2"/>
          <p:cNvGrpSpPr>
            <a:grpSpLocks/>
          </p:cNvGrpSpPr>
          <p:nvPr/>
        </p:nvGrpSpPr>
        <p:grpSpPr bwMode="auto">
          <a:xfrm>
            <a:off x="-633413" y="798513"/>
            <a:ext cx="7542213" cy="6029325"/>
            <a:chOff x="-384" y="480"/>
            <a:chExt cx="4751" cy="3798"/>
          </a:xfrm>
        </p:grpSpPr>
        <p:grpSp>
          <p:nvGrpSpPr>
            <p:cNvPr id="112643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12644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112645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/>
                  <a:ahLst/>
                  <a:cxnLst>
                    <a:cxn ang="0">
                      <a:pos x="502" y="1990"/>
                    </a:cxn>
                    <a:cxn ang="0">
                      <a:pos x="186" y="1474"/>
                    </a:cxn>
                    <a:cxn ang="0">
                      <a:pos x="66" y="1169"/>
                    </a:cxn>
                    <a:cxn ang="0">
                      <a:pos x="12" y="875"/>
                    </a:cxn>
                    <a:cxn ang="0">
                      <a:pos x="18" y="611"/>
                    </a:cxn>
                    <a:cxn ang="0">
                      <a:pos x="84" y="389"/>
                    </a:cxn>
                    <a:cxn ang="0">
                      <a:pos x="209" y="216"/>
                    </a:cxn>
                    <a:cxn ang="0">
                      <a:pos x="508" y="42"/>
                    </a:cxn>
                    <a:cxn ang="0">
                      <a:pos x="891" y="6"/>
                    </a:cxn>
                    <a:cxn ang="0">
                      <a:pos x="1334" y="102"/>
                    </a:cxn>
                    <a:cxn ang="0">
                      <a:pos x="1806" y="324"/>
                    </a:cxn>
                    <a:cxn ang="0">
                      <a:pos x="2272" y="659"/>
                    </a:cxn>
                    <a:cxn ang="0">
                      <a:pos x="2769" y="1187"/>
                    </a:cxn>
                    <a:cxn ang="0">
                      <a:pos x="3085" y="1702"/>
                    </a:cxn>
                    <a:cxn ang="0">
                      <a:pos x="3205" y="2008"/>
                    </a:cxn>
                    <a:cxn ang="0">
                      <a:pos x="3259" y="2302"/>
                    </a:cxn>
                    <a:cxn ang="0">
                      <a:pos x="3253" y="2565"/>
                    </a:cxn>
                    <a:cxn ang="0">
                      <a:pos x="3187" y="2781"/>
                    </a:cxn>
                    <a:cxn ang="0">
                      <a:pos x="3068" y="2961"/>
                    </a:cxn>
                    <a:cxn ang="0">
                      <a:pos x="2918" y="3075"/>
                    </a:cxn>
                    <a:cxn ang="0">
                      <a:pos x="3068" y="2967"/>
                    </a:cxn>
                    <a:cxn ang="0">
                      <a:pos x="3193" y="2787"/>
                    </a:cxn>
                    <a:cxn ang="0">
                      <a:pos x="3259" y="2565"/>
                    </a:cxn>
                    <a:cxn ang="0">
                      <a:pos x="3265" y="2302"/>
                    </a:cxn>
                    <a:cxn ang="0">
                      <a:pos x="3211" y="2008"/>
                    </a:cxn>
                    <a:cxn ang="0">
                      <a:pos x="3091" y="1702"/>
                    </a:cxn>
                    <a:cxn ang="0">
                      <a:pos x="2775" y="1181"/>
                    </a:cxn>
                    <a:cxn ang="0">
                      <a:pos x="2278" y="653"/>
                    </a:cxn>
                    <a:cxn ang="0">
                      <a:pos x="1806" y="318"/>
                    </a:cxn>
                    <a:cxn ang="0">
                      <a:pos x="1334" y="96"/>
                    </a:cxn>
                    <a:cxn ang="0">
                      <a:pos x="891" y="0"/>
                    </a:cxn>
                    <a:cxn ang="0">
                      <a:pos x="502" y="36"/>
                    </a:cxn>
                    <a:cxn ang="0">
                      <a:pos x="204" y="210"/>
                    </a:cxn>
                    <a:cxn ang="0">
                      <a:pos x="78" y="389"/>
                    </a:cxn>
                    <a:cxn ang="0">
                      <a:pos x="12" y="611"/>
                    </a:cxn>
                    <a:cxn ang="0">
                      <a:pos x="6" y="875"/>
                    </a:cxn>
                    <a:cxn ang="0">
                      <a:pos x="60" y="1169"/>
                    </a:cxn>
                    <a:cxn ang="0">
                      <a:pos x="180" y="1474"/>
                    </a:cxn>
                    <a:cxn ang="0">
                      <a:pos x="353" y="1786"/>
                    </a:cxn>
                    <a:cxn ang="0">
                      <a:pos x="849" y="2380"/>
                    </a:cxn>
                    <a:cxn ang="0">
                      <a:pos x="1244" y="2709"/>
                    </a:cxn>
                    <a:cxn ang="0">
                      <a:pos x="1656" y="2961"/>
                    </a:cxn>
                    <a:cxn ang="0">
                      <a:pos x="1937" y="3075"/>
                    </a:cxn>
                    <a:cxn ang="0">
                      <a:pos x="1525" y="2889"/>
                    </a:cxn>
                    <a:cxn ang="0">
                      <a:pos x="1118" y="2607"/>
                    </a:cxn>
                    <a:cxn ang="0">
                      <a:pos x="849" y="2380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12646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112647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/>
                    <a:ahLst/>
                    <a:cxnLst>
                      <a:cxn ang="0">
                        <a:pos x="3946" y="2860"/>
                      </a:cxn>
                      <a:cxn ang="0">
                        <a:pos x="3910" y="2614"/>
                      </a:cxn>
                      <a:cxn ang="0">
                        <a:pos x="3839" y="2368"/>
                      </a:cxn>
                      <a:cxn ang="0">
                        <a:pos x="3731" y="2110"/>
                      </a:cxn>
                      <a:cxn ang="0">
                        <a:pos x="3593" y="1853"/>
                      </a:cxn>
                      <a:cxn ang="0">
                        <a:pos x="3432" y="1595"/>
                      </a:cxn>
                      <a:cxn ang="0">
                        <a:pos x="3241" y="1343"/>
                      </a:cxn>
                      <a:cxn ang="0">
                        <a:pos x="3025" y="1103"/>
                      </a:cxn>
                      <a:cxn ang="0">
                        <a:pos x="2721" y="815"/>
                      </a:cxn>
                      <a:cxn ang="0">
                        <a:pos x="2332" y="522"/>
                      </a:cxn>
                      <a:cxn ang="0">
                        <a:pos x="1943" y="288"/>
                      </a:cxn>
                      <a:cxn ang="0">
                        <a:pos x="1555" y="126"/>
                      </a:cxn>
                      <a:cxn ang="0">
                        <a:pos x="1184" y="24"/>
                      </a:cxn>
                      <a:cxn ang="0">
                        <a:pos x="837" y="0"/>
                      </a:cxn>
                      <a:cxn ang="0">
                        <a:pos x="526" y="48"/>
                      </a:cxn>
                      <a:cxn ang="0">
                        <a:pos x="263" y="174"/>
                      </a:cxn>
                      <a:cxn ang="0">
                        <a:pos x="114" y="312"/>
                      </a:cxn>
                      <a:cxn ang="0">
                        <a:pos x="0" y="486"/>
                      </a:cxn>
                      <a:cxn ang="0">
                        <a:pos x="72" y="372"/>
                      </a:cxn>
                      <a:cxn ang="0">
                        <a:pos x="269" y="174"/>
                      </a:cxn>
                      <a:cxn ang="0">
                        <a:pos x="526" y="48"/>
                      </a:cxn>
                      <a:cxn ang="0">
                        <a:pos x="837" y="6"/>
                      </a:cxn>
                      <a:cxn ang="0">
                        <a:pos x="1184" y="30"/>
                      </a:cxn>
                      <a:cxn ang="0">
                        <a:pos x="1555" y="132"/>
                      </a:cxn>
                      <a:cxn ang="0">
                        <a:pos x="1943" y="294"/>
                      </a:cxn>
                      <a:cxn ang="0">
                        <a:pos x="2332" y="528"/>
                      </a:cxn>
                      <a:cxn ang="0">
                        <a:pos x="2715" y="821"/>
                      </a:cxn>
                      <a:cxn ang="0">
                        <a:pos x="3127" y="1223"/>
                      </a:cxn>
                      <a:cxn ang="0">
                        <a:pos x="3336" y="1469"/>
                      </a:cxn>
                      <a:cxn ang="0">
                        <a:pos x="3510" y="1727"/>
                      </a:cxn>
                      <a:cxn ang="0">
                        <a:pos x="3665" y="1984"/>
                      </a:cxn>
                      <a:cxn ang="0">
                        <a:pos x="3785" y="2236"/>
                      </a:cxn>
                      <a:cxn ang="0">
                        <a:pos x="3875" y="2494"/>
                      </a:cxn>
                      <a:cxn ang="0">
                        <a:pos x="3934" y="2740"/>
                      </a:cxn>
                      <a:cxn ang="0">
                        <a:pos x="3952" y="2973"/>
                      </a:cxn>
                      <a:cxn ang="0">
                        <a:pos x="3922" y="3255"/>
                      </a:cxn>
                      <a:cxn ang="0">
                        <a:pos x="3833" y="3501"/>
                      </a:cxn>
                      <a:cxn ang="0">
                        <a:pos x="3886" y="3387"/>
                      </a:cxn>
                      <a:cxn ang="0">
                        <a:pos x="3946" y="3123"/>
                      </a:cxn>
                      <a:cxn ang="0">
                        <a:pos x="3952" y="2973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2648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/>
                    <a:ahLst/>
                    <a:cxnLst>
                      <a:cxn ang="0">
                        <a:pos x="676" y="2416"/>
                      </a:cxn>
                      <a:cxn ang="0">
                        <a:pos x="419" y="2062"/>
                      </a:cxn>
                      <a:cxn ang="0">
                        <a:pos x="215" y="1703"/>
                      </a:cxn>
                      <a:cxn ang="0">
                        <a:pos x="78" y="1343"/>
                      </a:cxn>
                      <a:cxn ang="0">
                        <a:pos x="12" y="1001"/>
                      </a:cxn>
                      <a:cxn ang="0">
                        <a:pos x="18" y="701"/>
                      </a:cxn>
                      <a:cxn ang="0">
                        <a:pos x="96" y="450"/>
                      </a:cxn>
                      <a:cxn ang="0">
                        <a:pos x="239" y="246"/>
                      </a:cxn>
                      <a:cxn ang="0">
                        <a:pos x="580" y="48"/>
                      </a:cxn>
                      <a:cxn ang="0">
                        <a:pos x="1028" y="6"/>
                      </a:cxn>
                      <a:cxn ang="0">
                        <a:pos x="1543" y="120"/>
                      </a:cxn>
                      <a:cxn ang="0">
                        <a:pos x="2087" y="378"/>
                      </a:cxn>
                      <a:cxn ang="0">
                        <a:pos x="2631" y="773"/>
                      </a:cxn>
                      <a:cxn ang="0">
                        <a:pos x="3115" y="1265"/>
                      </a:cxn>
                      <a:cxn ang="0">
                        <a:pos x="3378" y="1625"/>
                      </a:cxn>
                      <a:cxn ang="0">
                        <a:pos x="3582" y="1984"/>
                      </a:cxn>
                      <a:cxn ang="0">
                        <a:pos x="3719" y="2344"/>
                      </a:cxn>
                      <a:cxn ang="0">
                        <a:pos x="3785" y="2686"/>
                      </a:cxn>
                      <a:cxn ang="0">
                        <a:pos x="3749" y="3105"/>
                      </a:cxn>
                      <a:cxn ang="0">
                        <a:pos x="3629" y="3363"/>
                      </a:cxn>
                      <a:cxn ang="0">
                        <a:pos x="3779" y="2967"/>
                      </a:cxn>
                      <a:cxn ang="0">
                        <a:pos x="3791" y="2794"/>
                      </a:cxn>
                      <a:cxn ang="0">
                        <a:pos x="3749" y="2458"/>
                      </a:cxn>
                      <a:cxn ang="0">
                        <a:pos x="3635" y="2104"/>
                      </a:cxn>
                      <a:cxn ang="0">
                        <a:pos x="3456" y="1739"/>
                      </a:cxn>
                      <a:cxn ang="0">
                        <a:pos x="3211" y="1385"/>
                      </a:cxn>
                      <a:cxn ang="0">
                        <a:pos x="2804" y="929"/>
                      </a:cxn>
                      <a:cxn ang="0">
                        <a:pos x="2272" y="492"/>
                      </a:cxn>
                      <a:cxn ang="0">
                        <a:pos x="1722" y="192"/>
                      </a:cxn>
                      <a:cxn ang="0">
                        <a:pos x="1190" y="24"/>
                      </a:cxn>
                      <a:cxn ang="0">
                        <a:pos x="717" y="12"/>
                      </a:cxn>
                      <a:cxn ang="0">
                        <a:pos x="335" y="162"/>
                      </a:cxn>
                      <a:cxn ang="0">
                        <a:pos x="132" y="378"/>
                      </a:cxn>
                      <a:cxn ang="0">
                        <a:pos x="36" y="612"/>
                      </a:cxn>
                      <a:cxn ang="0">
                        <a:pos x="0" y="893"/>
                      </a:cxn>
                      <a:cxn ang="0">
                        <a:pos x="42" y="1229"/>
                      </a:cxn>
                      <a:cxn ang="0">
                        <a:pos x="161" y="1583"/>
                      </a:cxn>
                      <a:cxn ang="0">
                        <a:pos x="341" y="1942"/>
                      </a:cxn>
                      <a:cxn ang="0">
                        <a:pos x="580" y="2302"/>
                      </a:cxn>
                      <a:cxn ang="0">
                        <a:pos x="987" y="2758"/>
                      </a:cxn>
                      <a:cxn ang="0">
                        <a:pos x="1596" y="3237"/>
                      </a:cxn>
                      <a:cxn ang="0">
                        <a:pos x="1596" y="3237"/>
                      </a:cxn>
                      <a:cxn ang="0">
                        <a:pos x="993" y="2758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2649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/>
                    <a:ahLst/>
                    <a:cxnLst>
                      <a:cxn ang="0">
                        <a:pos x="538" y="2146"/>
                      </a:cxn>
                      <a:cxn ang="0">
                        <a:pos x="317" y="1816"/>
                      </a:cxn>
                      <a:cxn ang="0">
                        <a:pos x="149" y="1481"/>
                      </a:cxn>
                      <a:cxn ang="0">
                        <a:pos x="41" y="1151"/>
                      </a:cxn>
                      <a:cxn ang="0">
                        <a:pos x="0" y="839"/>
                      </a:cxn>
                      <a:cxn ang="0">
                        <a:pos x="30" y="575"/>
                      </a:cxn>
                      <a:cxn ang="0">
                        <a:pos x="125" y="354"/>
                      </a:cxn>
                      <a:cxn ang="0">
                        <a:pos x="317" y="150"/>
                      </a:cxn>
                      <a:cxn ang="0">
                        <a:pos x="669" y="12"/>
                      </a:cxn>
                      <a:cxn ang="0">
                        <a:pos x="1112" y="24"/>
                      </a:cxn>
                      <a:cxn ang="0">
                        <a:pos x="1608" y="174"/>
                      </a:cxn>
                      <a:cxn ang="0">
                        <a:pos x="2116" y="456"/>
                      </a:cxn>
                      <a:cxn ang="0">
                        <a:pos x="2613" y="857"/>
                      </a:cxn>
                      <a:cxn ang="0">
                        <a:pos x="3073" y="1391"/>
                      </a:cxn>
                      <a:cxn ang="0">
                        <a:pos x="3276" y="1726"/>
                      </a:cxn>
                      <a:cxn ang="0">
                        <a:pos x="3426" y="2062"/>
                      </a:cxn>
                      <a:cxn ang="0">
                        <a:pos x="3509" y="2386"/>
                      </a:cxn>
                      <a:cxn ang="0">
                        <a:pos x="3521" y="2680"/>
                      </a:cxn>
                      <a:cxn ang="0">
                        <a:pos x="3474" y="2931"/>
                      </a:cxn>
                      <a:cxn ang="0">
                        <a:pos x="3360" y="3141"/>
                      </a:cxn>
                      <a:cxn ang="0">
                        <a:pos x="3282" y="3225"/>
                      </a:cxn>
                      <a:cxn ang="0">
                        <a:pos x="3312" y="3201"/>
                      </a:cxn>
                      <a:cxn ang="0">
                        <a:pos x="3444" y="3009"/>
                      </a:cxn>
                      <a:cxn ang="0">
                        <a:pos x="3515" y="2769"/>
                      </a:cxn>
                      <a:cxn ang="0">
                        <a:pos x="3521" y="2488"/>
                      </a:cxn>
                      <a:cxn ang="0">
                        <a:pos x="3462" y="2170"/>
                      </a:cxn>
                      <a:cxn ang="0">
                        <a:pos x="3336" y="1834"/>
                      </a:cxn>
                      <a:cxn ang="0">
                        <a:pos x="3145" y="1499"/>
                      </a:cxn>
                      <a:cxn ang="0">
                        <a:pos x="2816" y="1061"/>
                      </a:cxn>
                      <a:cxn ang="0">
                        <a:pos x="2284" y="575"/>
                      </a:cxn>
                      <a:cxn ang="0">
                        <a:pos x="1775" y="252"/>
                      </a:cxn>
                      <a:cxn ang="0">
                        <a:pos x="1273" y="60"/>
                      </a:cxn>
                      <a:cxn ang="0">
                        <a:pos x="807" y="0"/>
                      </a:cxn>
                      <a:cxn ang="0">
                        <a:pos x="418" y="84"/>
                      </a:cxn>
                      <a:cxn ang="0">
                        <a:pos x="167" y="288"/>
                      </a:cxn>
                      <a:cxn ang="0">
                        <a:pos x="53" y="498"/>
                      </a:cxn>
                      <a:cxn ang="0">
                        <a:pos x="0" y="749"/>
                      </a:cxn>
                      <a:cxn ang="0">
                        <a:pos x="18" y="1043"/>
                      </a:cxn>
                      <a:cxn ang="0">
                        <a:pos x="101" y="1373"/>
                      </a:cxn>
                      <a:cxn ang="0">
                        <a:pos x="251" y="1708"/>
                      </a:cxn>
                      <a:cxn ang="0">
                        <a:pos x="454" y="2038"/>
                      </a:cxn>
                      <a:cxn ang="0">
                        <a:pos x="914" y="2572"/>
                      </a:cxn>
                      <a:cxn ang="0">
                        <a:pos x="1255" y="2865"/>
                      </a:cxn>
                      <a:cxn ang="0">
                        <a:pos x="1608" y="3099"/>
                      </a:cxn>
                      <a:cxn ang="0">
                        <a:pos x="1853" y="3225"/>
                      </a:cxn>
                      <a:cxn ang="0">
                        <a:pos x="1494" y="3027"/>
                      </a:cxn>
                      <a:cxn ang="0">
                        <a:pos x="1142" y="2769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12650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112651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/>
                      <a:ahLst/>
                      <a:cxnLst>
                        <a:cxn ang="0">
                          <a:pos x="4245" y="3237"/>
                        </a:cxn>
                        <a:cxn ang="0">
                          <a:pos x="4203" y="2961"/>
                        </a:cxn>
                        <a:cxn ang="0">
                          <a:pos x="4120" y="2679"/>
                        </a:cxn>
                        <a:cxn ang="0">
                          <a:pos x="4000" y="2391"/>
                        </a:cxn>
                        <a:cxn ang="0">
                          <a:pos x="3845" y="2098"/>
                        </a:cxn>
                        <a:cxn ang="0">
                          <a:pos x="3659" y="1810"/>
                        </a:cxn>
                        <a:cxn ang="0">
                          <a:pos x="3438" y="1528"/>
                        </a:cxn>
                        <a:cxn ang="0">
                          <a:pos x="3193" y="1252"/>
                        </a:cxn>
                        <a:cxn ang="0">
                          <a:pos x="2858" y="935"/>
                        </a:cxn>
                        <a:cxn ang="0">
                          <a:pos x="2434" y="605"/>
                        </a:cxn>
                        <a:cxn ang="0">
                          <a:pos x="1991" y="341"/>
                        </a:cxn>
                        <a:cxn ang="0">
                          <a:pos x="1549" y="143"/>
                        </a:cxn>
                        <a:cxn ang="0">
                          <a:pos x="1124" y="35"/>
                        </a:cxn>
                        <a:cxn ang="0">
                          <a:pos x="741" y="0"/>
                        </a:cxn>
                        <a:cxn ang="0">
                          <a:pos x="401" y="47"/>
                        </a:cxn>
                        <a:cxn ang="0">
                          <a:pos x="120" y="173"/>
                        </a:cxn>
                        <a:cxn ang="0">
                          <a:pos x="0" y="269"/>
                        </a:cxn>
                        <a:cxn ang="0">
                          <a:pos x="263" y="101"/>
                        </a:cxn>
                        <a:cxn ang="0">
                          <a:pos x="586" y="18"/>
                        </a:cxn>
                        <a:cxn ang="0">
                          <a:pos x="957" y="18"/>
                        </a:cxn>
                        <a:cxn ang="0">
                          <a:pos x="1357" y="95"/>
                        </a:cxn>
                        <a:cxn ang="0">
                          <a:pos x="1782" y="245"/>
                        </a:cxn>
                        <a:cxn ang="0">
                          <a:pos x="2212" y="467"/>
                        </a:cxn>
                        <a:cxn ang="0">
                          <a:pos x="2643" y="761"/>
                        </a:cxn>
                        <a:cxn ang="0">
                          <a:pos x="3061" y="1120"/>
                        </a:cxn>
                        <a:cxn ang="0">
                          <a:pos x="3318" y="1390"/>
                        </a:cxn>
                        <a:cxn ang="0">
                          <a:pos x="3552" y="1666"/>
                        </a:cxn>
                        <a:cxn ang="0">
                          <a:pos x="3755" y="1954"/>
                        </a:cxn>
                        <a:cxn ang="0">
                          <a:pos x="3922" y="2247"/>
                        </a:cxn>
                        <a:cxn ang="0">
                          <a:pos x="4060" y="2535"/>
                        </a:cxn>
                        <a:cxn ang="0">
                          <a:pos x="4162" y="2823"/>
                        </a:cxn>
                        <a:cxn ang="0">
                          <a:pos x="4221" y="3105"/>
                        </a:cxn>
                        <a:cxn ang="0">
                          <a:pos x="4245" y="3368"/>
                        </a:cxn>
                        <a:cxn ang="0">
                          <a:pos x="4233" y="3590"/>
                        </a:cxn>
                        <a:cxn ang="0">
                          <a:pos x="4185" y="3794"/>
                        </a:cxn>
                        <a:cxn ang="0">
                          <a:pos x="4215" y="3692"/>
                        </a:cxn>
                        <a:cxn ang="0">
                          <a:pos x="4245" y="3482"/>
                        </a:cxn>
                        <a:cxn ang="0">
                          <a:pos x="4251" y="3368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112652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112653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1" y="186"/>
                          </a:cxn>
                          <a:cxn ang="0">
                            <a:pos x="442" y="54"/>
                          </a:cxn>
                          <a:cxn ang="0">
                            <a:pos x="771" y="6"/>
                          </a:cxn>
                          <a:cxn ang="0">
                            <a:pos x="1136" y="36"/>
                          </a:cxn>
                          <a:cxn ang="0">
                            <a:pos x="1537" y="144"/>
                          </a:cxn>
                          <a:cxn ang="0">
                            <a:pos x="1949" y="324"/>
                          </a:cxn>
                          <a:cxn ang="0">
                            <a:pos x="2368" y="570"/>
                          </a:cxn>
                          <a:cxn ang="0">
                            <a:pos x="2780" y="888"/>
                          </a:cxn>
                          <a:cxn ang="0">
                            <a:pos x="3103" y="1193"/>
                          </a:cxn>
                          <a:cxn ang="0">
                            <a:pos x="3336" y="1451"/>
                          </a:cxn>
                          <a:cxn ang="0">
                            <a:pos x="3540" y="1721"/>
                          </a:cxn>
                          <a:cxn ang="0">
                            <a:pos x="3719" y="1997"/>
                          </a:cxn>
                          <a:cxn ang="0">
                            <a:pos x="3863" y="2272"/>
                          </a:cxn>
                          <a:cxn ang="0">
                            <a:pos x="3976" y="2548"/>
                          </a:cxn>
                          <a:cxn ang="0">
                            <a:pos x="4060" y="2818"/>
                          </a:cxn>
                          <a:cxn ang="0">
                            <a:pos x="4102" y="3070"/>
                          </a:cxn>
                          <a:cxn ang="0">
                            <a:pos x="4102" y="3321"/>
                          </a:cxn>
                          <a:cxn ang="0">
                            <a:pos x="4060" y="3549"/>
                          </a:cxn>
                          <a:cxn ang="0">
                            <a:pos x="4030" y="3657"/>
                          </a:cxn>
                          <a:cxn ang="0">
                            <a:pos x="4090" y="3447"/>
                          </a:cxn>
                          <a:cxn ang="0">
                            <a:pos x="4108" y="3213"/>
                          </a:cxn>
                          <a:cxn ang="0">
                            <a:pos x="4102" y="3070"/>
                          </a:cxn>
                          <a:cxn ang="0">
                            <a:pos x="4060" y="2812"/>
                          </a:cxn>
                          <a:cxn ang="0">
                            <a:pos x="3982" y="2548"/>
                          </a:cxn>
                          <a:cxn ang="0">
                            <a:pos x="3869" y="2272"/>
                          </a:cxn>
                          <a:cxn ang="0">
                            <a:pos x="3725" y="1997"/>
                          </a:cxn>
                          <a:cxn ang="0">
                            <a:pos x="3546" y="1721"/>
                          </a:cxn>
                          <a:cxn ang="0">
                            <a:pos x="3342" y="1451"/>
                          </a:cxn>
                          <a:cxn ang="0">
                            <a:pos x="3109" y="1187"/>
                          </a:cxn>
                          <a:cxn ang="0">
                            <a:pos x="2792" y="888"/>
                          </a:cxn>
                          <a:cxn ang="0">
                            <a:pos x="2386" y="576"/>
                          </a:cxn>
                          <a:cxn ang="0">
                            <a:pos x="1967" y="330"/>
                          </a:cxn>
                          <a:cxn ang="0">
                            <a:pos x="1543" y="144"/>
                          </a:cxn>
                          <a:cxn ang="0">
                            <a:pos x="1130" y="30"/>
                          </a:cxn>
                          <a:cxn ang="0">
                            <a:pos x="753" y="0"/>
                          </a:cxn>
                          <a:cxn ang="0">
                            <a:pos x="431" y="54"/>
                          </a:cxn>
                          <a:cxn ang="0">
                            <a:pos x="161" y="186"/>
                          </a:cxn>
                          <a:cxn ang="0">
                            <a:pos x="24" y="306"/>
                          </a:cxn>
                          <a:cxn ang="0">
                            <a:pos x="0" y="336"/>
                          </a:cxn>
                          <a:cxn ang="0">
                            <a:pos x="48" y="282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12654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112655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656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657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658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659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660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661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662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663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664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665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666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667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668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669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670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671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672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673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674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675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676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677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678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679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680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681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682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683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684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685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686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687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688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689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690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9" y="1264"/>
                            </a:cxn>
                            <a:cxn ang="0">
                              <a:pos x="1058" y="1402"/>
                            </a:cxn>
                            <a:cxn ang="0">
                              <a:pos x="1214" y="1528"/>
                            </a:cxn>
                            <a:cxn ang="0">
                              <a:pos x="1369" y="1654"/>
                            </a:cxn>
                            <a:cxn ang="0">
                              <a:pos x="1531" y="1768"/>
                            </a:cxn>
                            <a:cxn ang="0">
                              <a:pos x="1537" y="1768"/>
                            </a:cxn>
                            <a:cxn ang="0">
                              <a:pos x="1375" y="1654"/>
                            </a:cxn>
                            <a:cxn ang="0">
                              <a:pos x="1220" y="1534"/>
                            </a:cxn>
                            <a:cxn ang="0">
                              <a:pos x="1064" y="1402"/>
                            </a:cxn>
                            <a:cxn ang="0">
                              <a:pos x="915" y="1258"/>
                            </a:cxn>
                            <a:cxn ang="0">
                              <a:pos x="765" y="1115"/>
                            </a:cxn>
                            <a:cxn ang="0">
                              <a:pos x="628" y="959"/>
                            </a:cxn>
                            <a:cxn ang="0">
                              <a:pos x="496" y="803"/>
                            </a:cxn>
                            <a:cxn ang="0">
                              <a:pos x="377" y="647"/>
                            </a:cxn>
                            <a:cxn ang="0">
                              <a:pos x="269" y="485"/>
                            </a:cxn>
                            <a:cxn ang="0">
                              <a:pos x="167" y="323"/>
                            </a:cxn>
                            <a:cxn ang="0">
                              <a:pos x="78" y="161"/>
                            </a:cxn>
                            <a:cxn ang="0">
                              <a:pos x="0" y="0"/>
                            </a:cxn>
                            <a:cxn ang="0">
                              <a:pos x="0" y="12"/>
                            </a:cxn>
                            <a:cxn ang="0">
                              <a:pos x="78" y="173"/>
                            </a:cxn>
                            <a:cxn ang="0">
                              <a:pos x="167" y="335"/>
                            </a:cxn>
                            <a:cxn ang="0">
                              <a:pos x="269" y="491"/>
                            </a:cxn>
                            <a:cxn ang="0">
                              <a:pos x="377" y="653"/>
                            </a:cxn>
                            <a:cxn ang="0">
                              <a:pos x="496" y="809"/>
                            </a:cxn>
                            <a:cxn ang="0">
                              <a:pos x="628" y="965"/>
                            </a:cxn>
                            <a:cxn ang="0">
                              <a:pos x="765" y="1121"/>
                            </a:cxn>
                            <a:cxn ang="0">
                              <a:pos x="909" y="1264"/>
                            </a:cxn>
                            <a:cxn ang="0">
                              <a:pos x="909" y="1264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112691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112692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72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12693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12694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12695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12696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12697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12698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5" y="1868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12699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12700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8" y="1539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12701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3" y="1360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12702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12703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6" y="1005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112704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705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706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707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708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709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710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711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712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713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714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715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716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717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718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719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720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721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722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723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724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725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726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727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728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729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730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731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732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733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734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735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736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737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738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739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12740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112741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742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12743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112744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2745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/>
                    <a:ahLst/>
                    <a:cxnLst>
                      <a:cxn ang="0">
                        <a:pos x="1006" y="1102"/>
                      </a:cxn>
                      <a:cxn ang="0">
                        <a:pos x="696" y="823"/>
                      </a:cxn>
                      <a:cxn ang="0">
                        <a:pos x="333" y="447"/>
                      </a:cxn>
                      <a:cxn ang="0">
                        <a:pos x="51" y="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2746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2747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2748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2749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2750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2751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2752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12753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112754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/>
                <a:ahLst/>
                <a:cxnLst>
                  <a:cxn ang="0">
                    <a:pos x="873" y="1150"/>
                  </a:cxn>
                  <a:cxn ang="0">
                    <a:pos x="741" y="1019"/>
                  </a:cxn>
                  <a:cxn ang="0">
                    <a:pos x="610" y="875"/>
                  </a:cxn>
                  <a:cxn ang="0">
                    <a:pos x="490" y="737"/>
                  </a:cxn>
                  <a:cxn ang="0">
                    <a:pos x="377" y="593"/>
                  </a:cxn>
                  <a:cxn ang="0">
                    <a:pos x="275" y="443"/>
                  </a:cxn>
                  <a:cxn ang="0">
                    <a:pos x="173" y="299"/>
                  </a:cxn>
                  <a:cxn ang="0">
                    <a:pos x="84" y="149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84" y="155"/>
                  </a:cxn>
                  <a:cxn ang="0">
                    <a:pos x="173" y="305"/>
                  </a:cxn>
                  <a:cxn ang="0">
                    <a:pos x="269" y="449"/>
                  </a:cxn>
                  <a:cxn ang="0">
                    <a:pos x="377" y="593"/>
                  </a:cxn>
                  <a:cxn ang="0">
                    <a:pos x="490" y="737"/>
                  </a:cxn>
                  <a:cxn ang="0">
                    <a:pos x="610" y="881"/>
                  </a:cxn>
                  <a:cxn ang="0">
                    <a:pos x="735" y="1019"/>
                  </a:cxn>
                  <a:cxn ang="0">
                    <a:pos x="873" y="1150"/>
                  </a:cxn>
                  <a:cxn ang="0">
                    <a:pos x="1010" y="1276"/>
                  </a:cxn>
                  <a:cxn ang="0">
                    <a:pos x="1148" y="1396"/>
                  </a:cxn>
                  <a:cxn ang="0">
                    <a:pos x="1286" y="1510"/>
                  </a:cxn>
                  <a:cxn ang="0">
                    <a:pos x="1429" y="1618"/>
                  </a:cxn>
                  <a:cxn ang="0">
                    <a:pos x="1435" y="1618"/>
                  </a:cxn>
                  <a:cxn ang="0">
                    <a:pos x="1292" y="1510"/>
                  </a:cxn>
                  <a:cxn ang="0">
                    <a:pos x="1154" y="1396"/>
                  </a:cxn>
                  <a:cxn ang="0">
                    <a:pos x="1010" y="1276"/>
                  </a:cxn>
                  <a:cxn ang="0">
                    <a:pos x="873" y="1150"/>
                  </a:cxn>
                  <a:cxn ang="0">
                    <a:pos x="873" y="1150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55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/>
                <a:ahLst/>
                <a:cxnLst>
                  <a:cxn ang="0">
                    <a:pos x="957" y="1463"/>
                  </a:cxn>
                  <a:cxn ang="0">
                    <a:pos x="789" y="1289"/>
                  </a:cxn>
                  <a:cxn ang="0">
                    <a:pos x="634" y="1115"/>
                  </a:cxn>
                  <a:cxn ang="0">
                    <a:pos x="490" y="929"/>
                  </a:cxn>
                  <a:cxn ang="0">
                    <a:pos x="365" y="743"/>
                  </a:cxn>
                  <a:cxn ang="0">
                    <a:pos x="251" y="557"/>
                  </a:cxn>
                  <a:cxn ang="0">
                    <a:pos x="149" y="372"/>
                  </a:cxn>
                  <a:cxn ang="0">
                    <a:pos x="66" y="18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6" y="198"/>
                  </a:cxn>
                  <a:cxn ang="0">
                    <a:pos x="149" y="384"/>
                  </a:cxn>
                  <a:cxn ang="0">
                    <a:pos x="251" y="569"/>
                  </a:cxn>
                  <a:cxn ang="0">
                    <a:pos x="365" y="755"/>
                  </a:cxn>
                  <a:cxn ang="0">
                    <a:pos x="490" y="935"/>
                  </a:cxn>
                  <a:cxn ang="0">
                    <a:pos x="634" y="1115"/>
                  </a:cxn>
                  <a:cxn ang="0">
                    <a:pos x="789" y="1295"/>
                  </a:cxn>
                  <a:cxn ang="0">
                    <a:pos x="957" y="1463"/>
                  </a:cxn>
                  <a:cxn ang="0">
                    <a:pos x="1130" y="1618"/>
                  </a:cxn>
                  <a:cxn ang="0">
                    <a:pos x="1303" y="1762"/>
                  </a:cxn>
                  <a:cxn ang="0">
                    <a:pos x="1483" y="1894"/>
                  </a:cxn>
                  <a:cxn ang="0">
                    <a:pos x="1662" y="2014"/>
                  </a:cxn>
                  <a:cxn ang="0">
                    <a:pos x="1668" y="2014"/>
                  </a:cxn>
                  <a:cxn ang="0">
                    <a:pos x="1483" y="1894"/>
                  </a:cxn>
                  <a:cxn ang="0">
                    <a:pos x="1303" y="1762"/>
                  </a:cxn>
                  <a:cxn ang="0">
                    <a:pos x="1130" y="1618"/>
                  </a:cxn>
                  <a:cxn ang="0">
                    <a:pos x="957" y="1463"/>
                  </a:cxn>
                  <a:cxn ang="0">
                    <a:pos x="957" y="1463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56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757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758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9" y="2694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759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12760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112761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2762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2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763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5"/>
                  <a:ext cx="163" cy="155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764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8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765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12766" name="Rectangle 1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973263"/>
          </a:xfrm>
        </p:spPr>
        <p:txBody>
          <a:bodyPr/>
          <a:lstStyle>
            <a:lvl1pPr>
              <a:defRPr sz="5100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112767" name="Rectangle 1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Click to edit Master subtitle style</a:t>
            </a:r>
          </a:p>
        </p:txBody>
      </p:sp>
      <p:sp>
        <p:nvSpPr>
          <p:cNvPr id="112768" name="Rectangle 12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endParaRPr lang="ru-RU"/>
          </a:p>
        </p:txBody>
      </p:sp>
      <p:sp>
        <p:nvSpPr>
          <p:cNvPr id="112769" name="Rectangle 12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endParaRPr lang="ru-RU"/>
          </a:p>
        </p:txBody>
      </p:sp>
      <p:sp>
        <p:nvSpPr>
          <p:cNvPr id="112770" name="Rectangle 13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fld id="{85804520-7E84-410F-933C-AEB9AF0D30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E346D-9BD7-41D4-9DFF-74EFA724E6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A6408-929F-47C7-85E6-CFEDE1F4F0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1A473-493D-4C14-ACB0-7849AEE3C1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4A32C-8345-463B-BBDF-35FF049168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6EDAB-240C-4187-870D-851AA76706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82256-4AD2-4A0D-9EAB-5682A9F8C0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3C994-400F-480F-8985-CD8B5B83BC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25E5D-99BD-43A9-B2A0-B038D894D9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A3677-58F3-48E9-9022-1CF98439F3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7A711-E6B6-499C-A221-F953C9677D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FA666-AFB3-4E6A-B8AF-AD4B4A479C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4DD210E-A4AE-4133-9910-A77147F500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F43AF-DD6C-4C68-B0FD-70A903D5E2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2BCF9-52A1-4884-8A64-BA57D47702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86C72-2FED-478E-B5C6-EA9848A71B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F72B4-978D-4835-AE7C-72F5020470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83103-F003-4733-8450-32EB84701A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88-AFDB-46CD-8583-9D58E56EE6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9E8CF-C851-4A65-B552-F41A7FF298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3379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79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80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80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80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8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38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38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790769C-8A0B-46F8-AD09-175550F6543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380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3380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8" name="Group 2"/>
          <p:cNvGrpSpPr>
            <a:grpSpLocks/>
          </p:cNvGrpSpPr>
          <p:nvPr/>
        </p:nvGrpSpPr>
        <p:grpSpPr bwMode="auto">
          <a:xfrm>
            <a:off x="-609600" y="762000"/>
            <a:ext cx="7542213" cy="6029325"/>
            <a:chOff x="-384" y="480"/>
            <a:chExt cx="4751" cy="3798"/>
          </a:xfrm>
        </p:grpSpPr>
        <p:grpSp>
          <p:nvGrpSpPr>
            <p:cNvPr id="111619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11620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111621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/>
                  <a:ahLst/>
                  <a:cxnLst>
                    <a:cxn ang="0">
                      <a:pos x="502" y="1990"/>
                    </a:cxn>
                    <a:cxn ang="0">
                      <a:pos x="186" y="1474"/>
                    </a:cxn>
                    <a:cxn ang="0">
                      <a:pos x="66" y="1169"/>
                    </a:cxn>
                    <a:cxn ang="0">
                      <a:pos x="12" y="875"/>
                    </a:cxn>
                    <a:cxn ang="0">
                      <a:pos x="18" y="611"/>
                    </a:cxn>
                    <a:cxn ang="0">
                      <a:pos x="84" y="389"/>
                    </a:cxn>
                    <a:cxn ang="0">
                      <a:pos x="209" y="216"/>
                    </a:cxn>
                    <a:cxn ang="0">
                      <a:pos x="508" y="42"/>
                    </a:cxn>
                    <a:cxn ang="0">
                      <a:pos x="891" y="6"/>
                    </a:cxn>
                    <a:cxn ang="0">
                      <a:pos x="1334" y="102"/>
                    </a:cxn>
                    <a:cxn ang="0">
                      <a:pos x="1806" y="324"/>
                    </a:cxn>
                    <a:cxn ang="0">
                      <a:pos x="2272" y="659"/>
                    </a:cxn>
                    <a:cxn ang="0">
                      <a:pos x="2769" y="1187"/>
                    </a:cxn>
                    <a:cxn ang="0">
                      <a:pos x="3085" y="1702"/>
                    </a:cxn>
                    <a:cxn ang="0">
                      <a:pos x="3205" y="2008"/>
                    </a:cxn>
                    <a:cxn ang="0">
                      <a:pos x="3259" y="2302"/>
                    </a:cxn>
                    <a:cxn ang="0">
                      <a:pos x="3253" y="2565"/>
                    </a:cxn>
                    <a:cxn ang="0">
                      <a:pos x="3187" y="2781"/>
                    </a:cxn>
                    <a:cxn ang="0">
                      <a:pos x="3068" y="2961"/>
                    </a:cxn>
                    <a:cxn ang="0">
                      <a:pos x="2918" y="3075"/>
                    </a:cxn>
                    <a:cxn ang="0">
                      <a:pos x="3068" y="2967"/>
                    </a:cxn>
                    <a:cxn ang="0">
                      <a:pos x="3193" y="2787"/>
                    </a:cxn>
                    <a:cxn ang="0">
                      <a:pos x="3259" y="2565"/>
                    </a:cxn>
                    <a:cxn ang="0">
                      <a:pos x="3265" y="2302"/>
                    </a:cxn>
                    <a:cxn ang="0">
                      <a:pos x="3211" y="2008"/>
                    </a:cxn>
                    <a:cxn ang="0">
                      <a:pos x="3091" y="1702"/>
                    </a:cxn>
                    <a:cxn ang="0">
                      <a:pos x="2775" y="1181"/>
                    </a:cxn>
                    <a:cxn ang="0">
                      <a:pos x="2278" y="653"/>
                    </a:cxn>
                    <a:cxn ang="0">
                      <a:pos x="1806" y="318"/>
                    </a:cxn>
                    <a:cxn ang="0">
                      <a:pos x="1334" y="96"/>
                    </a:cxn>
                    <a:cxn ang="0">
                      <a:pos x="891" y="0"/>
                    </a:cxn>
                    <a:cxn ang="0">
                      <a:pos x="502" y="36"/>
                    </a:cxn>
                    <a:cxn ang="0">
                      <a:pos x="204" y="210"/>
                    </a:cxn>
                    <a:cxn ang="0">
                      <a:pos x="78" y="389"/>
                    </a:cxn>
                    <a:cxn ang="0">
                      <a:pos x="12" y="611"/>
                    </a:cxn>
                    <a:cxn ang="0">
                      <a:pos x="6" y="875"/>
                    </a:cxn>
                    <a:cxn ang="0">
                      <a:pos x="60" y="1169"/>
                    </a:cxn>
                    <a:cxn ang="0">
                      <a:pos x="180" y="1474"/>
                    </a:cxn>
                    <a:cxn ang="0">
                      <a:pos x="353" y="1786"/>
                    </a:cxn>
                    <a:cxn ang="0">
                      <a:pos x="849" y="2380"/>
                    </a:cxn>
                    <a:cxn ang="0">
                      <a:pos x="1244" y="2709"/>
                    </a:cxn>
                    <a:cxn ang="0">
                      <a:pos x="1656" y="2961"/>
                    </a:cxn>
                    <a:cxn ang="0">
                      <a:pos x="1937" y="3075"/>
                    </a:cxn>
                    <a:cxn ang="0">
                      <a:pos x="1525" y="2889"/>
                    </a:cxn>
                    <a:cxn ang="0">
                      <a:pos x="1118" y="2607"/>
                    </a:cxn>
                    <a:cxn ang="0">
                      <a:pos x="849" y="2380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11622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111623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/>
                    <a:ahLst/>
                    <a:cxnLst>
                      <a:cxn ang="0">
                        <a:pos x="3946" y="2860"/>
                      </a:cxn>
                      <a:cxn ang="0">
                        <a:pos x="3910" y="2614"/>
                      </a:cxn>
                      <a:cxn ang="0">
                        <a:pos x="3839" y="2368"/>
                      </a:cxn>
                      <a:cxn ang="0">
                        <a:pos x="3731" y="2110"/>
                      </a:cxn>
                      <a:cxn ang="0">
                        <a:pos x="3593" y="1853"/>
                      </a:cxn>
                      <a:cxn ang="0">
                        <a:pos x="3432" y="1595"/>
                      </a:cxn>
                      <a:cxn ang="0">
                        <a:pos x="3241" y="1343"/>
                      </a:cxn>
                      <a:cxn ang="0">
                        <a:pos x="3025" y="1103"/>
                      </a:cxn>
                      <a:cxn ang="0">
                        <a:pos x="2721" y="815"/>
                      </a:cxn>
                      <a:cxn ang="0">
                        <a:pos x="2332" y="522"/>
                      </a:cxn>
                      <a:cxn ang="0">
                        <a:pos x="1943" y="288"/>
                      </a:cxn>
                      <a:cxn ang="0">
                        <a:pos x="1555" y="126"/>
                      </a:cxn>
                      <a:cxn ang="0">
                        <a:pos x="1184" y="24"/>
                      </a:cxn>
                      <a:cxn ang="0">
                        <a:pos x="837" y="0"/>
                      </a:cxn>
                      <a:cxn ang="0">
                        <a:pos x="526" y="48"/>
                      </a:cxn>
                      <a:cxn ang="0">
                        <a:pos x="263" y="174"/>
                      </a:cxn>
                      <a:cxn ang="0">
                        <a:pos x="114" y="312"/>
                      </a:cxn>
                      <a:cxn ang="0">
                        <a:pos x="0" y="486"/>
                      </a:cxn>
                      <a:cxn ang="0">
                        <a:pos x="72" y="372"/>
                      </a:cxn>
                      <a:cxn ang="0">
                        <a:pos x="269" y="174"/>
                      </a:cxn>
                      <a:cxn ang="0">
                        <a:pos x="526" y="48"/>
                      </a:cxn>
                      <a:cxn ang="0">
                        <a:pos x="837" y="6"/>
                      </a:cxn>
                      <a:cxn ang="0">
                        <a:pos x="1184" y="30"/>
                      </a:cxn>
                      <a:cxn ang="0">
                        <a:pos x="1555" y="132"/>
                      </a:cxn>
                      <a:cxn ang="0">
                        <a:pos x="1943" y="294"/>
                      </a:cxn>
                      <a:cxn ang="0">
                        <a:pos x="2332" y="528"/>
                      </a:cxn>
                      <a:cxn ang="0">
                        <a:pos x="2715" y="821"/>
                      </a:cxn>
                      <a:cxn ang="0">
                        <a:pos x="3127" y="1223"/>
                      </a:cxn>
                      <a:cxn ang="0">
                        <a:pos x="3336" y="1469"/>
                      </a:cxn>
                      <a:cxn ang="0">
                        <a:pos x="3510" y="1727"/>
                      </a:cxn>
                      <a:cxn ang="0">
                        <a:pos x="3665" y="1984"/>
                      </a:cxn>
                      <a:cxn ang="0">
                        <a:pos x="3785" y="2236"/>
                      </a:cxn>
                      <a:cxn ang="0">
                        <a:pos x="3875" y="2494"/>
                      </a:cxn>
                      <a:cxn ang="0">
                        <a:pos x="3934" y="2740"/>
                      </a:cxn>
                      <a:cxn ang="0">
                        <a:pos x="3952" y="2973"/>
                      </a:cxn>
                      <a:cxn ang="0">
                        <a:pos x="3922" y="3255"/>
                      </a:cxn>
                      <a:cxn ang="0">
                        <a:pos x="3833" y="3501"/>
                      </a:cxn>
                      <a:cxn ang="0">
                        <a:pos x="3886" y="3387"/>
                      </a:cxn>
                      <a:cxn ang="0">
                        <a:pos x="3946" y="3123"/>
                      </a:cxn>
                      <a:cxn ang="0">
                        <a:pos x="3952" y="2973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1624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/>
                    <a:ahLst/>
                    <a:cxnLst>
                      <a:cxn ang="0">
                        <a:pos x="676" y="2416"/>
                      </a:cxn>
                      <a:cxn ang="0">
                        <a:pos x="419" y="2062"/>
                      </a:cxn>
                      <a:cxn ang="0">
                        <a:pos x="215" y="1703"/>
                      </a:cxn>
                      <a:cxn ang="0">
                        <a:pos x="78" y="1343"/>
                      </a:cxn>
                      <a:cxn ang="0">
                        <a:pos x="12" y="1001"/>
                      </a:cxn>
                      <a:cxn ang="0">
                        <a:pos x="18" y="701"/>
                      </a:cxn>
                      <a:cxn ang="0">
                        <a:pos x="96" y="450"/>
                      </a:cxn>
                      <a:cxn ang="0">
                        <a:pos x="239" y="246"/>
                      </a:cxn>
                      <a:cxn ang="0">
                        <a:pos x="580" y="48"/>
                      </a:cxn>
                      <a:cxn ang="0">
                        <a:pos x="1028" y="6"/>
                      </a:cxn>
                      <a:cxn ang="0">
                        <a:pos x="1543" y="120"/>
                      </a:cxn>
                      <a:cxn ang="0">
                        <a:pos x="2087" y="378"/>
                      </a:cxn>
                      <a:cxn ang="0">
                        <a:pos x="2631" y="773"/>
                      </a:cxn>
                      <a:cxn ang="0">
                        <a:pos x="3115" y="1265"/>
                      </a:cxn>
                      <a:cxn ang="0">
                        <a:pos x="3378" y="1625"/>
                      </a:cxn>
                      <a:cxn ang="0">
                        <a:pos x="3582" y="1984"/>
                      </a:cxn>
                      <a:cxn ang="0">
                        <a:pos x="3719" y="2344"/>
                      </a:cxn>
                      <a:cxn ang="0">
                        <a:pos x="3785" y="2686"/>
                      </a:cxn>
                      <a:cxn ang="0">
                        <a:pos x="3749" y="3105"/>
                      </a:cxn>
                      <a:cxn ang="0">
                        <a:pos x="3629" y="3363"/>
                      </a:cxn>
                      <a:cxn ang="0">
                        <a:pos x="3779" y="2967"/>
                      </a:cxn>
                      <a:cxn ang="0">
                        <a:pos x="3791" y="2794"/>
                      </a:cxn>
                      <a:cxn ang="0">
                        <a:pos x="3749" y="2458"/>
                      </a:cxn>
                      <a:cxn ang="0">
                        <a:pos x="3635" y="2104"/>
                      </a:cxn>
                      <a:cxn ang="0">
                        <a:pos x="3456" y="1739"/>
                      </a:cxn>
                      <a:cxn ang="0">
                        <a:pos x="3211" y="1385"/>
                      </a:cxn>
                      <a:cxn ang="0">
                        <a:pos x="2804" y="929"/>
                      </a:cxn>
                      <a:cxn ang="0">
                        <a:pos x="2272" y="492"/>
                      </a:cxn>
                      <a:cxn ang="0">
                        <a:pos x="1722" y="192"/>
                      </a:cxn>
                      <a:cxn ang="0">
                        <a:pos x="1190" y="24"/>
                      </a:cxn>
                      <a:cxn ang="0">
                        <a:pos x="717" y="12"/>
                      </a:cxn>
                      <a:cxn ang="0">
                        <a:pos x="335" y="162"/>
                      </a:cxn>
                      <a:cxn ang="0">
                        <a:pos x="132" y="378"/>
                      </a:cxn>
                      <a:cxn ang="0">
                        <a:pos x="36" y="612"/>
                      </a:cxn>
                      <a:cxn ang="0">
                        <a:pos x="0" y="893"/>
                      </a:cxn>
                      <a:cxn ang="0">
                        <a:pos x="42" y="1229"/>
                      </a:cxn>
                      <a:cxn ang="0">
                        <a:pos x="161" y="1583"/>
                      </a:cxn>
                      <a:cxn ang="0">
                        <a:pos x="341" y="1942"/>
                      </a:cxn>
                      <a:cxn ang="0">
                        <a:pos x="580" y="2302"/>
                      </a:cxn>
                      <a:cxn ang="0">
                        <a:pos x="987" y="2758"/>
                      </a:cxn>
                      <a:cxn ang="0">
                        <a:pos x="1596" y="3237"/>
                      </a:cxn>
                      <a:cxn ang="0">
                        <a:pos x="1596" y="3237"/>
                      </a:cxn>
                      <a:cxn ang="0">
                        <a:pos x="993" y="2758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1625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/>
                    <a:ahLst/>
                    <a:cxnLst>
                      <a:cxn ang="0">
                        <a:pos x="538" y="2146"/>
                      </a:cxn>
                      <a:cxn ang="0">
                        <a:pos x="317" y="1816"/>
                      </a:cxn>
                      <a:cxn ang="0">
                        <a:pos x="149" y="1481"/>
                      </a:cxn>
                      <a:cxn ang="0">
                        <a:pos x="41" y="1151"/>
                      </a:cxn>
                      <a:cxn ang="0">
                        <a:pos x="0" y="839"/>
                      </a:cxn>
                      <a:cxn ang="0">
                        <a:pos x="30" y="575"/>
                      </a:cxn>
                      <a:cxn ang="0">
                        <a:pos x="125" y="354"/>
                      </a:cxn>
                      <a:cxn ang="0">
                        <a:pos x="317" y="150"/>
                      </a:cxn>
                      <a:cxn ang="0">
                        <a:pos x="669" y="12"/>
                      </a:cxn>
                      <a:cxn ang="0">
                        <a:pos x="1112" y="24"/>
                      </a:cxn>
                      <a:cxn ang="0">
                        <a:pos x="1608" y="174"/>
                      </a:cxn>
                      <a:cxn ang="0">
                        <a:pos x="2116" y="456"/>
                      </a:cxn>
                      <a:cxn ang="0">
                        <a:pos x="2613" y="857"/>
                      </a:cxn>
                      <a:cxn ang="0">
                        <a:pos x="3073" y="1391"/>
                      </a:cxn>
                      <a:cxn ang="0">
                        <a:pos x="3276" y="1726"/>
                      </a:cxn>
                      <a:cxn ang="0">
                        <a:pos x="3426" y="2062"/>
                      </a:cxn>
                      <a:cxn ang="0">
                        <a:pos x="3509" y="2386"/>
                      </a:cxn>
                      <a:cxn ang="0">
                        <a:pos x="3521" y="2680"/>
                      </a:cxn>
                      <a:cxn ang="0">
                        <a:pos x="3474" y="2931"/>
                      </a:cxn>
                      <a:cxn ang="0">
                        <a:pos x="3360" y="3141"/>
                      </a:cxn>
                      <a:cxn ang="0">
                        <a:pos x="3282" y="3225"/>
                      </a:cxn>
                      <a:cxn ang="0">
                        <a:pos x="3312" y="3201"/>
                      </a:cxn>
                      <a:cxn ang="0">
                        <a:pos x="3444" y="3009"/>
                      </a:cxn>
                      <a:cxn ang="0">
                        <a:pos x="3515" y="2769"/>
                      </a:cxn>
                      <a:cxn ang="0">
                        <a:pos x="3521" y="2488"/>
                      </a:cxn>
                      <a:cxn ang="0">
                        <a:pos x="3462" y="2170"/>
                      </a:cxn>
                      <a:cxn ang="0">
                        <a:pos x="3336" y="1834"/>
                      </a:cxn>
                      <a:cxn ang="0">
                        <a:pos x="3145" y="1499"/>
                      </a:cxn>
                      <a:cxn ang="0">
                        <a:pos x="2816" y="1061"/>
                      </a:cxn>
                      <a:cxn ang="0">
                        <a:pos x="2284" y="575"/>
                      </a:cxn>
                      <a:cxn ang="0">
                        <a:pos x="1775" y="252"/>
                      </a:cxn>
                      <a:cxn ang="0">
                        <a:pos x="1273" y="60"/>
                      </a:cxn>
                      <a:cxn ang="0">
                        <a:pos x="807" y="0"/>
                      </a:cxn>
                      <a:cxn ang="0">
                        <a:pos x="418" y="84"/>
                      </a:cxn>
                      <a:cxn ang="0">
                        <a:pos x="167" y="288"/>
                      </a:cxn>
                      <a:cxn ang="0">
                        <a:pos x="53" y="498"/>
                      </a:cxn>
                      <a:cxn ang="0">
                        <a:pos x="0" y="749"/>
                      </a:cxn>
                      <a:cxn ang="0">
                        <a:pos x="18" y="1043"/>
                      </a:cxn>
                      <a:cxn ang="0">
                        <a:pos x="101" y="1373"/>
                      </a:cxn>
                      <a:cxn ang="0">
                        <a:pos x="251" y="1708"/>
                      </a:cxn>
                      <a:cxn ang="0">
                        <a:pos x="454" y="2038"/>
                      </a:cxn>
                      <a:cxn ang="0">
                        <a:pos x="914" y="2572"/>
                      </a:cxn>
                      <a:cxn ang="0">
                        <a:pos x="1255" y="2865"/>
                      </a:cxn>
                      <a:cxn ang="0">
                        <a:pos x="1608" y="3099"/>
                      </a:cxn>
                      <a:cxn ang="0">
                        <a:pos x="1853" y="3225"/>
                      </a:cxn>
                      <a:cxn ang="0">
                        <a:pos x="1494" y="3027"/>
                      </a:cxn>
                      <a:cxn ang="0">
                        <a:pos x="1142" y="2769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11626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111627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/>
                      <a:ahLst/>
                      <a:cxnLst>
                        <a:cxn ang="0">
                          <a:pos x="4245" y="3237"/>
                        </a:cxn>
                        <a:cxn ang="0">
                          <a:pos x="4203" y="2961"/>
                        </a:cxn>
                        <a:cxn ang="0">
                          <a:pos x="4120" y="2679"/>
                        </a:cxn>
                        <a:cxn ang="0">
                          <a:pos x="4000" y="2391"/>
                        </a:cxn>
                        <a:cxn ang="0">
                          <a:pos x="3845" y="2098"/>
                        </a:cxn>
                        <a:cxn ang="0">
                          <a:pos x="3659" y="1810"/>
                        </a:cxn>
                        <a:cxn ang="0">
                          <a:pos x="3438" y="1528"/>
                        </a:cxn>
                        <a:cxn ang="0">
                          <a:pos x="3193" y="1252"/>
                        </a:cxn>
                        <a:cxn ang="0">
                          <a:pos x="2858" y="935"/>
                        </a:cxn>
                        <a:cxn ang="0">
                          <a:pos x="2434" y="605"/>
                        </a:cxn>
                        <a:cxn ang="0">
                          <a:pos x="1991" y="341"/>
                        </a:cxn>
                        <a:cxn ang="0">
                          <a:pos x="1549" y="143"/>
                        </a:cxn>
                        <a:cxn ang="0">
                          <a:pos x="1124" y="35"/>
                        </a:cxn>
                        <a:cxn ang="0">
                          <a:pos x="741" y="0"/>
                        </a:cxn>
                        <a:cxn ang="0">
                          <a:pos x="401" y="47"/>
                        </a:cxn>
                        <a:cxn ang="0">
                          <a:pos x="120" y="173"/>
                        </a:cxn>
                        <a:cxn ang="0">
                          <a:pos x="0" y="269"/>
                        </a:cxn>
                        <a:cxn ang="0">
                          <a:pos x="263" y="101"/>
                        </a:cxn>
                        <a:cxn ang="0">
                          <a:pos x="586" y="18"/>
                        </a:cxn>
                        <a:cxn ang="0">
                          <a:pos x="957" y="18"/>
                        </a:cxn>
                        <a:cxn ang="0">
                          <a:pos x="1357" y="95"/>
                        </a:cxn>
                        <a:cxn ang="0">
                          <a:pos x="1782" y="245"/>
                        </a:cxn>
                        <a:cxn ang="0">
                          <a:pos x="2212" y="467"/>
                        </a:cxn>
                        <a:cxn ang="0">
                          <a:pos x="2643" y="761"/>
                        </a:cxn>
                        <a:cxn ang="0">
                          <a:pos x="3061" y="1120"/>
                        </a:cxn>
                        <a:cxn ang="0">
                          <a:pos x="3318" y="1390"/>
                        </a:cxn>
                        <a:cxn ang="0">
                          <a:pos x="3552" y="1666"/>
                        </a:cxn>
                        <a:cxn ang="0">
                          <a:pos x="3755" y="1954"/>
                        </a:cxn>
                        <a:cxn ang="0">
                          <a:pos x="3922" y="2247"/>
                        </a:cxn>
                        <a:cxn ang="0">
                          <a:pos x="4060" y="2535"/>
                        </a:cxn>
                        <a:cxn ang="0">
                          <a:pos x="4162" y="2823"/>
                        </a:cxn>
                        <a:cxn ang="0">
                          <a:pos x="4221" y="3105"/>
                        </a:cxn>
                        <a:cxn ang="0">
                          <a:pos x="4245" y="3368"/>
                        </a:cxn>
                        <a:cxn ang="0">
                          <a:pos x="4233" y="3590"/>
                        </a:cxn>
                        <a:cxn ang="0">
                          <a:pos x="4185" y="3794"/>
                        </a:cxn>
                        <a:cxn ang="0">
                          <a:pos x="4215" y="3692"/>
                        </a:cxn>
                        <a:cxn ang="0">
                          <a:pos x="4245" y="3482"/>
                        </a:cxn>
                        <a:cxn ang="0">
                          <a:pos x="4251" y="3368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111628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111629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1" y="186"/>
                          </a:cxn>
                          <a:cxn ang="0">
                            <a:pos x="442" y="54"/>
                          </a:cxn>
                          <a:cxn ang="0">
                            <a:pos x="771" y="6"/>
                          </a:cxn>
                          <a:cxn ang="0">
                            <a:pos x="1136" y="36"/>
                          </a:cxn>
                          <a:cxn ang="0">
                            <a:pos x="1537" y="144"/>
                          </a:cxn>
                          <a:cxn ang="0">
                            <a:pos x="1949" y="324"/>
                          </a:cxn>
                          <a:cxn ang="0">
                            <a:pos x="2368" y="570"/>
                          </a:cxn>
                          <a:cxn ang="0">
                            <a:pos x="2780" y="888"/>
                          </a:cxn>
                          <a:cxn ang="0">
                            <a:pos x="3103" y="1193"/>
                          </a:cxn>
                          <a:cxn ang="0">
                            <a:pos x="3336" y="1451"/>
                          </a:cxn>
                          <a:cxn ang="0">
                            <a:pos x="3540" y="1721"/>
                          </a:cxn>
                          <a:cxn ang="0">
                            <a:pos x="3719" y="1997"/>
                          </a:cxn>
                          <a:cxn ang="0">
                            <a:pos x="3863" y="2272"/>
                          </a:cxn>
                          <a:cxn ang="0">
                            <a:pos x="3976" y="2548"/>
                          </a:cxn>
                          <a:cxn ang="0">
                            <a:pos x="4060" y="2818"/>
                          </a:cxn>
                          <a:cxn ang="0">
                            <a:pos x="4102" y="3070"/>
                          </a:cxn>
                          <a:cxn ang="0">
                            <a:pos x="4102" y="3321"/>
                          </a:cxn>
                          <a:cxn ang="0">
                            <a:pos x="4060" y="3549"/>
                          </a:cxn>
                          <a:cxn ang="0">
                            <a:pos x="4030" y="3657"/>
                          </a:cxn>
                          <a:cxn ang="0">
                            <a:pos x="4090" y="3447"/>
                          </a:cxn>
                          <a:cxn ang="0">
                            <a:pos x="4108" y="3213"/>
                          </a:cxn>
                          <a:cxn ang="0">
                            <a:pos x="4102" y="3070"/>
                          </a:cxn>
                          <a:cxn ang="0">
                            <a:pos x="4060" y="2812"/>
                          </a:cxn>
                          <a:cxn ang="0">
                            <a:pos x="3982" y="2548"/>
                          </a:cxn>
                          <a:cxn ang="0">
                            <a:pos x="3869" y="2272"/>
                          </a:cxn>
                          <a:cxn ang="0">
                            <a:pos x="3725" y="1997"/>
                          </a:cxn>
                          <a:cxn ang="0">
                            <a:pos x="3546" y="1721"/>
                          </a:cxn>
                          <a:cxn ang="0">
                            <a:pos x="3342" y="1451"/>
                          </a:cxn>
                          <a:cxn ang="0">
                            <a:pos x="3109" y="1187"/>
                          </a:cxn>
                          <a:cxn ang="0">
                            <a:pos x="2792" y="888"/>
                          </a:cxn>
                          <a:cxn ang="0">
                            <a:pos x="2386" y="576"/>
                          </a:cxn>
                          <a:cxn ang="0">
                            <a:pos x="1967" y="330"/>
                          </a:cxn>
                          <a:cxn ang="0">
                            <a:pos x="1543" y="144"/>
                          </a:cxn>
                          <a:cxn ang="0">
                            <a:pos x="1130" y="30"/>
                          </a:cxn>
                          <a:cxn ang="0">
                            <a:pos x="753" y="0"/>
                          </a:cxn>
                          <a:cxn ang="0">
                            <a:pos x="431" y="54"/>
                          </a:cxn>
                          <a:cxn ang="0">
                            <a:pos x="161" y="186"/>
                          </a:cxn>
                          <a:cxn ang="0">
                            <a:pos x="24" y="306"/>
                          </a:cxn>
                          <a:cxn ang="0">
                            <a:pos x="0" y="336"/>
                          </a:cxn>
                          <a:cxn ang="0">
                            <a:pos x="48" y="282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11630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111631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32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33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34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35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36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37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38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39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40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41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42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43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44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45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46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47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48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49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50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51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52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53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54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55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56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57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58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59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60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61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62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63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64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65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66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9" y="1264"/>
                            </a:cxn>
                            <a:cxn ang="0">
                              <a:pos x="1058" y="1402"/>
                            </a:cxn>
                            <a:cxn ang="0">
                              <a:pos x="1214" y="1528"/>
                            </a:cxn>
                            <a:cxn ang="0">
                              <a:pos x="1369" y="1654"/>
                            </a:cxn>
                            <a:cxn ang="0">
                              <a:pos x="1531" y="1768"/>
                            </a:cxn>
                            <a:cxn ang="0">
                              <a:pos x="1537" y="1768"/>
                            </a:cxn>
                            <a:cxn ang="0">
                              <a:pos x="1375" y="1654"/>
                            </a:cxn>
                            <a:cxn ang="0">
                              <a:pos x="1220" y="1534"/>
                            </a:cxn>
                            <a:cxn ang="0">
                              <a:pos x="1064" y="1402"/>
                            </a:cxn>
                            <a:cxn ang="0">
                              <a:pos x="915" y="1258"/>
                            </a:cxn>
                            <a:cxn ang="0">
                              <a:pos x="765" y="1115"/>
                            </a:cxn>
                            <a:cxn ang="0">
                              <a:pos x="628" y="959"/>
                            </a:cxn>
                            <a:cxn ang="0">
                              <a:pos x="496" y="803"/>
                            </a:cxn>
                            <a:cxn ang="0">
                              <a:pos x="377" y="647"/>
                            </a:cxn>
                            <a:cxn ang="0">
                              <a:pos x="269" y="485"/>
                            </a:cxn>
                            <a:cxn ang="0">
                              <a:pos x="167" y="323"/>
                            </a:cxn>
                            <a:cxn ang="0">
                              <a:pos x="78" y="161"/>
                            </a:cxn>
                            <a:cxn ang="0">
                              <a:pos x="0" y="0"/>
                            </a:cxn>
                            <a:cxn ang="0">
                              <a:pos x="0" y="12"/>
                            </a:cxn>
                            <a:cxn ang="0">
                              <a:pos x="78" y="173"/>
                            </a:cxn>
                            <a:cxn ang="0">
                              <a:pos x="167" y="335"/>
                            </a:cxn>
                            <a:cxn ang="0">
                              <a:pos x="269" y="491"/>
                            </a:cxn>
                            <a:cxn ang="0">
                              <a:pos x="377" y="653"/>
                            </a:cxn>
                            <a:cxn ang="0">
                              <a:pos x="496" y="809"/>
                            </a:cxn>
                            <a:cxn ang="0">
                              <a:pos x="628" y="965"/>
                            </a:cxn>
                            <a:cxn ang="0">
                              <a:pos x="765" y="1121"/>
                            </a:cxn>
                            <a:cxn ang="0">
                              <a:pos x="909" y="1264"/>
                            </a:cxn>
                            <a:cxn ang="0">
                              <a:pos x="909" y="1264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111667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111668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72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11669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11670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11671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11672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11673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11674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5" y="1868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11675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11676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8" y="1539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11677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3" y="1360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11678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11679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6" y="1005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111680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81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82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83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84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85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86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87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88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89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90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91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92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93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94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95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96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97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98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699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700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701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702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703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704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705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706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707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708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709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710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711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712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713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714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715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11716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111717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1718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11719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111720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1721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/>
                    <a:ahLst/>
                    <a:cxnLst>
                      <a:cxn ang="0">
                        <a:pos x="1006" y="1102"/>
                      </a:cxn>
                      <a:cxn ang="0">
                        <a:pos x="696" y="823"/>
                      </a:cxn>
                      <a:cxn ang="0">
                        <a:pos x="333" y="447"/>
                      </a:cxn>
                      <a:cxn ang="0">
                        <a:pos x="51" y="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1722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1723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1724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1725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1726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1727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1728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11729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111730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/>
                <a:ahLst/>
                <a:cxnLst>
                  <a:cxn ang="0">
                    <a:pos x="873" y="1150"/>
                  </a:cxn>
                  <a:cxn ang="0">
                    <a:pos x="741" y="1019"/>
                  </a:cxn>
                  <a:cxn ang="0">
                    <a:pos x="610" y="875"/>
                  </a:cxn>
                  <a:cxn ang="0">
                    <a:pos x="490" y="737"/>
                  </a:cxn>
                  <a:cxn ang="0">
                    <a:pos x="377" y="593"/>
                  </a:cxn>
                  <a:cxn ang="0">
                    <a:pos x="275" y="443"/>
                  </a:cxn>
                  <a:cxn ang="0">
                    <a:pos x="173" y="299"/>
                  </a:cxn>
                  <a:cxn ang="0">
                    <a:pos x="84" y="149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84" y="155"/>
                  </a:cxn>
                  <a:cxn ang="0">
                    <a:pos x="173" y="305"/>
                  </a:cxn>
                  <a:cxn ang="0">
                    <a:pos x="269" y="449"/>
                  </a:cxn>
                  <a:cxn ang="0">
                    <a:pos x="377" y="593"/>
                  </a:cxn>
                  <a:cxn ang="0">
                    <a:pos x="490" y="737"/>
                  </a:cxn>
                  <a:cxn ang="0">
                    <a:pos x="610" y="881"/>
                  </a:cxn>
                  <a:cxn ang="0">
                    <a:pos x="735" y="1019"/>
                  </a:cxn>
                  <a:cxn ang="0">
                    <a:pos x="873" y="1150"/>
                  </a:cxn>
                  <a:cxn ang="0">
                    <a:pos x="1010" y="1276"/>
                  </a:cxn>
                  <a:cxn ang="0">
                    <a:pos x="1148" y="1396"/>
                  </a:cxn>
                  <a:cxn ang="0">
                    <a:pos x="1286" y="1510"/>
                  </a:cxn>
                  <a:cxn ang="0">
                    <a:pos x="1429" y="1618"/>
                  </a:cxn>
                  <a:cxn ang="0">
                    <a:pos x="1435" y="1618"/>
                  </a:cxn>
                  <a:cxn ang="0">
                    <a:pos x="1292" y="1510"/>
                  </a:cxn>
                  <a:cxn ang="0">
                    <a:pos x="1154" y="1396"/>
                  </a:cxn>
                  <a:cxn ang="0">
                    <a:pos x="1010" y="1276"/>
                  </a:cxn>
                  <a:cxn ang="0">
                    <a:pos x="873" y="1150"/>
                  </a:cxn>
                  <a:cxn ang="0">
                    <a:pos x="873" y="1150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731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/>
                <a:ahLst/>
                <a:cxnLst>
                  <a:cxn ang="0">
                    <a:pos x="957" y="1463"/>
                  </a:cxn>
                  <a:cxn ang="0">
                    <a:pos x="789" y="1289"/>
                  </a:cxn>
                  <a:cxn ang="0">
                    <a:pos x="634" y="1115"/>
                  </a:cxn>
                  <a:cxn ang="0">
                    <a:pos x="490" y="929"/>
                  </a:cxn>
                  <a:cxn ang="0">
                    <a:pos x="365" y="743"/>
                  </a:cxn>
                  <a:cxn ang="0">
                    <a:pos x="251" y="557"/>
                  </a:cxn>
                  <a:cxn ang="0">
                    <a:pos x="149" y="372"/>
                  </a:cxn>
                  <a:cxn ang="0">
                    <a:pos x="66" y="18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6" y="198"/>
                  </a:cxn>
                  <a:cxn ang="0">
                    <a:pos x="149" y="384"/>
                  </a:cxn>
                  <a:cxn ang="0">
                    <a:pos x="251" y="569"/>
                  </a:cxn>
                  <a:cxn ang="0">
                    <a:pos x="365" y="755"/>
                  </a:cxn>
                  <a:cxn ang="0">
                    <a:pos x="490" y="935"/>
                  </a:cxn>
                  <a:cxn ang="0">
                    <a:pos x="634" y="1115"/>
                  </a:cxn>
                  <a:cxn ang="0">
                    <a:pos x="789" y="1295"/>
                  </a:cxn>
                  <a:cxn ang="0">
                    <a:pos x="957" y="1463"/>
                  </a:cxn>
                  <a:cxn ang="0">
                    <a:pos x="1130" y="1618"/>
                  </a:cxn>
                  <a:cxn ang="0">
                    <a:pos x="1303" y="1762"/>
                  </a:cxn>
                  <a:cxn ang="0">
                    <a:pos x="1483" y="1894"/>
                  </a:cxn>
                  <a:cxn ang="0">
                    <a:pos x="1662" y="2014"/>
                  </a:cxn>
                  <a:cxn ang="0">
                    <a:pos x="1668" y="2014"/>
                  </a:cxn>
                  <a:cxn ang="0">
                    <a:pos x="1483" y="1894"/>
                  </a:cxn>
                  <a:cxn ang="0">
                    <a:pos x="1303" y="1762"/>
                  </a:cxn>
                  <a:cxn ang="0">
                    <a:pos x="1130" y="1618"/>
                  </a:cxn>
                  <a:cxn ang="0">
                    <a:pos x="957" y="1463"/>
                  </a:cxn>
                  <a:cxn ang="0">
                    <a:pos x="957" y="1463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732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733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734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9" y="2694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735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11736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111737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1738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2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1739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5"/>
                  <a:ext cx="163" cy="155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1740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8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1741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11742" name="Rectangle 1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1743" name="Rectangle 1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1744" name="Rectangle 1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fld id="{F88C85A6-E8D8-4785-9CE7-B8E1A264D24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11745" name="Rectangle 1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11746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mulina.orc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college.ru/" TargetMode="External"/><Relationship Id="rId4" Type="http://schemas.openxmlformats.org/officeDocument/2006/relationships/hyperlink" Target="http://www.gomulina.newhost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1916113"/>
            <a:ext cx="7850187" cy="1436687"/>
          </a:xfrm>
        </p:spPr>
        <p:txBody>
          <a:bodyPr/>
          <a:lstStyle/>
          <a:p>
            <a:r>
              <a:rPr lang="ru-RU" sz="3600" b="0">
                <a:effectLst/>
              </a:rPr>
              <a:t>Солнечная активность</a:t>
            </a:r>
            <a:r>
              <a:rPr lang="en-US" sz="3600" b="0">
                <a:effectLst/>
              </a:rPr>
              <a:t> </a:t>
            </a:r>
            <a:r>
              <a:rPr lang="ru-RU" sz="3600" b="0">
                <a:effectLst/>
              </a:rPr>
              <a:t>и информация с космической обсерватории </a:t>
            </a:r>
            <a:r>
              <a:rPr lang="en-US" sz="3600" b="0">
                <a:effectLst/>
              </a:rPr>
              <a:t>SOHO</a:t>
            </a:r>
            <a:endParaRPr lang="ru-RU" sz="3600" b="0">
              <a:effectLst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084763"/>
            <a:ext cx="6781800" cy="630237"/>
          </a:xfrm>
        </p:spPr>
        <p:txBody>
          <a:bodyPr/>
          <a:lstStyle/>
          <a:p>
            <a:r>
              <a:rPr lang="en-US" sz="2800">
                <a:cs typeface="Arial" charset="0"/>
              </a:rPr>
              <a:t>© </a:t>
            </a:r>
            <a:r>
              <a:rPr lang="ru-RU" sz="2800"/>
              <a:t>Гомулина Н.Н., 2006</a:t>
            </a:r>
          </a:p>
        </p:txBody>
      </p:sp>
      <p:pic>
        <p:nvPicPr>
          <p:cNvPr id="37892" name="Picture 4" descr="febcme_soho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3860800"/>
            <a:ext cx="3492500" cy="276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6196" name="Picture 4" descr="Сохо орби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33350"/>
            <a:ext cx="8785225" cy="659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3" name="Picture 3" descr="soho траектор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6850" y="188913"/>
            <a:ext cx="6156325" cy="6408737"/>
          </a:xfrm>
          <a:prstGeom prst="rect">
            <a:avLst/>
          </a:prstGeom>
          <a:noFill/>
        </p:spPr>
      </p:pic>
      <p:sp>
        <p:nvSpPr>
          <p:cNvPr id="12288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4249738" cy="2287588"/>
          </a:xfrm>
          <a:noFill/>
          <a:ln/>
        </p:spPr>
        <p:txBody>
          <a:bodyPr/>
          <a:lstStyle/>
          <a:p>
            <a:r>
              <a:rPr lang="ru-RU" b="1"/>
              <a:t>Траектория космической обсерватории </a:t>
            </a:r>
            <a:br>
              <a:rPr lang="ru-RU" b="1"/>
            </a:br>
            <a:r>
              <a:rPr lang="en-US" b="1"/>
              <a:t>SOHO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Главная страница</a:t>
            </a:r>
          </a:p>
        </p:txBody>
      </p:sp>
      <p:pic>
        <p:nvPicPr>
          <p:cNvPr id="137221" name="Picture 5" descr="Загрузочная страни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628775"/>
            <a:ext cx="649605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3908" name="Picture 4" descr="Станция COХ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420938"/>
          </a:xfrm>
        </p:spPr>
        <p:txBody>
          <a:bodyPr/>
          <a:lstStyle/>
          <a:p>
            <a:r>
              <a:rPr lang="ru-RU" sz="3200" b="1">
                <a:solidFill>
                  <a:schemeClr val="tx1"/>
                </a:solidFill>
              </a:rPr>
              <a:t>Информация с космической обсерватории </a:t>
            </a:r>
            <a:r>
              <a:rPr lang="en-US" sz="3200" b="1">
                <a:solidFill>
                  <a:schemeClr val="tx1"/>
                </a:solidFill>
              </a:rPr>
              <a:t>SOHO</a:t>
            </a:r>
            <a:r>
              <a:rPr lang="ru-RU" sz="3200" b="1">
                <a:solidFill>
                  <a:schemeClr val="tx1"/>
                </a:solidFill>
              </a:rPr>
              <a:t> поступает разнообразная</a:t>
            </a:r>
            <a:r>
              <a:rPr lang="en-US" sz="3200" b="1">
                <a:solidFill>
                  <a:schemeClr val="tx1"/>
                </a:solidFill>
              </a:rPr>
              <a:t/>
            </a:r>
            <a:br>
              <a:rPr lang="en-US" sz="3200" b="1">
                <a:solidFill>
                  <a:schemeClr val="tx1"/>
                </a:solidFill>
              </a:rPr>
            </a:br>
            <a:r>
              <a:rPr lang="ru-RU" sz="3200" b="1">
                <a:solidFill>
                  <a:schemeClr val="tx1"/>
                </a:solidFill>
              </a:rPr>
              <a:t> (разные температуры атмосферы Солнца в разных длинах волн)</a:t>
            </a:r>
          </a:p>
        </p:txBody>
      </p:sp>
      <p:pic>
        <p:nvPicPr>
          <p:cNvPr id="124931" name="Picture 3" descr="sohoop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20938"/>
            <a:ext cx="4500563" cy="4283075"/>
          </a:xfrm>
          <a:prstGeom prst="rect">
            <a:avLst/>
          </a:prstGeom>
          <a:noFill/>
        </p:spPr>
      </p:pic>
      <p:pic>
        <p:nvPicPr>
          <p:cNvPr id="124932" name="Picture 4" descr="20041231_0100_eit_1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2565400"/>
            <a:ext cx="1219200" cy="1219200"/>
          </a:xfrm>
          <a:prstGeom prst="rect">
            <a:avLst/>
          </a:prstGeom>
          <a:noFill/>
        </p:spPr>
      </p:pic>
      <p:pic>
        <p:nvPicPr>
          <p:cNvPr id="124933" name="Picture 5" descr="20041231_0106_eit_2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2565400"/>
            <a:ext cx="1219200" cy="1219200"/>
          </a:xfrm>
          <a:prstGeom prst="rect">
            <a:avLst/>
          </a:prstGeom>
          <a:noFill/>
        </p:spPr>
      </p:pic>
      <p:pic>
        <p:nvPicPr>
          <p:cNvPr id="124934" name="Picture 6" descr="20041231_0119_eit_3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2565400"/>
            <a:ext cx="1219200" cy="1219200"/>
          </a:xfrm>
          <a:prstGeom prst="rect">
            <a:avLst/>
          </a:prstGeom>
          <a:noFill/>
        </p:spPr>
      </p:pic>
      <p:pic>
        <p:nvPicPr>
          <p:cNvPr id="124935" name="Picture 7" descr="20041231_0542_c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4076700"/>
            <a:ext cx="1219200" cy="1219200"/>
          </a:xfrm>
          <a:prstGeom prst="rect">
            <a:avLst/>
          </a:prstGeom>
          <a:noFill/>
        </p:spPr>
      </p:pic>
      <p:pic>
        <p:nvPicPr>
          <p:cNvPr id="124936" name="Picture 8" descr="20041231_0548_eit_19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4076700"/>
            <a:ext cx="1219200" cy="1219200"/>
          </a:xfrm>
          <a:prstGeom prst="rect">
            <a:avLst/>
          </a:prstGeom>
          <a:noFill/>
        </p:spPr>
      </p:pic>
      <p:pic>
        <p:nvPicPr>
          <p:cNvPr id="124937" name="Picture 9" descr="20041231_0554_c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2275" y="4076700"/>
            <a:ext cx="1219200" cy="1219200"/>
          </a:xfrm>
          <a:prstGeom prst="rect">
            <a:avLst/>
          </a:prstGeom>
          <a:noFill/>
        </p:spPr>
      </p:pic>
      <p:pic>
        <p:nvPicPr>
          <p:cNvPr id="124938" name="Picture 10" descr="20050101_1424_mdi_ig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3713" y="5445125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2" name="Picture 4" descr="Лас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750" y="0"/>
            <a:ext cx="6794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Влияние солнечной активности на биосферу Земли</a:t>
            </a:r>
          </a:p>
        </p:txBody>
      </p:sp>
      <p:pic>
        <p:nvPicPr>
          <p:cNvPr id="134147" name="Picture 3" descr="268648_s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588" y="2420938"/>
            <a:ext cx="3827462" cy="3887787"/>
          </a:xfrm>
          <a:noFill/>
          <a:ln/>
        </p:spPr>
      </p:pic>
      <p:pic>
        <p:nvPicPr>
          <p:cNvPr id="134148" name="Picture 4" descr="sunearth_01G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4663" y="2420938"/>
            <a:ext cx="4819650" cy="37703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Данные мониторинга солнечной активности: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214812"/>
          </a:xfrm>
        </p:spPr>
        <p:txBody>
          <a:bodyPr/>
          <a:lstStyle/>
          <a:p>
            <a:r>
              <a:rPr lang="ru-RU"/>
              <a:t>Скорость солнечного ветра</a:t>
            </a:r>
          </a:p>
          <a:p>
            <a:r>
              <a:rPr lang="ru-RU"/>
              <a:t>Полярные сияния</a:t>
            </a:r>
          </a:p>
          <a:p>
            <a:r>
              <a:rPr lang="ru-RU"/>
              <a:t>Геомагнитный индекс</a:t>
            </a:r>
          </a:p>
          <a:p>
            <a:r>
              <a:rPr lang="ru-RU"/>
              <a:t>Характеристики солнечного ветра (плотность потока протонов, плотность потока электронов)</a:t>
            </a:r>
          </a:p>
          <a:p>
            <a:r>
              <a:rPr lang="ru-RU"/>
              <a:t>Поток рентгеновского излучения</a:t>
            </a:r>
          </a:p>
          <a:p>
            <a:endParaRPr lang="ru-RU"/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9028" name="Picture 4" descr="Станция СОХ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pmapN_ 17_01_16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0"/>
            <a:ext cx="7740650" cy="6880225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33375"/>
            <a:ext cx="9144000" cy="2303463"/>
          </a:xfrm>
        </p:spPr>
        <p:txBody>
          <a:bodyPr/>
          <a:lstStyle/>
          <a:p>
            <a:r>
              <a:rPr lang="ru-RU"/>
              <a:t>Анализ влияния солнечной активности </a:t>
            </a:r>
            <a:r>
              <a:rPr lang="en-US"/>
              <a:t/>
            </a:r>
            <a:br>
              <a:rPr lang="en-US"/>
            </a:br>
            <a:r>
              <a:rPr lang="ru-RU"/>
              <a:t>на климат Земли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924175"/>
            <a:ext cx="9144000" cy="32416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/>
              <a:t>Земля погружена во внешнюю исключительно подвижную атмосферу Солнца и, следовательно, подвергается сильному влиянию «погоды» на Солнце.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ru-RU" sz="2800"/>
              <a:t>Космическая обсерватория </a:t>
            </a:r>
            <a:r>
              <a:rPr lang="en-US" sz="2800"/>
              <a:t>SOHO</a:t>
            </a:r>
            <a:endParaRPr lang="ru-RU" sz="2800"/>
          </a:p>
          <a:p>
            <a:pPr>
              <a:lnSpc>
                <a:spcPct val="80000"/>
              </a:lnSpc>
            </a:pPr>
            <a:r>
              <a:rPr lang="ru-RU" sz="2400"/>
              <a:t> </a:t>
            </a:r>
            <a:r>
              <a:rPr lang="ru-RU" sz="2800"/>
              <a:t>проводит 10 лет постоянный </a:t>
            </a:r>
          </a:p>
          <a:p>
            <a:pPr>
              <a:lnSpc>
                <a:spcPct val="80000"/>
              </a:lnSpc>
            </a:pPr>
            <a:r>
              <a:rPr lang="ru-RU" sz="2800"/>
              <a:t>мониторинг активности Солнца.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524750" cy="1800225"/>
          </a:xfrm>
        </p:spPr>
        <p:txBody>
          <a:bodyPr/>
          <a:lstStyle/>
          <a:p>
            <a:r>
              <a:rPr lang="ru-RU" sz="5000"/>
              <a:t>Спасибо за внимание!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893175" cy="3384550"/>
          </a:xfrm>
        </p:spPr>
        <p:txBody>
          <a:bodyPr/>
          <a:lstStyle/>
          <a:p>
            <a:r>
              <a:rPr lang="en-US"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www.gomulina.orc.ru</a:t>
            </a:r>
            <a:endParaRPr lang="ru-RU" sz="440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/>
              </a:rPr>
              <a:t>www.gomulina.newhost.ru</a:t>
            </a:r>
            <a:endParaRPr lang="en-US" sz="440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5"/>
              </a:rPr>
              <a:t>www.college.ru</a:t>
            </a:r>
            <a:endParaRPr lang="en-US" sz="440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440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sz="55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512888"/>
          </a:xfrm>
        </p:spPr>
        <p:txBody>
          <a:bodyPr/>
          <a:lstStyle/>
          <a:p>
            <a:r>
              <a:rPr lang="ru-RU" sz="3600" b="1"/>
              <a:t>Индекс Вольфа за всю историю наблюдения Солнца</a:t>
            </a:r>
          </a:p>
        </p:txBody>
      </p:sp>
      <p:pic>
        <p:nvPicPr>
          <p:cNvPr id="114691" name="Picture 3" descr="380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44675"/>
            <a:ext cx="9144000" cy="4572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7813"/>
            <a:ext cx="8291512" cy="1495425"/>
          </a:xfrm>
        </p:spPr>
        <p:txBody>
          <a:bodyPr/>
          <a:lstStyle/>
          <a:p>
            <a:r>
              <a:rPr lang="ru-RU" sz="4000" b="1"/>
              <a:t>Солнечная активность характеризуется различными факторами: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319588"/>
          </a:xfrm>
        </p:spPr>
        <p:txBody>
          <a:bodyPr/>
          <a:lstStyle/>
          <a:p>
            <a:r>
              <a:rPr lang="ru-RU"/>
              <a:t>Солнечными пятнами</a:t>
            </a:r>
          </a:p>
        </p:txBody>
      </p:sp>
      <p:pic>
        <p:nvPicPr>
          <p:cNvPr id="113668" name="Picture 4" descr="20031029_0136_mdi_i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708275"/>
            <a:ext cx="3959225" cy="3959225"/>
          </a:xfrm>
          <a:prstGeom prst="rect">
            <a:avLst/>
          </a:prstGeom>
          <a:noFill/>
        </p:spPr>
      </p:pic>
      <p:pic>
        <p:nvPicPr>
          <p:cNvPr id="113669" name="Picture 5" descr="20050115_1736_mdi_ig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708275"/>
            <a:ext cx="3960813" cy="39608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7813"/>
            <a:ext cx="8291512" cy="1495425"/>
          </a:xfrm>
        </p:spPr>
        <p:txBody>
          <a:bodyPr/>
          <a:lstStyle/>
          <a:p>
            <a:r>
              <a:rPr lang="ru-RU" sz="4000" b="1"/>
              <a:t>Солнечная активность характеризуется различными факторами: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319588"/>
          </a:xfrm>
        </p:spPr>
        <p:txBody>
          <a:bodyPr/>
          <a:lstStyle/>
          <a:p>
            <a:r>
              <a:rPr lang="ru-RU">
                <a:solidFill>
                  <a:schemeClr val="tx2"/>
                </a:solidFill>
              </a:rPr>
              <a:t>Солнечными вспышками</a:t>
            </a:r>
          </a:p>
        </p:txBody>
      </p:sp>
      <p:pic>
        <p:nvPicPr>
          <p:cNvPr id="116740" name="Picture 4" descr="eit19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2997200"/>
            <a:ext cx="6840537" cy="34210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7813"/>
            <a:ext cx="8362950" cy="1495425"/>
          </a:xfrm>
        </p:spPr>
        <p:txBody>
          <a:bodyPr/>
          <a:lstStyle/>
          <a:p>
            <a:r>
              <a:rPr lang="ru-RU" sz="4000" b="1"/>
              <a:t>Солнечная активность характеризуется различными факторами: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133600"/>
            <a:ext cx="4032250" cy="4319588"/>
          </a:xfrm>
        </p:spPr>
        <p:txBody>
          <a:bodyPr/>
          <a:lstStyle/>
          <a:p>
            <a:r>
              <a:rPr lang="ru-RU">
                <a:solidFill>
                  <a:schemeClr val="tx2"/>
                </a:solidFill>
              </a:rPr>
              <a:t>Солнечными протуберанцами</a:t>
            </a:r>
          </a:p>
        </p:txBody>
      </p:sp>
      <p:pic>
        <p:nvPicPr>
          <p:cNvPr id="117764" name="Picture 4" descr="Солнц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190750"/>
            <a:ext cx="4859337" cy="4667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8686800" cy="1871662"/>
          </a:xfrm>
        </p:spPr>
        <p:txBody>
          <a:bodyPr/>
          <a:lstStyle/>
          <a:p>
            <a:r>
              <a:rPr lang="ru-RU" sz="4000" b="1">
                <a:solidFill>
                  <a:schemeClr val="tx1"/>
                </a:solidFill>
              </a:rPr>
              <a:t>В начале 11-летнего цикла солнечной активности, после минимума W:</a:t>
            </a:r>
            <a:r>
              <a:rPr lang="ru-RU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52738"/>
            <a:ext cx="8229600" cy="3529012"/>
          </a:xfrm>
        </p:spPr>
        <p:txBody>
          <a:bodyPr/>
          <a:lstStyle/>
          <a:p>
            <a:r>
              <a:rPr lang="ru-RU" sz="2800">
                <a:solidFill>
                  <a:schemeClr val="tx2"/>
                </a:solidFill>
              </a:rPr>
              <a:t>Пятна появляются вдали от экватора Солнца, на широтах примерно 30</a:t>
            </a:r>
            <a:r>
              <a:rPr lang="ru-RU" sz="2800">
                <a:solidFill>
                  <a:schemeClr val="tx2"/>
                </a:solidFill>
                <a:sym typeface="Symbol" pitchFamily="18" charset="2"/>
              </a:rPr>
              <a:t>.</a:t>
            </a:r>
          </a:p>
          <a:p>
            <a:r>
              <a:rPr lang="ru-RU" sz="2800">
                <a:solidFill>
                  <a:schemeClr val="tx2"/>
                </a:solidFill>
                <a:sym typeface="Symbol" pitchFamily="18" charset="2"/>
              </a:rPr>
              <a:t>В течение цикла зона пятен спускается до 15 в максимуме и до 8 следующем минимуме.</a:t>
            </a:r>
          </a:p>
          <a:p>
            <a:r>
              <a:rPr lang="ru-RU" sz="2800">
                <a:solidFill>
                  <a:schemeClr val="tx2"/>
                </a:solidFill>
                <a:sym typeface="Symbol" pitchFamily="18" charset="2"/>
              </a:rPr>
              <a:t>Далее на высотах более 30 образуются новые группы пятен.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bf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0"/>
            <a:ext cx="8856662" cy="68770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260350"/>
            <a:ext cx="8893175" cy="20161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/>
              <a:t>На космической обсерватории </a:t>
            </a:r>
            <a:r>
              <a:rPr lang="en-US" sz="2400"/>
              <a:t>SOHO</a:t>
            </a:r>
            <a:r>
              <a:rPr lang="ru-RU" sz="2400"/>
              <a:t> работают различные приборы, в том числе </a:t>
            </a:r>
            <a:r>
              <a:rPr lang="en-US" sz="2400"/>
              <a:t>LASCO</a:t>
            </a:r>
            <a:r>
              <a:rPr lang="ru-RU" sz="2400"/>
              <a:t> и </a:t>
            </a:r>
            <a:r>
              <a:rPr lang="en-US" sz="2400"/>
              <a:t>LASCO</a:t>
            </a:r>
            <a:r>
              <a:rPr lang="ru-RU" sz="2400"/>
              <a:t>-3.</a:t>
            </a:r>
          </a:p>
          <a:p>
            <a:pPr algn="ctr">
              <a:buFont typeface="Wingdings" pitchFamily="2" charset="2"/>
              <a:buNone/>
            </a:pPr>
            <a:r>
              <a:rPr lang="ru-RU" sz="2400"/>
              <a:t>Информация с </a:t>
            </a:r>
            <a:r>
              <a:rPr lang="en-US" sz="2400"/>
              <a:t>SOHO</a:t>
            </a:r>
            <a:r>
              <a:rPr lang="ru-RU" sz="2400"/>
              <a:t> поступает на Землю в режиме реального времени. </a:t>
            </a:r>
          </a:p>
        </p:txBody>
      </p:sp>
      <p:pic>
        <p:nvPicPr>
          <p:cNvPr id="128007" name="Picture 7" descr="Сохо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962150"/>
            <a:ext cx="7991475" cy="4521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ss Layers">
  <a:themeElements>
    <a:clrScheme name="Glass Layers 2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00"/>
      </a:hlink>
      <a:folHlink>
        <a:srgbClr val="FFFF99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atellite Dish">
  <a:themeElements>
    <a:clrScheme name="Satellite Dish 6">
      <a:dk1>
        <a:srgbClr val="000000"/>
      </a:dk1>
      <a:lt1>
        <a:srgbClr val="DDDCC5"/>
      </a:lt1>
      <a:dk2>
        <a:srgbClr val="000000"/>
      </a:dk2>
      <a:lt2>
        <a:srgbClr val="B9B695"/>
      </a:lt2>
      <a:accent1>
        <a:srgbClr val="EAEBE9"/>
      </a:accent1>
      <a:accent2>
        <a:srgbClr val="BFBFAB"/>
      </a:accent2>
      <a:accent3>
        <a:srgbClr val="EBEBDF"/>
      </a:accent3>
      <a:accent4>
        <a:srgbClr val="000000"/>
      </a:accent4>
      <a:accent5>
        <a:srgbClr val="F3F3F2"/>
      </a:accent5>
      <a:accent6>
        <a:srgbClr val="ADAD9B"/>
      </a:accent6>
      <a:hlink>
        <a:srgbClr val="009900"/>
      </a:hlink>
      <a:folHlink>
        <a:srgbClr val="336600"/>
      </a:folHlink>
    </a:clrScheme>
    <a:fontScheme name="Satellite Dish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tellite Dish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tellite Dish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atellite Dish 7">
    <a:dk1>
      <a:srgbClr val="000000"/>
    </a:dk1>
    <a:lt1>
      <a:srgbClr val="FFFFFF"/>
    </a:lt1>
    <a:dk2>
      <a:srgbClr val="000000"/>
    </a:dk2>
    <a:lt2>
      <a:srgbClr val="B2B2B2"/>
    </a:lt2>
    <a:accent1>
      <a:srgbClr val="336699"/>
    </a:accent1>
    <a:accent2>
      <a:srgbClr val="5F5F5F"/>
    </a:accent2>
    <a:accent3>
      <a:srgbClr val="AAAAAA"/>
    </a:accent3>
    <a:accent4>
      <a:srgbClr val="DADADA"/>
    </a:accent4>
    <a:accent5>
      <a:srgbClr val="ADB8CA"/>
    </a:accent5>
    <a:accent6>
      <a:srgbClr val="555555"/>
    </a:accent6>
    <a:hlink>
      <a:srgbClr val="BBE5FF"/>
    </a:hlink>
    <a:folHlink>
      <a:srgbClr val="B6B3E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</TotalTime>
  <Words>214</Words>
  <Application>Microsoft Office PowerPoint</Application>
  <PresentationFormat>Экран (4:3)</PresentationFormat>
  <Paragraphs>37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Times New Roman</vt:lpstr>
      <vt:lpstr>Wingdings</vt:lpstr>
      <vt:lpstr>Verdana</vt:lpstr>
      <vt:lpstr>Symbol</vt:lpstr>
      <vt:lpstr>Glass Layers</vt:lpstr>
      <vt:lpstr>Satellite Dish</vt:lpstr>
      <vt:lpstr>Солнечная активность и информация с космической обсерватории SOHO</vt:lpstr>
      <vt:lpstr>Анализ влияния солнечной активности  на климат Земли</vt:lpstr>
      <vt:lpstr>Индекс Вольфа за всю историю наблюдения Солнца</vt:lpstr>
      <vt:lpstr>Солнечная активность характеризуется различными факторами:</vt:lpstr>
      <vt:lpstr>Солнечная активность характеризуется различными факторами:</vt:lpstr>
      <vt:lpstr>Солнечная активность характеризуется различными факторами:</vt:lpstr>
      <vt:lpstr>В начале 11-летнего цикла солнечной активности, после минимума W: </vt:lpstr>
      <vt:lpstr>Слайд 8</vt:lpstr>
      <vt:lpstr>Слайд 9</vt:lpstr>
      <vt:lpstr>Слайд 10</vt:lpstr>
      <vt:lpstr>Траектория космической обсерватории  SOHO</vt:lpstr>
      <vt:lpstr>Главная страница</vt:lpstr>
      <vt:lpstr>Слайд 13</vt:lpstr>
      <vt:lpstr>Информация с космической обсерватории SOHO поступает разнообразная  (разные температуры атмосферы Солнца в разных длинах волн)</vt:lpstr>
      <vt:lpstr>Слайд 15</vt:lpstr>
      <vt:lpstr>Влияние солнечной активности на биосферу Земли</vt:lpstr>
      <vt:lpstr>Данные мониторинга солнечной активности:</vt:lpstr>
      <vt:lpstr>Слайд 18</vt:lpstr>
      <vt:lpstr>Слайд 19</vt:lpstr>
      <vt:lpstr>Спасибо за внимание!</vt:lpstr>
    </vt:vector>
  </TitlesOfParts>
  <Company>Telius Ltd.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влияния солнечной активности  на климат Земли</dc:title>
  <dc:creator>Vladimir A. Marchenko</dc:creator>
  <cp:lastModifiedBy>Орлова Н.</cp:lastModifiedBy>
  <cp:revision>29</cp:revision>
  <dcterms:created xsi:type="dcterms:W3CDTF">2005-01-31T14:34:40Z</dcterms:created>
  <dcterms:modified xsi:type="dcterms:W3CDTF">2010-05-12T18:22:13Z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0008000611000000000001023620</vt:lpwstr>
  </property>
</Properties>
</file>