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71" r:id="rId6"/>
    <p:sldId id="280" r:id="rId7"/>
    <p:sldId id="259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78" r:id="rId16"/>
    <p:sldId id="266" r:id="rId17"/>
    <p:sldId id="267" r:id="rId18"/>
    <p:sldId id="269" r:id="rId19"/>
    <p:sldId id="270" r:id="rId20"/>
    <p:sldId id="272" r:id="rId21"/>
    <p:sldId id="273" r:id="rId22"/>
    <p:sldId id="279" r:id="rId23"/>
    <p:sldId id="275" r:id="rId24"/>
    <p:sldId id="277" r:id="rId25"/>
    <p:sldId id="274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66" d="100"/>
          <a:sy n="66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2D8C2A-4A9E-42EA-A6B9-AD6D6302BBEE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CCF01A-756D-4FBE-84D8-7C6A5899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285728"/>
            <a:ext cx="6143668" cy="135732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Birmingham</a:t>
            </a:r>
            <a:endParaRPr lang="ru-RU" sz="5400" b="1" cap="all" spc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650092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b02d37463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214950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Birmingham is the second largest metropolis and the population of Great Britain.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rmingha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48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3571876"/>
            <a:ext cx="4357718" cy="193899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Modern architecture is used beautifully here with the old artisan quarters of the </a:t>
            </a: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former nation,</a:t>
            </a: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from century history.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rmingham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4821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ен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2" y="428604"/>
            <a:ext cx="4143404" cy="9233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5400" b="1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Center</a:t>
            </a:r>
            <a:r>
              <a:rPr lang="en-US" sz="5400" b="1" dirty="0">
                <a:ln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city</a:t>
            </a:r>
            <a:endParaRPr lang="ru-RU" sz="5400" b="1" dirty="0">
              <a:ln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ирмингем (Художественный музей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785794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</a:rPr>
              <a:t>Museum of Art</a:t>
            </a:r>
            <a:endParaRPr lang="ru-RU" sz="4400" dirty="0">
              <a:ln>
                <a:solidFill>
                  <a:srgbClr val="00B0F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_22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3500438"/>
            <a:ext cx="5143536" cy="300039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1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 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Birmihemi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can visit the Institute of Fine Arts in art galleries which are </a:t>
            </a:r>
            <a:endParaRPr lang="uk-U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original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Renoir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Monet, Degas and other famous artists.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rmingjem_united-kingd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. Центральная мечеть Бирмингема - Англия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285860"/>
            <a:ext cx="3786214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Birmingham's </a:t>
            </a:r>
            <a:r>
              <a:rPr lang="uk-UA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   </a:t>
            </a:r>
            <a:r>
              <a:rPr lang="en-US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central mosque</a:t>
            </a:r>
            <a:endParaRPr lang="ru-RU" sz="3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50047483_06f3a9346b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ирмингем был основан в 1871 году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785794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Birmingham was founded in 1871.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18107817birm_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ощадь Виктории, Бирмингем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116" y="428604"/>
            <a:ext cx="5572164" cy="9286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Victoria Square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родской Совет Бирмингем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88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20" y="285728"/>
            <a:ext cx="61436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The city council of Birmingham is the largest local government in territory of Great Britain and the largest city council in Europe</a:t>
            </a:r>
            <a:r>
              <a:rPr lang="uk-UA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2800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lineu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18850">
            <a:off x="290349" y="610603"/>
            <a:ext cx="5593419" cy="255454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551"/>
              </a:avLst>
            </a:prstTxWarp>
            <a:spAutoFit/>
          </a:bodyPr>
          <a:lstStyle/>
          <a:p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Birmingham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 - 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a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city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 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with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a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long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 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sporting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 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tradition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. "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Birmingham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 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City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" 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and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"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Aston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 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Villa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"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are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among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 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the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oldest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English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 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football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clubs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.</a:t>
            </a:r>
            <a:endParaRPr lang="ru-RU" sz="3200" dirty="0">
              <a:ln>
                <a:solidFill>
                  <a:srgbClr val="00B0F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50867736_19cd8f9001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550051185_4539206158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BZF119329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7862">
            <a:off x="703496" y="565086"/>
            <a:ext cx="2428892" cy="3648550"/>
          </a:xfrm>
          <a:prstGeom prst="rect">
            <a:avLst/>
          </a:prstGeom>
        </p:spPr>
      </p:pic>
      <p:pic>
        <p:nvPicPr>
          <p:cNvPr id="8" name="Рисунок 7" descr="bir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444">
            <a:off x="3647569" y="348822"/>
            <a:ext cx="5402316" cy="3848111"/>
          </a:xfrm>
          <a:prstGeom prst="rect">
            <a:avLst/>
          </a:prstGeom>
        </p:spPr>
      </p:pic>
      <p:pic>
        <p:nvPicPr>
          <p:cNvPr id="9" name="Рисунок 8" descr="Birmingham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3929066"/>
            <a:ext cx="6286544" cy="27136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50047901_a27113484f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KE334797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5967" y="2967335"/>
            <a:ext cx="4166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4643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 the era of rapid development of national industry of the population of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Birminghamgrew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so quickly that it was called "the magic city."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r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498461">
            <a:off x="2857488" y="500042"/>
            <a:ext cx="5500726" cy="23574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city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center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West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Midlands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region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most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populous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city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England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London</a:t>
            </a:r>
            <a:r>
              <a:rPr lang="ru-RU" sz="3200" b="1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-10-birmingham-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6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4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269367">
            <a:off x="357158" y="857232"/>
            <a:ext cx="3500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Birmingham also boasts 99 historic districts and is often referred to as the cradle </a:t>
            </a:r>
            <a:r>
              <a:rPr lang="en-US" sz="3200" dirty="0" smtClean="0"/>
              <a:t>of</a:t>
            </a:r>
            <a:r>
              <a:rPr lang="uk-UA" sz="3200" dirty="0" smtClean="0"/>
              <a:t> </a:t>
            </a:r>
            <a:r>
              <a:rPr lang="en-US" sz="3200" dirty="0" smtClean="0"/>
              <a:t>American</a:t>
            </a:r>
            <a:r>
              <a:rPr lang="en-US" sz="3200" dirty="0"/>
              <a:t> civil rights movement.</a:t>
            </a:r>
            <a:endParaRPr lang="ru-RU" sz="3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14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rmingham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857233"/>
            <a:ext cx="67866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 can visit the old castle, near which necessarily broken picturesque parks. 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Some,such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as Sutton Park and Castle 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Brumvich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preserve flora samples, which 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wereplanted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a local residents a few centuries ago.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</TotalTime>
  <Words>44</Words>
  <Application>Microsoft Office PowerPoint</Application>
  <PresentationFormat>Экран (4:3)</PresentationFormat>
  <Paragraphs>18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Q</cp:lastModifiedBy>
  <cp:revision>17</cp:revision>
  <dcterms:created xsi:type="dcterms:W3CDTF">2011-11-28T19:13:19Z</dcterms:created>
  <dcterms:modified xsi:type="dcterms:W3CDTF">2011-11-29T19:19:41Z</dcterms:modified>
</cp:coreProperties>
</file>