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7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dirty="0" smtClean="0"/>
              <a:t>Астрономи Майя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uk-UA" dirty="0" smtClean="0"/>
              <a:t>Місяці Майя</a:t>
            </a:r>
            <a:endParaRPr lang="ru-RU" dirty="0"/>
          </a:p>
        </p:txBody>
      </p:sp>
      <p:pic>
        <p:nvPicPr>
          <p:cNvPr id="49154" name="Picture 2" descr="http://admw.ru/books/Galina-Gavrilovna-Ershova_Drevnyaya-Amerika-polet-vo-vremeni-i-prostranstve--Mezoamerika/i_0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4816743" cy="5385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patugh.ir/up/2012/12/end-world_patugh.i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28892" cy="5663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etryclub.com.ua/upload/poem_all/00279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9"/>
            <a:ext cx="8215370" cy="540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6212/162509983.22/0_7e76e_9665254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93927" cy="5662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vilization.ca/cmc/exhibitions/civil/maya/images/maybl10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96496"/>
            <a:ext cx="7984570" cy="5189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posterlounge.de/images/wbig/john-und-lisa-merrill-view-of-mayan-ruins-of-el-caracol-the-observatory-from-mayaland-hotel-at-sunset-205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61248" cy="556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oketka.by/images/photos/gotovimsya-k-kontsu-sveta/gotovimsya-k-kontsu-svet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88" y="500042"/>
            <a:ext cx="8639992" cy="5777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implespiritualwisdom.files.wordpress.com/2011/10/1085205889_vhut8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81" y="500042"/>
            <a:ext cx="8583425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zeta.bg/uploads/post/bolgaria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524500" cy="621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iny.net/wp-content/uploads/2010/03/maya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7" y="785794"/>
            <a:ext cx="8001009" cy="5143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zard.jinr.ru/~tina/turist/biblioteka/ooz/ris/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92178" cy="5172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8</Words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Астрономи Майя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Місяці Майя</vt:lpstr>
      <vt:lpstr>Слайд 11</vt:lpstr>
      <vt:lpstr>Слайд 12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Астрономи Майя</dc:title>
  <cp:lastModifiedBy>Юля</cp:lastModifiedBy>
  <cp:revision>3</cp:revision>
  <dcterms:modified xsi:type="dcterms:W3CDTF">2014-02-27T17:24:20Z</dcterms:modified>
</cp:coreProperties>
</file>