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21.11.2013</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21.11.2013</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21.11.2013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21.11.2013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21.11.2013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21.11.2013</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21.11.2013</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21.11.2013</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split orient="vert" dir="in"/>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лекс\Рабочий стол\yoga.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0" y="0"/>
            <a:ext cx="8215402" cy="1571612"/>
          </a:xfrm>
        </p:spPr>
        <p:txBody>
          <a:bodyPr>
            <a:normAutofit/>
          </a:bodyPr>
          <a:lstStyle/>
          <a:p>
            <a:r>
              <a:rPr lang="en-US" sz="6600" b="1" i="1" dirty="0" smtClean="0">
                <a:solidFill>
                  <a:schemeClr val="tx1"/>
                </a:solidFill>
                <a:latin typeface="Bookman Old Style" pitchFamily="18" charset="0"/>
              </a:rPr>
              <a:t>Healthy lifestyle</a:t>
            </a:r>
            <a:endParaRPr lang="ru-RU" sz="6600" b="1" i="1" dirty="0">
              <a:solidFill>
                <a:schemeClr val="tx1"/>
              </a:solidFill>
              <a:latin typeface="Bookman Old Style" pitchFamily="18" charset="0"/>
            </a:endParaRPr>
          </a:p>
        </p:txBody>
      </p:sp>
      <p:sp>
        <p:nvSpPr>
          <p:cNvPr id="3" name="Подзаголовок 2"/>
          <p:cNvSpPr>
            <a:spLocks noGrp="1"/>
          </p:cNvSpPr>
          <p:nvPr>
            <p:ph type="subTitle" idx="1"/>
          </p:nvPr>
        </p:nvSpPr>
        <p:spPr>
          <a:xfrm>
            <a:off x="5214942" y="5357826"/>
            <a:ext cx="3929058" cy="1500174"/>
          </a:xfrm>
        </p:spPr>
        <p:txBody>
          <a:bodyPr/>
          <a:lstStyle/>
          <a:p>
            <a:r>
              <a:rPr lang="en-US" dirty="0" smtClean="0"/>
              <a:t>Pupil</a:t>
            </a:r>
            <a:r>
              <a:rPr lang="ru-RU" dirty="0" smtClean="0"/>
              <a:t> </a:t>
            </a:r>
            <a:r>
              <a:rPr lang="ru-RU" dirty="0" smtClean="0"/>
              <a:t>11</a:t>
            </a:r>
            <a:r>
              <a:rPr lang="en-US" dirty="0" smtClean="0"/>
              <a:t> </a:t>
            </a:r>
            <a:r>
              <a:rPr lang="ru-RU" dirty="0" smtClean="0"/>
              <a:t>«</a:t>
            </a:r>
            <a:r>
              <a:rPr lang="en-US" dirty="0" smtClean="0"/>
              <a:t>B</a:t>
            </a:r>
            <a:r>
              <a:rPr lang="ru-RU" dirty="0" smtClean="0"/>
              <a:t>» </a:t>
            </a:r>
            <a:r>
              <a:rPr lang="en-US" dirty="0" smtClean="0"/>
              <a:t>class</a:t>
            </a:r>
            <a:endParaRPr lang="ru-RU" dirty="0" smtClean="0"/>
          </a:p>
          <a:p>
            <a:r>
              <a:rPr lang="en-US" dirty="0" smtClean="0"/>
              <a:t>Shelega Margarita</a:t>
            </a:r>
            <a:endParaRPr lang="en-US" dirty="0"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Documents and Settings\Алекс\Рабочий стол\Cyclists-pass-through-thi-031.jpg"/>
          <p:cNvPicPr>
            <a:picLocks noChangeAspect="1" noChangeArrowheads="1"/>
          </p:cNvPicPr>
          <p:nvPr/>
        </p:nvPicPr>
        <p:blipFill>
          <a:blip r:embed="rId2" cstate="print"/>
          <a:srcRect/>
          <a:stretch>
            <a:fillRect/>
          </a:stretch>
        </p:blipFill>
        <p:spPr bwMode="auto">
          <a:xfrm>
            <a:off x="2500298" y="2729784"/>
            <a:ext cx="4214841" cy="3320193"/>
          </a:xfrm>
          <a:prstGeom prst="rect">
            <a:avLst/>
          </a:prstGeom>
          <a:noFill/>
          <a:effectLst>
            <a:softEdge rad="317500"/>
          </a:effectLst>
        </p:spPr>
      </p:pic>
      <p:sp>
        <p:nvSpPr>
          <p:cNvPr id="3" name="Содержимое 2"/>
          <p:cNvSpPr>
            <a:spLocks noGrp="1"/>
          </p:cNvSpPr>
          <p:nvPr>
            <p:ph idx="1"/>
          </p:nvPr>
        </p:nvSpPr>
        <p:spPr>
          <a:xfrm>
            <a:off x="357158" y="142852"/>
            <a:ext cx="8229600" cy="4525963"/>
          </a:xfrm>
        </p:spPr>
        <p:txBody>
          <a:bodyPr/>
          <a:lstStyle/>
          <a:p>
            <a:r>
              <a:rPr lang="en-US" dirty="0" smtClean="0"/>
              <a:t>Nowadays our life is getting more and more tense. People constantly suffer from stress, noise and dust in big cities, diseases and instability.</a:t>
            </a:r>
            <a:endParaRPr lang="ru-RU" dirty="0"/>
          </a:p>
        </p:txBody>
      </p:sp>
      <p:pic>
        <p:nvPicPr>
          <p:cNvPr id="2052" name="Picture 4" descr="C:\Documents and Settings\Алекс\Рабочий стол\image.php.jpeg"/>
          <p:cNvPicPr>
            <a:picLocks noChangeAspect="1" noChangeArrowheads="1"/>
          </p:cNvPicPr>
          <p:nvPr/>
        </p:nvPicPr>
        <p:blipFill>
          <a:blip r:embed="rId3" cstate="print"/>
          <a:srcRect/>
          <a:stretch>
            <a:fillRect/>
          </a:stretch>
        </p:blipFill>
        <p:spPr bwMode="auto">
          <a:xfrm>
            <a:off x="214282" y="2071678"/>
            <a:ext cx="2928958" cy="4428389"/>
          </a:xfrm>
          <a:prstGeom prst="rect">
            <a:avLst/>
          </a:prstGeom>
          <a:noFill/>
          <a:effectLst>
            <a:softEdge rad="317500"/>
          </a:effectLst>
        </p:spPr>
      </p:pic>
      <p:pic>
        <p:nvPicPr>
          <p:cNvPr id="2050" name="Picture 2" descr="C:\Documents and Settings\Алекс\Рабочий стол\1243767695_e450.jpg"/>
          <p:cNvPicPr>
            <a:picLocks noChangeAspect="1" noChangeArrowheads="1"/>
          </p:cNvPicPr>
          <p:nvPr/>
        </p:nvPicPr>
        <p:blipFill>
          <a:blip r:embed="rId4" cstate="print"/>
          <a:srcRect/>
          <a:stretch>
            <a:fillRect/>
          </a:stretch>
        </p:blipFill>
        <p:spPr bwMode="auto">
          <a:xfrm>
            <a:off x="5857884" y="1857364"/>
            <a:ext cx="3073406" cy="4685237"/>
          </a:xfrm>
          <a:prstGeom prst="rect">
            <a:avLst/>
          </a:prstGeom>
          <a:noFill/>
          <a:effectLst>
            <a:softEdge rad="317500"/>
          </a:effectLst>
        </p:spPr>
      </p:pic>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85728"/>
            <a:ext cx="8229600" cy="2000264"/>
          </a:xfrm>
        </p:spPr>
        <p:txBody>
          <a:bodyPr/>
          <a:lstStyle/>
          <a:p>
            <a:r>
              <a:rPr lang="en-US" dirty="0" smtClean="0"/>
              <a:t>Person should be strong and healthy in order to overcome all difficulties. There are several ways to do it.</a:t>
            </a:r>
            <a:endParaRPr lang="ru-RU" dirty="0"/>
          </a:p>
        </p:txBody>
      </p:sp>
      <p:pic>
        <p:nvPicPr>
          <p:cNvPr id="1026" name="Picture 2" descr="C:\Documents and Settings\Алекс\Рабочий стол\1273966927_mnogo.jpg"/>
          <p:cNvPicPr>
            <a:picLocks noChangeAspect="1" noChangeArrowheads="1"/>
          </p:cNvPicPr>
          <p:nvPr/>
        </p:nvPicPr>
        <p:blipFill>
          <a:blip r:embed="rId2" cstate="print"/>
          <a:srcRect/>
          <a:stretch>
            <a:fillRect/>
          </a:stretch>
        </p:blipFill>
        <p:spPr bwMode="auto">
          <a:xfrm>
            <a:off x="0" y="2357430"/>
            <a:ext cx="5694371" cy="3943009"/>
          </a:xfrm>
          <a:prstGeom prst="rect">
            <a:avLst/>
          </a:prstGeom>
          <a:noFill/>
          <a:effectLst>
            <a:softEdge rad="317500"/>
          </a:effectLst>
        </p:spPr>
      </p:pic>
      <p:pic>
        <p:nvPicPr>
          <p:cNvPr id="1027" name="Picture 3" descr="C:\Documents and Settings\Алекс\Рабочий стол\originnal_70719219a78ed3cfb6767cea5fa5a179.jpg"/>
          <p:cNvPicPr>
            <a:picLocks noChangeAspect="1" noChangeArrowheads="1"/>
          </p:cNvPicPr>
          <p:nvPr/>
        </p:nvPicPr>
        <p:blipFill>
          <a:blip r:embed="rId3" cstate="print"/>
          <a:srcRect/>
          <a:stretch>
            <a:fillRect/>
          </a:stretch>
        </p:blipFill>
        <p:spPr bwMode="auto">
          <a:xfrm>
            <a:off x="5500694" y="1643050"/>
            <a:ext cx="3190878" cy="4786317"/>
          </a:xfrm>
          <a:prstGeom prst="rect">
            <a:avLst/>
          </a:prstGeom>
          <a:noFill/>
          <a:effectLst>
            <a:softEdge rad="317500"/>
          </a:effectLst>
        </p:spPr>
      </p:pic>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00042"/>
            <a:ext cx="8143932" cy="2428868"/>
          </a:xfrm>
        </p:spPr>
        <p:txBody>
          <a:bodyPr>
            <a:normAutofit lnSpcReduction="10000"/>
          </a:bodyPr>
          <a:lstStyle/>
          <a:p>
            <a:r>
              <a:rPr lang="en-US" dirty="0" smtClean="0"/>
              <a:t>Sport is very important in our life. It is popular among young and old people. The most healthy kinds of sports are swimming, running and cycling.</a:t>
            </a:r>
            <a:br>
              <a:rPr lang="en-US" dirty="0" smtClean="0"/>
            </a:br>
            <a:endParaRPr lang="ru-RU" dirty="0"/>
          </a:p>
        </p:txBody>
      </p:sp>
      <p:pic>
        <p:nvPicPr>
          <p:cNvPr id="3075" name="Picture 3" descr="C:\Documents and Settings\Алекс\Рабочий стол\17116.jpg"/>
          <p:cNvPicPr>
            <a:picLocks noChangeAspect="1" noChangeArrowheads="1"/>
          </p:cNvPicPr>
          <p:nvPr/>
        </p:nvPicPr>
        <p:blipFill>
          <a:blip r:embed="rId2" cstate="print"/>
          <a:srcRect/>
          <a:stretch>
            <a:fillRect/>
          </a:stretch>
        </p:blipFill>
        <p:spPr bwMode="auto">
          <a:xfrm>
            <a:off x="1785918" y="3857628"/>
            <a:ext cx="4258785" cy="2811737"/>
          </a:xfrm>
          <a:prstGeom prst="rect">
            <a:avLst/>
          </a:prstGeom>
          <a:noFill/>
          <a:effectLst>
            <a:softEdge rad="317500"/>
          </a:effectLst>
        </p:spPr>
      </p:pic>
      <p:pic>
        <p:nvPicPr>
          <p:cNvPr id="3076" name="Picture 4" descr="C:\Documents and Settings\Алекс\Рабочий стол\run42.jpg"/>
          <p:cNvPicPr>
            <a:picLocks noChangeAspect="1" noChangeArrowheads="1"/>
          </p:cNvPicPr>
          <p:nvPr/>
        </p:nvPicPr>
        <p:blipFill>
          <a:blip r:embed="rId3" cstate="print"/>
          <a:srcRect/>
          <a:stretch>
            <a:fillRect/>
          </a:stretch>
        </p:blipFill>
        <p:spPr bwMode="auto">
          <a:xfrm>
            <a:off x="0" y="2285992"/>
            <a:ext cx="2500330" cy="3498682"/>
          </a:xfrm>
          <a:prstGeom prst="rect">
            <a:avLst/>
          </a:prstGeom>
          <a:noFill/>
          <a:effectLst>
            <a:softEdge rad="317500"/>
          </a:effectLst>
        </p:spPr>
      </p:pic>
      <p:pic>
        <p:nvPicPr>
          <p:cNvPr id="3074" name="Picture 2" descr="C:\Documents and Settings\Алекс\Рабочий стол\swimming-underwater.jpg"/>
          <p:cNvPicPr>
            <a:picLocks noChangeAspect="1" noChangeArrowheads="1"/>
          </p:cNvPicPr>
          <p:nvPr/>
        </p:nvPicPr>
        <p:blipFill>
          <a:blip r:embed="rId4" cstate="print"/>
          <a:srcRect/>
          <a:stretch>
            <a:fillRect/>
          </a:stretch>
        </p:blipFill>
        <p:spPr bwMode="auto">
          <a:xfrm>
            <a:off x="4572000" y="2204864"/>
            <a:ext cx="4388302" cy="2928958"/>
          </a:xfrm>
          <a:prstGeom prst="rect">
            <a:avLst/>
          </a:prstGeom>
          <a:noFill/>
          <a:effectLst>
            <a:softEdge rad="317500"/>
          </a:effectLst>
        </p:spPr>
      </p:pic>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0"/>
            <a:ext cx="8229600" cy="4526280"/>
          </a:xfrm>
        </p:spPr>
        <p:txBody>
          <a:bodyPr/>
          <a:lstStyle/>
          <a:p>
            <a:r>
              <a:rPr lang="en-US" dirty="0" smtClean="0"/>
              <a:t>Healthy food is also a very important factor. Overeating causes many dangerous diseases. The daily menu should include meat, fruit and vegetables, milk product, which are rich in vitamins and proteins.</a:t>
            </a:r>
            <a:endParaRPr lang="ru-RU" dirty="0"/>
          </a:p>
        </p:txBody>
      </p:sp>
      <p:pic>
        <p:nvPicPr>
          <p:cNvPr id="4098" name="Picture 2" descr="C:\Documents and Settings\Алекс\Рабочий стол\26D8CE8C-59C8-4F0F-974F-EA288DA38818_mw800_mh600_s1.jpg"/>
          <p:cNvPicPr>
            <a:picLocks noChangeAspect="1" noChangeArrowheads="1"/>
          </p:cNvPicPr>
          <p:nvPr/>
        </p:nvPicPr>
        <p:blipFill>
          <a:blip r:embed="rId2" cstate="print"/>
          <a:srcRect/>
          <a:stretch>
            <a:fillRect/>
          </a:stretch>
        </p:blipFill>
        <p:spPr bwMode="auto">
          <a:xfrm>
            <a:off x="357157" y="2982512"/>
            <a:ext cx="4714909" cy="3536181"/>
          </a:xfrm>
          <a:prstGeom prst="rect">
            <a:avLst/>
          </a:prstGeom>
          <a:noFill/>
          <a:effectLst>
            <a:softEdge rad="317500"/>
          </a:effectLst>
        </p:spPr>
      </p:pic>
      <p:pic>
        <p:nvPicPr>
          <p:cNvPr id="4099" name="Picture 3" descr="C:\Documents and Settings\Алекс\Рабочий стол\200161019-001.jpg"/>
          <p:cNvPicPr>
            <a:picLocks noChangeAspect="1" noChangeArrowheads="1"/>
          </p:cNvPicPr>
          <p:nvPr/>
        </p:nvPicPr>
        <p:blipFill>
          <a:blip r:embed="rId3" cstate="print"/>
          <a:srcRect/>
          <a:stretch>
            <a:fillRect/>
          </a:stretch>
        </p:blipFill>
        <p:spPr bwMode="auto">
          <a:xfrm>
            <a:off x="5083214" y="2500306"/>
            <a:ext cx="3487020" cy="4131697"/>
          </a:xfrm>
          <a:prstGeom prst="rect">
            <a:avLst/>
          </a:prstGeom>
          <a:noFill/>
          <a:effectLst>
            <a:softEdge rad="317500"/>
          </a:effectLst>
        </p:spPr>
      </p:pic>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229600" cy="4526280"/>
          </a:xfrm>
        </p:spPr>
        <p:txBody>
          <a:bodyPr/>
          <a:lstStyle/>
          <a:p>
            <a:r>
              <a:rPr lang="en-US" dirty="0" smtClean="0"/>
              <a:t>To be healthy, people should get rid of their bad habits. It's necessary to stop smoking and drinking.</a:t>
            </a:r>
            <a:endParaRPr lang="ru-RU" dirty="0"/>
          </a:p>
        </p:txBody>
      </p:sp>
      <p:pic>
        <p:nvPicPr>
          <p:cNvPr id="5123" name="Picture 3" descr="C:\Documents and Settings\Алекс\Рабочий стол\9e5650277c2aeaaf90f9ac772c2f3889_XL.jpg"/>
          <p:cNvPicPr>
            <a:picLocks noChangeAspect="1" noChangeArrowheads="1"/>
          </p:cNvPicPr>
          <p:nvPr/>
        </p:nvPicPr>
        <p:blipFill>
          <a:blip r:embed="rId2" cstate="print"/>
          <a:srcRect/>
          <a:stretch>
            <a:fillRect/>
          </a:stretch>
        </p:blipFill>
        <p:spPr bwMode="auto">
          <a:xfrm>
            <a:off x="2357422" y="3500438"/>
            <a:ext cx="5235214" cy="3117861"/>
          </a:xfrm>
          <a:prstGeom prst="rect">
            <a:avLst/>
          </a:prstGeom>
          <a:noFill/>
          <a:effectLst>
            <a:softEdge rad="127000"/>
          </a:effectLst>
        </p:spPr>
      </p:pic>
      <p:pic>
        <p:nvPicPr>
          <p:cNvPr id="5124" name="Picture 4" descr="C:\Documents and Settings\Алекс\Рабочий стол\3262.gif"/>
          <p:cNvPicPr>
            <a:picLocks noChangeAspect="1" noChangeArrowheads="1"/>
          </p:cNvPicPr>
          <p:nvPr/>
        </p:nvPicPr>
        <p:blipFill>
          <a:blip r:embed="rId3" cstate="print"/>
          <a:srcRect/>
          <a:stretch>
            <a:fillRect/>
          </a:stretch>
        </p:blipFill>
        <p:spPr bwMode="auto">
          <a:xfrm>
            <a:off x="0" y="1857364"/>
            <a:ext cx="3583248" cy="3657512"/>
          </a:xfrm>
          <a:prstGeom prst="rect">
            <a:avLst/>
          </a:prstGeom>
          <a:noFill/>
          <a:effectLst>
            <a:softEdge rad="317500"/>
          </a:effectLst>
        </p:spPr>
      </p:pic>
      <p:pic>
        <p:nvPicPr>
          <p:cNvPr id="5122" name="Picture 2" descr="C:\Documents and Settings\Алекс\Рабочий стол\coper.jpg"/>
          <p:cNvPicPr>
            <a:picLocks noChangeAspect="1" noChangeArrowheads="1"/>
          </p:cNvPicPr>
          <p:nvPr/>
        </p:nvPicPr>
        <p:blipFill>
          <a:blip r:embed="rId4" cstate="print"/>
          <a:srcRect/>
          <a:stretch>
            <a:fillRect/>
          </a:stretch>
        </p:blipFill>
        <p:spPr bwMode="auto">
          <a:xfrm>
            <a:off x="4714876" y="1571612"/>
            <a:ext cx="3919436" cy="2500330"/>
          </a:xfrm>
          <a:prstGeom prst="rect">
            <a:avLst/>
          </a:prstGeom>
          <a:noFill/>
          <a:effectLst>
            <a:softEdge rad="317500"/>
          </a:effectLst>
        </p:spPr>
      </p:pic>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42852"/>
            <a:ext cx="8229600" cy="4526280"/>
          </a:xfrm>
        </p:spPr>
        <p:txBody>
          <a:bodyPr/>
          <a:lstStyle/>
          <a:p>
            <a:r>
              <a:rPr lang="en-US" dirty="0" smtClean="0"/>
              <a:t>Everyone should remember that cigarettes, alcohol and drugs destroy both body and brain. To be healthy we should avoid different bad habits that can affect our health. In my opinion, smoking and drinking too much alcohol, are the worst ones. </a:t>
            </a:r>
            <a:endParaRPr lang="ru-RU" dirty="0" smtClean="0"/>
          </a:p>
          <a:p>
            <a:endParaRPr lang="ru-RU" dirty="0"/>
          </a:p>
        </p:txBody>
      </p:sp>
      <p:pic>
        <p:nvPicPr>
          <p:cNvPr id="6147" name="Picture 3" descr="C:\Documents and Settings\Алекс\Рабочий стол\e03c44670611.jpg"/>
          <p:cNvPicPr>
            <a:picLocks noChangeAspect="1" noChangeArrowheads="1"/>
          </p:cNvPicPr>
          <p:nvPr/>
        </p:nvPicPr>
        <p:blipFill>
          <a:blip r:embed="rId2" cstate="print"/>
          <a:srcRect/>
          <a:stretch>
            <a:fillRect/>
          </a:stretch>
        </p:blipFill>
        <p:spPr bwMode="auto">
          <a:xfrm>
            <a:off x="142845" y="3286100"/>
            <a:ext cx="3571900" cy="3571899"/>
          </a:xfrm>
          <a:prstGeom prst="rect">
            <a:avLst/>
          </a:prstGeom>
          <a:noFill/>
          <a:effectLst>
            <a:softEdge rad="317500"/>
          </a:effectLst>
        </p:spPr>
      </p:pic>
      <p:pic>
        <p:nvPicPr>
          <p:cNvPr id="6148" name="Picture 4" descr="C:\Documents and Settings\Алекс\Рабочий стол\smoking-kills-poster-c10223322.jpg"/>
          <p:cNvPicPr>
            <a:picLocks noChangeAspect="1" noChangeArrowheads="1"/>
          </p:cNvPicPr>
          <p:nvPr/>
        </p:nvPicPr>
        <p:blipFill>
          <a:blip r:embed="rId3" cstate="print"/>
          <a:srcRect/>
          <a:stretch>
            <a:fillRect/>
          </a:stretch>
        </p:blipFill>
        <p:spPr bwMode="auto">
          <a:xfrm>
            <a:off x="3143240" y="3686153"/>
            <a:ext cx="2643206" cy="3171847"/>
          </a:xfrm>
          <a:prstGeom prst="rect">
            <a:avLst/>
          </a:prstGeom>
          <a:noFill/>
          <a:effectLst>
            <a:softEdge rad="317500"/>
          </a:effectLst>
        </p:spPr>
      </p:pic>
      <p:pic>
        <p:nvPicPr>
          <p:cNvPr id="6146" name="Picture 2" descr="C:\Documents and Settings\Алекс\Рабочий стол\cigarettes-lung-l.jpg"/>
          <p:cNvPicPr>
            <a:picLocks noChangeAspect="1" noChangeArrowheads="1"/>
          </p:cNvPicPr>
          <p:nvPr/>
        </p:nvPicPr>
        <p:blipFill>
          <a:blip r:embed="rId4" cstate="print"/>
          <a:srcRect/>
          <a:stretch>
            <a:fillRect/>
          </a:stretch>
        </p:blipFill>
        <p:spPr bwMode="auto">
          <a:xfrm>
            <a:off x="5072066" y="3143248"/>
            <a:ext cx="4262304" cy="2270140"/>
          </a:xfrm>
          <a:prstGeom prst="rect">
            <a:avLst/>
          </a:prstGeom>
          <a:noFill/>
          <a:effectLst>
            <a:softEdge rad="317500"/>
          </a:effectLst>
        </p:spPr>
      </p:pic>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490806" cy="4603201"/>
          </a:xfrm>
        </p:spPr>
        <p:txBody>
          <a:bodyPr/>
          <a:lstStyle/>
          <a:p>
            <a:r>
              <a:rPr lang="en-US" dirty="0" smtClean="0"/>
              <a:t>I think it is very important to be fit and healthy, and it is necessary to take care of your health. Only way to stay healthy and to keep fit is by going in for sports. Every person have to choose between healthy life style and numerous illnesses.</a:t>
            </a:r>
            <a:endParaRPr lang="ru-RU" dirty="0"/>
          </a:p>
        </p:txBody>
      </p:sp>
      <p:pic>
        <p:nvPicPr>
          <p:cNvPr id="7170" name="Picture 2" descr="C:\Documents and Settings\Алекс\Рабочий стол\cough-280_874576a.jpg"/>
          <p:cNvPicPr>
            <a:picLocks noChangeAspect="1" noChangeArrowheads="1"/>
          </p:cNvPicPr>
          <p:nvPr/>
        </p:nvPicPr>
        <p:blipFill>
          <a:blip r:embed="rId2" cstate="print"/>
          <a:srcRect/>
          <a:stretch>
            <a:fillRect/>
          </a:stretch>
        </p:blipFill>
        <p:spPr bwMode="auto">
          <a:xfrm>
            <a:off x="6215074" y="2786058"/>
            <a:ext cx="2667000" cy="3714750"/>
          </a:xfrm>
          <a:prstGeom prst="rect">
            <a:avLst/>
          </a:prstGeom>
          <a:noFill/>
          <a:effectLst>
            <a:softEdge rad="317500"/>
          </a:effectLst>
        </p:spPr>
      </p:pic>
      <p:pic>
        <p:nvPicPr>
          <p:cNvPr id="7171" name="Picture 3" descr="C:\Documents and Settings\Алекс\Рабочий стол\1273060098_wispas_wallpapers_pack_055-022_novyj-razmer_novyj-razmer.jpg"/>
          <p:cNvPicPr>
            <a:picLocks noChangeAspect="1" noChangeArrowheads="1"/>
          </p:cNvPicPr>
          <p:nvPr/>
        </p:nvPicPr>
        <p:blipFill>
          <a:blip r:embed="rId3" cstate="print"/>
          <a:srcRect/>
          <a:stretch>
            <a:fillRect/>
          </a:stretch>
        </p:blipFill>
        <p:spPr bwMode="auto">
          <a:xfrm>
            <a:off x="0" y="3286124"/>
            <a:ext cx="3799421" cy="3063880"/>
          </a:xfrm>
          <a:prstGeom prst="rect">
            <a:avLst/>
          </a:prstGeom>
          <a:noFill/>
          <a:effectLst>
            <a:softEdge rad="317500"/>
          </a:effectLst>
        </p:spPr>
      </p:pic>
      <p:pic>
        <p:nvPicPr>
          <p:cNvPr id="7172" name="Picture 4" descr="C:\Documents and Settings\Алекс\Рабочий стол\5452258.jpg"/>
          <p:cNvPicPr>
            <a:picLocks noChangeAspect="1" noChangeArrowheads="1"/>
          </p:cNvPicPr>
          <p:nvPr/>
        </p:nvPicPr>
        <p:blipFill>
          <a:blip r:embed="rId4" cstate="print"/>
          <a:srcRect/>
          <a:stretch>
            <a:fillRect/>
          </a:stretch>
        </p:blipFill>
        <p:spPr bwMode="auto">
          <a:xfrm>
            <a:off x="3357554" y="2928934"/>
            <a:ext cx="3292940" cy="3571900"/>
          </a:xfrm>
          <a:prstGeom prst="rect">
            <a:avLst/>
          </a:prstGeom>
          <a:noFill/>
          <a:effectLst>
            <a:softEdge rad="317500"/>
          </a:effectLst>
        </p:spPr>
      </p:pic>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Другая 3">
      <a:dk1>
        <a:srgbClr val="000000"/>
      </a:dk1>
      <a:lt1>
        <a:srgbClr val="FEF0CD"/>
      </a:lt1>
      <a:dk2>
        <a:srgbClr val="FAAE75"/>
      </a:dk2>
      <a:lt2>
        <a:srgbClr val="BF654C"/>
      </a:lt2>
      <a:accent1>
        <a:srgbClr val="FEB80A"/>
      </a:accent1>
      <a:accent2>
        <a:srgbClr val="FEB80A"/>
      </a:accent2>
      <a:accent3>
        <a:srgbClr val="C32D2E"/>
      </a:accent3>
      <a:accent4>
        <a:srgbClr val="84AA33"/>
      </a:accent4>
      <a:accent5>
        <a:srgbClr val="964305"/>
      </a:accent5>
      <a:accent6>
        <a:srgbClr val="E07B7C"/>
      </a:accent6>
      <a:hlink>
        <a:srgbClr val="E4A548"/>
      </a:hlink>
      <a:folHlink>
        <a:srgbClr val="BF654C"/>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188</TotalTime>
  <Words>244</Words>
  <Application>Microsoft Office PowerPoint</Application>
  <PresentationFormat>Экран (4:3)</PresentationFormat>
  <Paragraphs>10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Литейная</vt:lpstr>
      <vt:lpstr>Healthy lifestyle</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lifestyle</dc:title>
  <cp:lastModifiedBy>RWT</cp:lastModifiedBy>
  <cp:revision>20</cp:revision>
  <dcterms:modified xsi:type="dcterms:W3CDTF">2013-11-21T20:57:43Z</dcterms:modified>
</cp:coreProperties>
</file>