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4" autoAdjust="0"/>
    <p:restoredTop sz="86415" autoAdjust="0"/>
  </p:normalViewPr>
  <p:slideViewPr>
    <p:cSldViewPr>
      <p:cViewPr varScale="1">
        <p:scale>
          <a:sx n="52" d="100"/>
          <a:sy n="52" d="100"/>
        </p:scale>
        <p:origin x="-10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9208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Позаатмосферна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астрономія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астрофізика</a:t>
            </a:r>
            <a:endParaRPr lang="ru-RU" sz="3200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314" name="Picture 2" descr="http://school.xvatit.com/images/1/18/%D0%90%D1%81%D1%82%D1%80%D0%BE%D0%BD%D0%BE%D0%BC%D0%B8%D1%8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66" y="1514485"/>
            <a:ext cx="4762500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6" name="Picture 4" descr="http://www.bestreferat.ru/images/paper/53/58/500585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3559169" cy="266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74389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 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проекті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«Система-1» (ННК ІПСА НТУУ «КПІ» МОНУ та НАНУ)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перспективи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розвитку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діяльності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Україні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розглянуто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із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застосуванням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методології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технологічного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передбачення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На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цій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основі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розроблено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нові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концепції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побудови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сценаріїв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майбутнього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галузі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створено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інформаційну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платформу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інструментарій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сценарного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аналізу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вигляді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комплекса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математичних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програмних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логічних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організаційно-технічних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засобів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 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5842" name="Picture 2" descr="http://i1.focus.ua/img/a/4/9/82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41" y="3057544"/>
            <a:ext cx="3900483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844" name="Picture 4" descr="http://3.bp.blogspot.com/_b1AE8x4eLKI/TTg7w8X7GBI/AAAAAAAAbVw/_TqvrL_JShk/s1600/IMG_2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78621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Роботи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за проектом 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Освіта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»(НЦАОМУ)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роблять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внесок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вирішення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нагальної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галузі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проблеми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підготовки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молодих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спеціалістів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мета –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залучення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студентів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старших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школярів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до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роботи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над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конкретним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космічним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проектом –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створенням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українського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молодіжного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супутника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(УМС). 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6866" name="Picture 2" descr="http://www.space.com.ua/pictures/umc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8" y="3786190"/>
            <a:ext cx="3500430" cy="2660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868" name="Picture 4" descr="http://sdelanounas.ru/images/img/www.membrana.ru/storage_img_s_su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571900" cy="511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s652.vkontakte.ru/u5267371/92830235/x_e30b66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43532"/>
            <a:ext cx="4572032" cy="337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57158" y="357167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грудні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2005 року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завершився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масштабний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іжнародний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 проект 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Коронас-Ф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присвячений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дослідженням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Сонця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використанням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фотометра ДИФОС,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створеного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участю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спеціалістів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ГАО НАНУ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22" name="Picture 2" descr="https://encrypted-tbn2.gstatic.com/images?q=tbn:ANd9GcTY-4-x2JawHEdNgaWA-RhETo1JPzVjSqzQ3FLMQLckjKqfYN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57189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72066" y="4039751"/>
            <a:ext cx="4143372" cy="253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 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Дані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орбітальних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зіставлялися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результатами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синхронних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наземних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спостережень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Отримані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результати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розширюють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теоретичні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експериментальні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уявлення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фізики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Сонця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4429156" cy="6143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Метою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міжнародного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експерименту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Коронас-Фотон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 (ХНУ МОНУ)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є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продовження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комплексних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Сонця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 перспективному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спеціалізованому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супутнику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вивчення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впливу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сонячної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активності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різних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діапазонах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довжин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хвиль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електромагнітну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радіаційну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обстановку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довкола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Землі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Українськими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учасниками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експерименту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розробляється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супутниковий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телескоп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електронів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протонів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СТЕП-Ф для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вивчення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динаміки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високоенергетичних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заряджених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часток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магнітосферного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сонячного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походження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9700" name="Picture 4" descr="http://image.tsn.ua/media/images2/original/Jan2010/eeef3802f3_196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211" y="439883"/>
            <a:ext cx="3862755" cy="2846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698" name="Picture 2" descr="http://icdn.lenta.ru/images/0000/0112/000001128985/pic_1358570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61173"/>
            <a:ext cx="3786214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41308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Метою проекту 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Інтерферометр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 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</a:t>
            </a:r>
          </a:p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(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РІ НАНУ)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є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спостереження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об’єктів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ближнього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дальнього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космосу за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допомогою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радіотелескопа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РТ-70,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який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є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однією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найбільших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світі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антенних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систем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 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Розроблено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впроваджено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 РТ-70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нові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елементи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сучасного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приймально-реєстраційного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комплексу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сантиметрово-дециметрового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діапазонів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хвиль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проводиться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підготовка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телескопа до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нових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 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перспективних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(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місія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Радіоастрон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»).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8674" name="Picture 2" descr="http://www.pryroda.gov.ua/uploads/posts/2010-06/1275633872_r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361627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6" name="Picture 4" descr="http://lfvn.astronomer.ru/news/2007/11/0003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3357586" cy="3127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8" name="Picture 6" descr="http://cosmos.evpatoriya-history.info/images/space/rt-70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496"/>
            <a:ext cx="4214842" cy="3391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285720" y="357166"/>
            <a:ext cx="5000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Проект 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Астро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 (ГАО НАНУ).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Розробляються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унікальні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прилади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перспективних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астрономічних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 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Використання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цих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приладів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дозволить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вивчати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властивості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газово-аерозольного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шару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планетних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атмосфер,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безатмосферні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тіла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Сонячної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системи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інтенсивність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випромінювання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Сонця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УФ-діапазоні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здійснювати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моніторинг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Землі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56" y="36385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Здійснено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підготовку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виготовлення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обладнання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проведення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лазерного атмосферного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комунікаційного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супутникового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експерименту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Реалізація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результатів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робіт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матиме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суттєве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значення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природи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кліматичних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змін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</a:t>
            </a:r>
            <a:endParaRPr lang="ru-RU" sz="2000" dirty="0"/>
          </a:p>
        </p:txBody>
      </p:sp>
      <p:pic>
        <p:nvPicPr>
          <p:cNvPr id="27650" name="Picture 2" descr="http://www.space.com.ua/pictures/as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480"/>
            <a:ext cx="3355419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4" name="Picture 6" descr="http://sovsibir.ru/up/2010/025/025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3597972" cy="2596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4357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Космічна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біологія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фізика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невагомості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технологічні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дослідження</a:t>
            </a:r>
            <a:endParaRPr lang="ru-RU" sz="3200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6626" name="Picture 2" descr="http://img.nur.kz/n/0a/3/3_e54yg4gy75u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4081460" cy="3065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8" name="Picture 4" descr="http://festival.1september.ru/articles/212833/img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28934"/>
            <a:ext cx="414337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5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 рамках проекту «Сегмент» 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проводиться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підготовка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до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реалізації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 борту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Міжнародної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станції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циклу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експериментів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(КЕ) для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вивчення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впливу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невагомості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живі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об’єкти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фізико-хімічні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процеси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властивості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речовин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 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Результатом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робіт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стане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отримання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принципово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нових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знань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галузі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фізики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біології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медицини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також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створення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перспективних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наземних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технологій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 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3794" name="Picture 2" descr="http://aksakal.info/uploads/posts/2012-09/134687361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000372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800" name="Picture 8" descr="http://zakon.znate.ru/pars_docs/refs/9/8763/8763_html_m214443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63" y="278605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85728"/>
            <a:ext cx="5357850" cy="385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Завдання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проектів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медико-біологічного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профілю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 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Клітина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 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«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Космобіологія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» (ІБ НАНУ) –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вивчення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гравічутливості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живих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істот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різних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рівнях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їх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організації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механізмів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адаптації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до умов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мікрогравітації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розробка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обладнання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біотехнологій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цій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області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науки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Україна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посідає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одне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провідних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місць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світі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виконанні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досліджень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задіяно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низку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профільних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організацій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Національної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академії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наук,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Академії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медичних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наук,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університети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 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2770" name="Picture 2" descr="http://s05.radikal.ru/i178/1104/15/b7697937bc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27" y="4056903"/>
            <a:ext cx="3430079" cy="2443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2" name="Picture 4" descr="http://2.bp.blogspot.com/_2t6Z49KwbDY/TCCk2IGb93I/AAAAAAAAD4o/DD19DUfZ_cI/s1600/gd4880837a-view-of-laika-nov-8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53852"/>
            <a:ext cx="3857652" cy="2389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http://thenews.kz/static/news/a/e/ae0UBc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307146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72457"/>
            <a:ext cx="45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Системні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дослідження</a:t>
            </a:r>
            <a:endParaRPr lang="ru-RU" sz="3200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8" y="857232"/>
            <a:ext cx="3786182" cy="550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 рамках 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проекту «Система» (ІТМ НАНУ-НКАУ)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розроблено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можливі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сценарії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розвитку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діяльності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України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методику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оцінки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ефективності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проектів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З(Н)КПУ. Сформовано проект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нової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Загальнодержавної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космічної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програми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України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на 2008-2012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рр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економічним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обґрунтуванням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, проект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Програми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співробітництва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між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Україною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Російською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Федерацією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космічній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сфері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.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1746" name="Picture 2" descr="міжнародна космічна станц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3320" y="714356"/>
            <a:ext cx="370489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8" name="Picture 4" descr="http://novynar.img.com.ua/img/forall/a/1620/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3857652" cy="241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68</Words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9</cp:revision>
  <dcterms:created xsi:type="dcterms:W3CDTF">2013-05-20T20:17:08Z</dcterms:created>
  <dcterms:modified xsi:type="dcterms:W3CDTF">2013-05-20T21:39:37Z</dcterms:modified>
</cp:coreProperties>
</file>