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0" r:id="rId3"/>
    <p:sldId id="257" r:id="rId4"/>
    <p:sldId id="258" r:id="rId5"/>
    <p:sldId id="259" r:id="rId6"/>
    <p:sldId id="266" r:id="rId7"/>
    <p:sldId id="261" r:id="rId8"/>
    <p:sldId id="262" r:id="rId9"/>
    <p:sldId id="263" r:id="rId10"/>
    <p:sldId id="267" r:id="rId11"/>
    <p:sldId id="264" r:id="rId12"/>
    <p:sldId id="265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67CBD5-D62C-4709-8AE6-F82713ABFD56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B5451CA-2E26-4EB4-BFEB-985DA5155B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4632" cy="2815953"/>
          </a:xfrm>
        </p:spPr>
        <p:txBody>
          <a:bodyPr/>
          <a:lstStyle/>
          <a:p>
            <a:r>
              <a:rPr lang="en-US" sz="8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Oxford University</a:t>
            </a:r>
            <a:endParaRPr lang="ru-RU" sz="8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289" y1="35060" x2="59204" y2="47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2976"/>
            <a:ext cx="2808312" cy="350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90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sz="4800" dirty="0" smtClean="0">
                <a:solidFill>
                  <a:srgbClr val="0000CC"/>
                </a:solidFill>
              </a:rPr>
              <a:t>Library</a:t>
            </a:r>
            <a:endParaRPr lang="ru-RU" sz="4800" dirty="0">
              <a:solidFill>
                <a:srgbClr val="0000CC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50813"/>
            <a:ext cx="7704856" cy="576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02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91" y="116632"/>
            <a:ext cx="9144000" cy="691480"/>
          </a:xfrm>
        </p:spPr>
        <p:txBody>
          <a:bodyPr/>
          <a:lstStyle/>
          <a:p>
            <a:r>
              <a:rPr lang="en-US" sz="4400" dirty="0">
                <a:solidFill>
                  <a:srgbClr val="0000CC"/>
                </a:solidFill>
              </a:rPr>
              <a:t>View of a college </a:t>
            </a:r>
            <a:r>
              <a:rPr lang="en-US" sz="4400" dirty="0" smtClean="0">
                <a:solidFill>
                  <a:srgbClr val="0000CC"/>
                </a:solidFill>
              </a:rPr>
              <a:t>from </a:t>
            </a:r>
            <a:r>
              <a:rPr lang="en-US" sz="4400" dirty="0">
                <a:solidFill>
                  <a:srgbClr val="0000CC"/>
                </a:solidFill>
              </a:rPr>
              <a:t>above</a:t>
            </a:r>
            <a:endParaRPr lang="ru-RU" sz="4400" dirty="0">
              <a:solidFill>
                <a:srgbClr val="0000CC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76864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67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7" y="116632"/>
            <a:ext cx="9144000" cy="835496"/>
          </a:xfrm>
        </p:spPr>
        <p:txBody>
          <a:bodyPr/>
          <a:lstStyle/>
          <a:p>
            <a:r>
              <a:rPr lang="en-US" sz="4800" dirty="0" smtClean="0">
                <a:solidFill>
                  <a:srgbClr val="0000CC"/>
                </a:solidFill>
              </a:rPr>
              <a:t>View </a:t>
            </a:r>
            <a:r>
              <a:rPr lang="en-US" sz="4800" dirty="0">
                <a:solidFill>
                  <a:srgbClr val="0000CC"/>
                </a:solidFill>
              </a:rPr>
              <a:t>of the city</a:t>
            </a:r>
            <a:endParaRPr lang="ru-RU" sz="4800" dirty="0">
              <a:solidFill>
                <a:srgbClr val="0000CC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416824" cy="556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94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US" dirty="0"/>
              <a:t>Thank you for your </a:t>
            </a:r>
            <a:r>
              <a:rPr lang="en-US" dirty="0" smtClean="0"/>
              <a:t>attention!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344816" cy="510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21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907504"/>
          </a:xfrm>
        </p:spPr>
        <p:txBody>
          <a:bodyPr/>
          <a:lstStyle/>
          <a:p>
            <a:r>
              <a:rPr lang="en-US" dirty="0" smtClean="0"/>
              <a:t>Oxford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627784" y="1340768"/>
            <a:ext cx="720080" cy="72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802195" y="1340768"/>
            <a:ext cx="720000" cy="72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27584" y="2197470"/>
            <a:ext cx="2706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a historic city in </a:t>
            </a: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Oxford shire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2197470"/>
            <a:ext cx="3032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rPr>
              <a:t>a 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rPr>
              <a:t>short name for Oxford University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97" y="3201977"/>
            <a:ext cx="3073363" cy="346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86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624"/>
            <a:ext cx="8229600" cy="1600200"/>
          </a:xfrm>
        </p:spPr>
        <p:txBody>
          <a:bodyPr/>
          <a:lstStyle/>
          <a:p>
            <a:r>
              <a:rPr lang="en-US" dirty="0"/>
              <a:t>Welcome to the University of Oxford.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348880"/>
            <a:ext cx="3816424" cy="352839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CC"/>
                </a:solidFill>
              </a:rPr>
              <a:t>People </a:t>
            </a:r>
            <a:r>
              <a:rPr lang="en-US" dirty="0">
                <a:solidFill>
                  <a:srgbClr val="0000CC"/>
                </a:solidFill>
              </a:rPr>
              <a:t>from all walks of life and all parts of the world have been visiting us for nine </a:t>
            </a:r>
            <a:r>
              <a:rPr lang="en-US" dirty="0" smtClean="0">
                <a:solidFill>
                  <a:srgbClr val="0000CC"/>
                </a:solidFill>
              </a:rPr>
              <a:t>centuries</a:t>
            </a:r>
            <a:r>
              <a:rPr lang="ru-RU" dirty="0" smtClean="0">
                <a:solidFill>
                  <a:srgbClr val="0000CC"/>
                </a:solidFill>
              </a:rPr>
              <a:t>.</a:t>
            </a:r>
            <a:r>
              <a:rPr lang="en-US" dirty="0">
                <a:solidFill>
                  <a:srgbClr val="0000CC"/>
                </a:solidFill>
              </a:rPr>
              <a:t> Oxford was the first University in the English-speaking world.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10" y="1844824"/>
            <a:ext cx="4824536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7503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68863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Oxford University is one of the two oldest, most prestigious and most aristocratic British universities. It was created in </a:t>
            </a:r>
            <a:r>
              <a:rPr lang="en-US" dirty="0" smtClean="0">
                <a:solidFill>
                  <a:srgbClr val="0000CC"/>
                </a:solidFill>
              </a:rPr>
              <a:t>1249</a:t>
            </a:r>
            <a:r>
              <a:rPr lang="ru-RU" dirty="0" smtClean="0">
                <a:solidFill>
                  <a:srgbClr val="0000CC"/>
                </a:solidFill>
              </a:rPr>
              <a:t>.</a:t>
            </a: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Students come to Oxford from 140 different countries and territories.</a:t>
            </a: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494554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3627389" cy="2467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39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96144"/>
          </a:xfrm>
        </p:spPr>
        <p:txBody>
          <a:bodyPr/>
          <a:lstStyle/>
          <a:p>
            <a:r>
              <a:rPr lang="en-US" dirty="0"/>
              <a:t>Studying at Oxford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Oxford is a collegiate university. It consists of 39 self-governing colleges:</a:t>
            </a:r>
          </a:p>
          <a:p>
            <a:r>
              <a:rPr lang="en-US" dirty="0">
                <a:solidFill>
                  <a:srgbClr val="0000CC"/>
                </a:solidFill>
              </a:rPr>
              <a:t>29 colleges for men,</a:t>
            </a:r>
          </a:p>
          <a:p>
            <a:r>
              <a:rPr lang="en-US" dirty="0">
                <a:solidFill>
                  <a:srgbClr val="0000CC"/>
                </a:solidFill>
              </a:rPr>
              <a:t>5 colleges for women,</a:t>
            </a:r>
          </a:p>
          <a:p>
            <a:r>
              <a:rPr lang="en-US" dirty="0">
                <a:solidFill>
                  <a:srgbClr val="0000CC"/>
                </a:solidFill>
              </a:rPr>
              <a:t>5 colleges for both men and     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     women members.</a:t>
            </a:r>
          </a:p>
          <a:p>
            <a:pPr marL="0" indent="0">
              <a:buNone/>
            </a:pPr>
            <a:endParaRPr lang="ru-RU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CC"/>
                </a:solidFill>
              </a:rPr>
              <a:t>Each </a:t>
            </a:r>
            <a:r>
              <a:rPr lang="en-US" dirty="0">
                <a:solidFill>
                  <a:srgbClr val="0000CC"/>
                </a:solidFill>
              </a:rPr>
              <a:t>college has its own hall, </a:t>
            </a:r>
            <a:endParaRPr lang="ru-RU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CC"/>
                </a:solidFill>
              </a:rPr>
              <a:t>chapel </a:t>
            </a:r>
            <a:r>
              <a:rPr lang="en-US" dirty="0">
                <a:solidFill>
                  <a:srgbClr val="0000CC"/>
                </a:solidFill>
              </a:rPr>
              <a:t>and library.</a:t>
            </a:r>
          </a:p>
          <a:p>
            <a:pPr marL="0" indent="0">
              <a:buNone/>
            </a:pP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CC"/>
                </a:solidFill>
              </a:rPr>
              <a:t>The </a:t>
            </a:r>
            <a:r>
              <a:rPr lang="en-US" dirty="0">
                <a:solidFill>
                  <a:srgbClr val="0000CC"/>
                </a:solidFill>
              </a:rPr>
              <a:t>university has about 10,000 students.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938">
            <a:off x="5940152" y="3609979"/>
            <a:ext cx="2327101" cy="2327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32204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79512"/>
          </a:xfrm>
        </p:spPr>
        <p:txBody>
          <a:bodyPr/>
          <a:lstStyle/>
          <a:p>
            <a:r>
              <a:rPr lang="en-US" dirty="0" smtClean="0"/>
              <a:t>This </a:t>
            </a:r>
            <a:r>
              <a:rPr lang="en-US" dirty="0"/>
              <a:t>is </a:t>
            </a:r>
            <a:r>
              <a:rPr lang="en-US" dirty="0" smtClean="0"/>
              <a:t>interesting…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4992"/>
            <a:ext cx="3528392" cy="201622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At Oxford University with an electric bell that rings continuously since </a:t>
            </a:r>
            <a:r>
              <a:rPr lang="en-US" dirty="0" smtClean="0">
                <a:solidFill>
                  <a:srgbClr val="0000CC"/>
                </a:solidFill>
              </a:rPr>
              <a:t>1840.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0" y="1340767"/>
            <a:ext cx="4059314" cy="5412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Вика\AppData\Local\Microsoft\Windows\Temporary Internet Files\Content.IE5\0GL17UG4\MC900359605[1].wmf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7222"/>
            <a:ext cx="2592289" cy="176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10145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859216" cy="764704"/>
          </a:xfrm>
        </p:spPr>
        <p:txBody>
          <a:bodyPr/>
          <a:lstStyle/>
          <a:p>
            <a:r>
              <a:rPr lang="en-US" sz="3600" dirty="0">
                <a:solidFill>
                  <a:srgbClr val="0000CC"/>
                </a:solidFill>
              </a:rPr>
              <a:t>College building (Oxford)</a:t>
            </a:r>
            <a:endParaRPr lang="ru-RU" sz="3600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136904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21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63272" cy="835496"/>
          </a:xfrm>
        </p:spPr>
        <p:txBody>
          <a:bodyPr/>
          <a:lstStyle/>
          <a:p>
            <a:r>
              <a:rPr lang="en-US" sz="4800" dirty="0" smtClean="0">
                <a:solidFill>
                  <a:srgbClr val="0000CC"/>
                </a:solidFill>
              </a:rPr>
              <a:t>Oxford University </a:t>
            </a:r>
            <a:r>
              <a:rPr lang="en-US" sz="4800" dirty="0">
                <a:solidFill>
                  <a:srgbClr val="0000CC"/>
                </a:solidFill>
              </a:rPr>
              <a:t>(center)</a:t>
            </a:r>
            <a:endParaRPr lang="ru-RU" sz="4800" dirty="0">
              <a:solidFill>
                <a:srgbClr val="0000CC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76864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73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en-US" sz="4400" dirty="0">
                <a:solidFill>
                  <a:srgbClr val="0000CC"/>
                </a:solidFill>
              </a:rPr>
              <a:t>The complex of buildings</a:t>
            </a:r>
            <a:endParaRPr lang="ru-RU" sz="4400" dirty="0">
              <a:solidFill>
                <a:srgbClr val="0000CC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560840" cy="5670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10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69</TotalTime>
  <Words>188</Words>
  <Application>Microsoft Office PowerPoint</Application>
  <PresentationFormat>Экран (4:3)</PresentationFormat>
  <Paragraphs>37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Исполнительная</vt:lpstr>
      <vt:lpstr>Oxford University</vt:lpstr>
      <vt:lpstr>Oxford</vt:lpstr>
      <vt:lpstr>Welcome to the University of Oxford. </vt:lpstr>
      <vt:lpstr>Презентация PowerPoint</vt:lpstr>
      <vt:lpstr>Studying at Oxford</vt:lpstr>
      <vt:lpstr>This is interesting…</vt:lpstr>
      <vt:lpstr>College building (Oxford)</vt:lpstr>
      <vt:lpstr>Oxford University (center)</vt:lpstr>
      <vt:lpstr>The complex of buildings</vt:lpstr>
      <vt:lpstr>Library</vt:lpstr>
      <vt:lpstr>View of a college from above</vt:lpstr>
      <vt:lpstr>View of the city</vt:lpstr>
      <vt:lpstr>Thank you for your attention!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Oxford University</dc:title>
  <dc:creator>Вика</dc:creator>
  <cp:lastModifiedBy>Вика</cp:lastModifiedBy>
  <cp:revision>8</cp:revision>
  <dcterms:created xsi:type="dcterms:W3CDTF">2013-10-01T15:21:35Z</dcterms:created>
  <dcterms:modified xsi:type="dcterms:W3CDTF">2013-10-01T16:30:57Z</dcterms:modified>
</cp:coreProperties>
</file>