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66FF"/>
    <a:srgbClr val="FFCC00"/>
    <a:srgbClr val="FF99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110" d="100"/>
          <a:sy n="110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5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7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7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2A34-5860-4590-BF88-7713A5903AF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фон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3"/>
          <a:stretch/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365104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Звездам навстречу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7358" y="6044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фон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" y="-47625"/>
            <a:ext cx="9196176" cy="69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85" y="642491"/>
            <a:ext cx="891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В чём сходство Венеры и Земли? Чем они отличаются?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865" y="1988840"/>
            <a:ext cx="5976663" cy="267765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Некоторые учёные считают, что яркая Вифлеемская звезда, которую, </a:t>
            </a:r>
            <a:r>
              <a:rPr lang="ru-RU" sz="2400" dirty="0" smtClean="0"/>
              <a:t>согласно Евангелию</a:t>
            </a:r>
            <a:r>
              <a:rPr lang="ru-RU" sz="2400" dirty="0"/>
              <a:t>, наблюдали при рождении Христа, - это как Венера и </a:t>
            </a:r>
            <a:r>
              <a:rPr lang="ru-RU" sz="2400" dirty="0" smtClean="0"/>
              <a:t>Юпитер, Оказавшиеся </a:t>
            </a:r>
            <a:r>
              <a:rPr lang="ru-RU" sz="2400" dirty="0"/>
              <a:t>необычайно близко друг к другу на небе.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35" y="4797152"/>
            <a:ext cx="7113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Земля и Венера примерно одного размера и на обеих </a:t>
            </a:r>
            <a:r>
              <a:rPr lang="ru-RU" dirty="0" smtClean="0"/>
              <a:t>планетах есть </a:t>
            </a:r>
            <a:r>
              <a:rPr lang="ru-RU" dirty="0"/>
              <a:t>активные вулканы. Земля отличается от </a:t>
            </a:r>
            <a:r>
              <a:rPr lang="ru-RU" dirty="0" smtClean="0"/>
              <a:t>Венеры наличием воды, спутника (Луны) и пригодного для дыхания воздуха.</a:t>
            </a:r>
            <a:endParaRPr lang="ru-RU" dirty="0"/>
          </a:p>
        </p:txBody>
      </p:sp>
      <p:pic>
        <p:nvPicPr>
          <p:cNvPr id="9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ayer\Desktop\фон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r="5415"/>
          <a:stretch/>
        </p:blipFill>
        <p:spPr bwMode="auto">
          <a:xfrm>
            <a:off x="-14308" y="1"/>
            <a:ext cx="9172616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Сколько ты будешь </a:t>
            </a:r>
            <a:r>
              <a:rPr lang="ru-RU" dirty="0" smtClean="0"/>
              <a:t>весить </a:t>
            </a:r>
            <a:r>
              <a:rPr lang="ru-RU" dirty="0"/>
              <a:t>на Луне?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2348880"/>
            <a:ext cx="6203765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Следы астронавтов сохранятся на Луне на протяжении миллионов </a:t>
            </a:r>
            <a:r>
              <a:rPr lang="ru-RU" sz="2400" dirty="0" smtClean="0"/>
              <a:t>Лет</a:t>
            </a:r>
            <a:r>
              <a:rPr lang="ru-RU" sz="2400" dirty="0"/>
              <a:t>, потому что там нет ни ветра, ни воды, которые могли бы их размыть</a:t>
            </a:r>
          </a:p>
          <a:p>
            <a:r>
              <a:rPr lang="ru-RU" sz="2400" dirty="0"/>
              <a:t>Или занести.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650" y="5541039"/>
            <a:ext cx="675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Для того чтобы узнать, сколько ты весишь на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Луне, нужно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разделить свой вес на 6.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Mars-Space-Wallpapers-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8691" r="10795" b="11280"/>
          <a:stretch/>
        </p:blipFill>
        <p:spPr bwMode="auto">
          <a:xfrm>
            <a:off x="0" y="-270718"/>
            <a:ext cx="9430072" cy="71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692" y="476672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Какое геологическое образование на поверхности </a:t>
            </a:r>
            <a:endParaRPr lang="ru-RU" dirty="0" smtClean="0"/>
          </a:p>
          <a:p>
            <a:r>
              <a:rPr lang="ru-RU" dirty="0" smtClean="0"/>
              <a:t>Марса является самым </a:t>
            </a:r>
            <a:r>
              <a:rPr lang="ru-RU" dirty="0"/>
              <a:t>большим в Солнечной</a:t>
            </a:r>
          </a:p>
          <a:p>
            <a:r>
              <a:rPr lang="ru-RU" dirty="0"/>
              <a:t>с</a:t>
            </a:r>
            <a:r>
              <a:rPr lang="ru-RU" dirty="0" smtClean="0"/>
              <a:t>истеме</a:t>
            </a:r>
            <a:r>
              <a:rPr lang="ru-RU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8424" y="3053035"/>
            <a:ext cx="6621596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Своим красным светом Марс обязан большому содержанию оксида железа в породах, п</a:t>
            </a:r>
            <a:r>
              <a:rPr lang="ru-RU" sz="2400" dirty="0" smtClean="0"/>
              <a:t>окрывающих </a:t>
            </a:r>
            <a:r>
              <a:rPr lang="ru-RU" sz="2400" dirty="0"/>
              <a:t>поверхность планеты.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564" y="5661248"/>
            <a:ext cx="59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На Марсе находится самый большой</a:t>
            </a:r>
          </a:p>
          <a:p>
            <a:r>
              <a:rPr lang="ru-RU" dirty="0"/>
              <a:t>в</a:t>
            </a:r>
            <a:r>
              <a:rPr lang="ru-RU" dirty="0" smtClean="0"/>
              <a:t>улкан </a:t>
            </a:r>
            <a:r>
              <a:rPr lang="ru-RU" dirty="0"/>
              <a:t>Солнечной системы.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ayer\Desktop\фон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48" y="-171400"/>
            <a:ext cx="963107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7310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Найди ошибку и исправь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её.</a:t>
            </a:r>
          </a:p>
          <a:p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поверхности Юпитера уже многие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столетия</a:t>
            </a:r>
          </a:p>
          <a:p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свирепствует 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ураган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Большая Красная собака».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198" y="2852936"/>
            <a:ext cx="6141298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На данный момент у Юпитера обнаружено 63 спутника, а у Земли </a:t>
            </a:r>
            <a:r>
              <a:rPr lang="ru-RU" sz="2400" dirty="0" smtClean="0"/>
              <a:t>спутник Всего </a:t>
            </a:r>
            <a:r>
              <a:rPr lang="ru-RU" sz="2400" dirty="0"/>
              <a:t>один. Но это справедливо: ведь Юпитер в 1500 раз больше </a:t>
            </a:r>
            <a:r>
              <a:rPr lang="ru-RU" sz="2400" dirty="0" smtClean="0"/>
              <a:t>Земли по </a:t>
            </a:r>
            <a:r>
              <a:rPr lang="ru-RU" sz="2400" dirty="0"/>
              <a:t>объёму!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517232"/>
            <a:ext cx="6402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33CCFF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На поверхности Юпитера уже </a:t>
            </a:r>
            <a:r>
              <a:rPr lang="ru-RU" dirty="0" smtClean="0"/>
              <a:t>многие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столетия свирепствует ураган «Большое </a:t>
            </a:r>
            <a:endParaRPr lang="en-US" dirty="0" smtClean="0"/>
          </a:p>
          <a:p>
            <a:r>
              <a:rPr lang="ru-RU" dirty="0" smtClean="0"/>
              <a:t>Красное </a:t>
            </a:r>
            <a:r>
              <a:rPr lang="ru-RU" dirty="0"/>
              <a:t>Пятно».</a:t>
            </a:r>
          </a:p>
        </p:txBody>
      </p:sp>
      <p:pic>
        <p:nvPicPr>
          <p:cNvPr id="10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Ring-of-Satur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20869" b="10952"/>
          <a:stretch/>
        </p:blipFill>
        <p:spPr bwMode="auto">
          <a:xfrm>
            <a:off x="372" y="-4714"/>
            <a:ext cx="9225398" cy="68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7138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Многочисленные кольца Сатурна состоят из:</a:t>
            </a:r>
          </a:p>
          <a:p>
            <a:r>
              <a:rPr lang="ru-RU" dirty="0"/>
              <a:t>А) льда;</a:t>
            </a:r>
          </a:p>
          <a:p>
            <a:r>
              <a:rPr lang="ru-RU" dirty="0"/>
              <a:t>Б) пыли;</a:t>
            </a:r>
          </a:p>
          <a:p>
            <a:r>
              <a:rPr lang="ru-RU" dirty="0"/>
              <a:t>В) </a:t>
            </a:r>
            <a:r>
              <a:rPr lang="ru-RU" dirty="0" smtClean="0"/>
              <a:t>газа;</a:t>
            </a:r>
          </a:p>
          <a:p>
            <a:r>
              <a:rPr lang="ru-RU" dirty="0" smtClean="0"/>
              <a:t>Г) камней.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91966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Из пыли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870" y="2983384"/>
            <a:ext cx="6782626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Диаметр Сатурна превосходит земной</a:t>
            </a:r>
          </a:p>
          <a:p>
            <a:r>
              <a:rPr lang="ru-RU" sz="2400" dirty="0"/>
              <a:t>Более чем в 10 раз. Но плотность планеты столь </a:t>
            </a:r>
            <a:r>
              <a:rPr lang="ru-RU" sz="2400" dirty="0" err="1" smtClean="0"/>
              <a:t>мала,что</a:t>
            </a:r>
            <a:r>
              <a:rPr lang="ru-RU" sz="2400" dirty="0" smtClean="0"/>
              <a:t> </a:t>
            </a:r>
            <a:r>
              <a:rPr lang="ru-RU" sz="2400" dirty="0"/>
              <a:t>погружённый в воду Сатурн остался бы на плаву.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ayer\Desktop\фон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8" y="-27384"/>
            <a:ext cx="931303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276872"/>
            <a:ext cx="6768752" cy="267765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На Нептуне не просто холодно, а прямо – таки ужасный </a:t>
            </a:r>
            <a:r>
              <a:rPr lang="ru-RU" sz="2400" dirty="0" smtClean="0"/>
              <a:t>мороз. Средняя </a:t>
            </a:r>
            <a:r>
              <a:rPr lang="ru-RU" sz="2400" dirty="0"/>
              <a:t>температура на его поверхности составляет -</a:t>
            </a:r>
            <a:r>
              <a:rPr lang="ru-RU" sz="2400" dirty="0" smtClean="0"/>
              <a:t>223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С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400" dirty="0" smtClean="0"/>
              <a:t>Для сравнения </a:t>
            </a:r>
            <a:r>
              <a:rPr lang="ru-RU" sz="2400" dirty="0"/>
              <a:t>самая низкая температура, зафиксированная в самом холодном месте Земли </a:t>
            </a:r>
            <a:r>
              <a:rPr lang="ru-RU" sz="2400" dirty="0" smtClean="0"/>
              <a:t>– В </a:t>
            </a:r>
            <a:r>
              <a:rPr lang="ru-RU" sz="2400" dirty="0"/>
              <a:t>Антарктиде, - составляет всего -</a:t>
            </a:r>
            <a:r>
              <a:rPr lang="ru-RU" sz="2400" dirty="0" smtClean="0"/>
              <a:t>88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С</a:t>
            </a:r>
            <a:r>
              <a:rPr lang="ru-RU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66242"/>
            <a:ext cx="8230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Сутки на Нептуне короче земных. Тогда </a:t>
            </a:r>
            <a:r>
              <a:rPr lang="ru-RU" dirty="0" smtClean="0"/>
              <a:t>почему</a:t>
            </a:r>
          </a:p>
          <a:p>
            <a:r>
              <a:rPr lang="ru-RU" dirty="0" smtClean="0"/>
              <a:t> </a:t>
            </a:r>
            <a:r>
              <a:rPr lang="ru-RU" dirty="0"/>
              <a:t>же год на Нептуне длится </a:t>
            </a:r>
            <a:r>
              <a:rPr lang="ru-RU" dirty="0" smtClean="0"/>
              <a:t>дольше,</a:t>
            </a:r>
            <a:r>
              <a:rPr lang="en-US" dirty="0" smtClean="0"/>
              <a:t> </a:t>
            </a:r>
            <a:r>
              <a:rPr lang="ru-RU" dirty="0" smtClean="0"/>
              <a:t>чем </a:t>
            </a:r>
            <a:r>
              <a:rPr lang="ru-RU" dirty="0"/>
              <a:t>на Земле?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71708"/>
            <a:ext cx="712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Нептун – наиболее удалённая от Солнца планета</a:t>
            </a:r>
            <a:r>
              <a:rPr lang="ru-RU" dirty="0" smtClean="0"/>
              <a:t>. </a:t>
            </a:r>
            <a:r>
              <a:rPr lang="ru-RU" dirty="0"/>
              <a:t>Ему требуется </a:t>
            </a:r>
            <a:r>
              <a:rPr lang="ru-RU" dirty="0" smtClean="0"/>
              <a:t>примерно 165 </a:t>
            </a:r>
            <a:r>
              <a:rPr lang="ru-RU" dirty="0"/>
              <a:t>земных лет, </a:t>
            </a:r>
            <a:r>
              <a:rPr lang="ru-RU" dirty="0" smtClean="0"/>
              <a:t>чтобы </a:t>
            </a:r>
            <a:r>
              <a:rPr lang="ru-RU" dirty="0"/>
              <a:t>совершить </a:t>
            </a:r>
            <a:r>
              <a:rPr lang="ru-RU" dirty="0" smtClean="0"/>
              <a:t>один оборот </a:t>
            </a:r>
            <a:r>
              <a:rPr lang="ru-RU" dirty="0"/>
              <a:t>вокруг нашей звезды.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hs-2010-06-b-large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6824786" cy="68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448" y="764704"/>
            <a:ext cx="5421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Заполни пробелы.</a:t>
            </a:r>
          </a:p>
          <a:p>
            <a:r>
              <a:rPr lang="ru-RU" dirty="0"/>
              <a:t>Плутон настолько ______,</a:t>
            </a:r>
          </a:p>
          <a:p>
            <a:r>
              <a:rPr lang="ru-RU" dirty="0"/>
              <a:t>Что был открыт лишь в _______.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622339"/>
            <a:ext cx="510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Плутон настолько далеко,</a:t>
            </a:r>
          </a:p>
          <a:p>
            <a:r>
              <a:rPr lang="ru-RU" dirty="0"/>
              <a:t>Что был открыт лишь в 1930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7" y="3164775"/>
            <a:ext cx="6912768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Герой многих диснеевских мультфильмов – пёс </a:t>
            </a:r>
            <a:r>
              <a:rPr lang="ru-RU" sz="2400" dirty="0" err="1"/>
              <a:t>Плуто</a:t>
            </a:r>
            <a:r>
              <a:rPr lang="ru-RU" sz="2400" dirty="0"/>
              <a:t> – б</a:t>
            </a:r>
            <a:r>
              <a:rPr lang="ru-RU" sz="2400" dirty="0" smtClean="0"/>
              <a:t>ыл </a:t>
            </a:r>
            <a:r>
              <a:rPr lang="ru-RU" sz="2400" dirty="0"/>
              <a:t>так назван в честь, как тогда считалось, девятой планеты. </a:t>
            </a:r>
            <a:r>
              <a:rPr lang="ru-RU" sz="2400" dirty="0" err="1" smtClean="0"/>
              <a:t>Плуто</a:t>
            </a:r>
            <a:r>
              <a:rPr lang="ru-RU" sz="2400" dirty="0" smtClean="0"/>
              <a:t> </a:t>
            </a:r>
            <a:r>
              <a:rPr lang="ru-RU" sz="2400" dirty="0"/>
              <a:t>впервые появился на экране в 1930 г., когда как раз и был открыт Плутон.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endshow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SLayer\Desktop\звёздам навстречу\астровикторина\Пес_Плу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23" y="1899077"/>
            <a:ext cx="1969511" cy="1120924"/>
          </a:xfrm>
          <a:prstGeom prst="rect">
            <a:avLst/>
          </a:prstGeom>
          <a:solidFill>
            <a:srgbClr val="333333"/>
          </a:solidFill>
        </p:spPr>
      </p:pic>
    </p:spTree>
    <p:extLst>
      <p:ext uri="{BB962C8B-B14F-4D97-AF65-F5344CB8AC3E}">
        <p14:creationId xmlns:p14="http://schemas.microsoft.com/office/powerpoint/2010/main" val="30419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фон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829387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Что из перечисленного изучают астрономы?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а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звёзды;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б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планеты;</a:t>
            </a:r>
          </a:p>
          <a:p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в) спутники планет;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г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космические корабли;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д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кометы?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661248"/>
            <a:ext cx="678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Они изучают всё из перечисленного, 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кроме космических кораблей.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3515524"/>
            <a:ext cx="6266283" cy="156966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Расстояние от Земли до Плутона столь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велико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, что лучу</a:t>
            </a:r>
            <a:r>
              <a:rPr lang="en-US" sz="2400" b="1" dirty="0">
                <a:solidFill>
                  <a:srgbClr val="FFCC00"/>
                </a:solidFill>
                <a:latin typeface="Comic Sans MS" pitchFamily="66" charset="0"/>
              </a:rPr>
              <a:t> c</a:t>
            </a:r>
            <a:r>
              <a:rPr lang="ru-RU" sz="2400" b="1" dirty="0" err="1">
                <a:solidFill>
                  <a:srgbClr val="FFCC00"/>
                </a:solidFill>
                <a:latin typeface="Comic Sans MS" pitchFamily="66" charset="0"/>
              </a:rPr>
              <a:t>вета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 требуется более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пяти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часов, чтобы достичь этой </a:t>
            </a:r>
            <a:r>
              <a:rPr lang="ru-RU" sz="2400" b="1" dirty="0" err="1" smtClean="0">
                <a:solidFill>
                  <a:srgbClr val="FFCC00"/>
                </a:solidFill>
                <a:latin typeface="Comic Sans MS" pitchFamily="66" charset="0"/>
              </a:rPr>
              <a:t>карликовойпланеты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фон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5521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Найди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ошибку и </a:t>
            </a:r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исправь её.</a:t>
            </a:r>
          </a:p>
          <a:p>
            <a:r>
              <a:rPr lang="ru-RU" sz="2400" b="1" i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 галактике много Вселенных.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806628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Во Вселенной много Галактик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434" y="2420888"/>
            <a:ext cx="6122045" cy="304698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В отличие от галактик, созвездия –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это группы звёзд, в расположении которых древние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звездочёты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увидели очертания животных или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персонажей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мифов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Созвездия используются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как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в астрономии, так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и в навигации –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по ним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легче находить на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небе нужные звёзды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фон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68" y="0"/>
            <a:ext cx="9344630" cy="70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79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Верно ли что чёрные дыры – это бывшие звёзды?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31" y="4581128"/>
            <a:ext cx="860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ерно. Чёрные дыры – это бывшие звёзды, </a:t>
            </a:r>
          </a:p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оторые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сколлапсировали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(сжались под действием</a:t>
            </a:r>
          </a:p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обственной тяжести) и теперь затягивают и вещество</a:t>
            </a:r>
            <a:b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 свет – всё, что окажется поблизости.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535518"/>
            <a:ext cx="6020084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Ближайшая к нам после Солнца звезда – это </a:t>
            </a:r>
            <a:r>
              <a:rPr lang="ru-RU" sz="2400" dirty="0" err="1"/>
              <a:t>Проксима</a:t>
            </a:r>
            <a:r>
              <a:rPr lang="ru-RU" sz="2400" dirty="0"/>
              <a:t> Центавра, </a:t>
            </a:r>
            <a:r>
              <a:rPr lang="ru-RU" sz="2400" dirty="0" smtClean="0"/>
              <a:t>которая </a:t>
            </a:r>
            <a:r>
              <a:rPr lang="ru-RU" sz="2400" dirty="0"/>
              <a:t>находится </a:t>
            </a:r>
            <a:r>
              <a:rPr lang="ru-RU" sz="2400" dirty="0" smtClean="0"/>
              <a:t>на расстоянии </a:t>
            </a:r>
            <a:r>
              <a:rPr lang="ru-RU" sz="2400" dirty="0"/>
              <a:t>4,3 светового года, или почто </a:t>
            </a:r>
            <a:r>
              <a:rPr lang="ru-RU" sz="2400" dirty="0" smtClean="0"/>
              <a:t>40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трлн км.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Мочалова Е.Н\850879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61" y="0"/>
            <a:ext cx="9336218" cy="70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129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Раздели планеты на группы по типу </a:t>
            </a:r>
            <a:r>
              <a:rPr lang="ru-RU" dirty="0" err="1" smtClean="0"/>
              <a:t>вещества,из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которого </a:t>
            </a:r>
            <a:r>
              <a:rPr lang="ru-RU" dirty="0"/>
              <a:t>они состоят (газ или твёрдые </a:t>
            </a:r>
            <a:r>
              <a:rPr lang="ru-RU" dirty="0" smtClean="0"/>
              <a:t>породы/</a:t>
            </a:r>
          </a:p>
          <a:p>
            <a:r>
              <a:rPr lang="ru-RU" dirty="0" smtClean="0"/>
              <a:t>металлы): Сатурн </a:t>
            </a:r>
            <a:r>
              <a:rPr lang="ru-RU" dirty="0"/>
              <a:t>– Марс – Венера – Уран – Земля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Меркурий – Нептун.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373216"/>
            <a:ext cx="716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b="0" dirty="0">
                <a:solidFill>
                  <a:srgbClr val="33CCFF"/>
                </a:solidFill>
              </a:rPr>
              <a:t>Газообразные планеты </a:t>
            </a:r>
            <a:r>
              <a:rPr lang="ru-RU" b="0" dirty="0"/>
              <a:t>– Юпитер, Сатурн, Уран, </a:t>
            </a:r>
            <a:r>
              <a:rPr lang="ru-RU" b="0" dirty="0" smtClean="0"/>
              <a:t>Нептун. Планеты</a:t>
            </a:r>
            <a:r>
              <a:rPr lang="ru-RU" b="0" dirty="0"/>
              <a:t>, состоящие из </a:t>
            </a:r>
            <a:r>
              <a:rPr lang="ru-RU" b="0" dirty="0">
                <a:solidFill>
                  <a:srgbClr val="33CCFF"/>
                </a:solidFill>
              </a:rPr>
              <a:t>твёрдых пород и металлов</a:t>
            </a:r>
            <a:r>
              <a:rPr lang="ru-RU" b="0" dirty="0"/>
              <a:t>: </a:t>
            </a:r>
            <a:r>
              <a:rPr lang="ru-RU" b="0" dirty="0" smtClean="0"/>
              <a:t>Марс, Венера</a:t>
            </a:r>
            <a:r>
              <a:rPr lang="ru-RU" b="0" dirty="0"/>
              <a:t>, Земля. Меркурий.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2780928"/>
            <a:ext cx="6203433" cy="230832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Астрономы обнаружили три </a:t>
            </a:r>
            <a:r>
              <a:rPr lang="ru-RU" sz="2400" dirty="0" smtClean="0"/>
              <a:t>планеты, образующиеся вокруг звезды Ипсилон Андромеды</a:t>
            </a:r>
            <a:r>
              <a:rPr lang="ru-RU" sz="2400" dirty="0"/>
              <a:t>. Некоторые учёные считают это </a:t>
            </a:r>
            <a:r>
              <a:rPr lang="ru-RU" sz="2400" dirty="0" smtClean="0"/>
              <a:t>свидетельством Возможности </a:t>
            </a:r>
            <a:r>
              <a:rPr lang="ru-RU" sz="2400" dirty="0"/>
              <a:t>существования жизни на </a:t>
            </a:r>
            <a:r>
              <a:rPr lang="ru-RU" sz="2400" dirty="0" smtClean="0"/>
              <a:t>одной из </a:t>
            </a:r>
            <a:r>
              <a:rPr lang="ru-RU" sz="2400" dirty="0"/>
              <a:t>планет.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152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9"/>
          <a:stretch/>
        </p:blipFill>
        <p:spPr bwMode="auto">
          <a:xfrm>
            <a:off x="-36512" y="-27384"/>
            <a:ext cx="918210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6821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Вставь пропущенное слово.</a:t>
            </a:r>
          </a:p>
          <a:p>
            <a:r>
              <a:rPr lang="ru-RU" dirty="0"/>
              <a:t>Столкновение астероида с ___________</a:t>
            </a:r>
          </a:p>
          <a:p>
            <a:r>
              <a:rPr lang="ru-RU" dirty="0"/>
              <a:t>м</a:t>
            </a:r>
            <a:r>
              <a:rPr lang="ru-RU" dirty="0" smtClean="0"/>
              <a:t>огло </a:t>
            </a:r>
            <a:r>
              <a:rPr lang="ru-RU" dirty="0"/>
              <a:t>привести к вымиранию динозавров.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073" y="5572690"/>
            <a:ext cx="6688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Столкновение астероида с Землёй </a:t>
            </a:r>
          </a:p>
          <a:p>
            <a:r>
              <a:rPr lang="ru-RU" dirty="0"/>
              <a:t>могло привести к вымиранию динозавров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708626"/>
            <a:ext cx="6378781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Не все астероиды находятся в космосе</a:t>
            </a:r>
            <a:r>
              <a:rPr lang="en-US" sz="2400" dirty="0" smtClean="0"/>
              <a:t>!</a:t>
            </a:r>
            <a:r>
              <a:rPr lang="ru-RU" sz="2400" dirty="0" smtClean="0"/>
              <a:t> Морские </a:t>
            </a:r>
            <a:r>
              <a:rPr lang="ru-RU" sz="2400" dirty="0"/>
              <a:t>звёзды по–</a:t>
            </a:r>
            <a:r>
              <a:rPr lang="ru-RU" sz="2400" dirty="0" err="1"/>
              <a:t>гречески</a:t>
            </a:r>
            <a:r>
              <a:rPr lang="ru-RU" sz="2400" dirty="0"/>
              <a:t> также </a:t>
            </a:r>
            <a:r>
              <a:rPr lang="ru-RU" sz="2400" dirty="0" smtClean="0"/>
              <a:t>называют астероидами </a:t>
            </a:r>
            <a:r>
              <a:rPr lang="ru-RU" sz="2400" dirty="0"/>
              <a:t>(</a:t>
            </a:r>
            <a:r>
              <a:rPr lang="en-US" sz="2400" dirty="0" err="1"/>
              <a:t>Asteroidea</a:t>
            </a:r>
            <a:r>
              <a:rPr lang="ru-RU" sz="2400" dirty="0"/>
              <a:t>). Как и в случае малых планет, это название </a:t>
            </a:r>
            <a:r>
              <a:rPr lang="ru-RU" sz="2400" dirty="0" smtClean="0"/>
              <a:t>означает «</a:t>
            </a:r>
            <a:r>
              <a:rPr lang="ru-RU" sz="2400" dirty="0" err="1" smtClean="0"/>
              <a:t>звёздоподобный</a:t>
            </a:r>
            <a:r>
              <a:rPr lang="ru-RU" sz="2400" dirty="0"/>
              <a:t>».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фон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53526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91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Комета Галлея появилась на небе в 1759, 1835, </a:t>
            </a:r>
            <a:endParaRPr lang="ru-RU" dirty="0" smtClean="0"/>
          </a:p>
          <a:p>
            <a:r>
              <a:rPr lang="ru-RU" dirty="0" smtClean="0"/>
              <a:t>1910 </a:t>
            </a:r>
            <a:r>
              <a:rPr lang="ru-RU" dirty="0"/>
              <a:t>и 1986 гг. Определи </a:t>
            </a:r>
            <a:r>
              <a:rPr lang="ru-RU" dirty="0" smtClean="0"/>
              <a:t>промежуток времени </a:t>
            </a:r>
            <a:r>
              <a:rPr lang="ru-RU" dirty="0"/>
              <a:t>между </a:t>
            </a:r>
            <a:endParaRPr lang="ru-RU" dirty="0" smtClean="0"/>
          </a:p>
          <a:p>
            <a:r>
              <a:rPr lang="ru-RU" dirty="0" smtClean="0"/>
              <a:t>возвращениями </a:t>
            </a:r>
            <a:r>
              <a:rPr lang="ru-RU" dirty="0"/>
              <a:t>кометы.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780928"/>
            <a:ext cx="5976664" cy="230832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Американский писатель Марк Твен родился в 1835 г., </a:t>
            </a:r>
            <a:r>
              <a:rPr lang="ru-RU" sz="2400" dirty="0" smtClean="0"/>
              <a:t>когда На </a:t>
            </a:r>
            <a:r>
              <a:rPr lang="ru-RU" sz="2400" dirty="0"/>
              <a:t>небе появилась комета Галлея. Как писатель и </a:t>
            </a:r>
            <a:r>
              <a:rPr lang="ru-RU" sz="2400" dirty="0" err="1" smtClean="0"/>
              <a:t>предсказывал,Умер</a:t>
            </a:r>
            <a:r>
              <a:rPr lang="ru-RU" sz="2400" dirty="0" smtClean="0"/>
              <a:t> </a:t>
            </a:r>
            <a:r>
              <a:rPr lang="ru-RU" sz="2400" dirty="0"/>
              <a:t>он во время очередного возвращения кометы в 1910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30" y="5461198"/>
            <a:ext cx="613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Комета Галлея обычно появляется на </a:t>
            </a:r>
          </a:p>
          <a:p>
            <a:r>
              <a:rPr lang="ru-RU" dirty="0"/>
              <a:t>небе раз в 75 -76 лет.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2000">
              <a:schemeClr val="bg1">
                <a:lumMod val="50000"/>
              </a:schemeClr>
            </a:gs>
            <a:gs pos="95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фон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5" b="3243"/>
          <a:stretch/>
        </p:blipFill>
        <p:spPr bwMode="auto">
          <a:xfrm>
            <a:off x="9524" y="555352"/>
            <a:ext cx="9134476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28340"/>
            <a:ext cx="82686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Какие из перечисленных объектов не встречаются </a:t>
            </a:r>
            <a:r>
              <a:rPr lang="ru-RU" dirty="0" smtClean="0"/>
              <a:t>в</a:t>
            </a:r>
          </a:p>
          <a:p>
            <a:r>
              <a:rPr lang="ru-RU" dirty="0" smtClean="0"/>
              <a:t>Солнечной </a:t>
            </a:r>
            <a:r>
              <a:rPr lang="ru-RU" dirty="0"/>
              <a:t>системе:</a:t>
            </a:r>
          </a:p>
          <a:p>
            <a:r>
              <a:rPr lang="ru-RU" dirty="0"/>
              <a:t>А) галактики;</a:t>
            </a:r>
          </a:p>
          <a:p>
            <a:r>
              <a:rPr lang="ru-RU" dirty="0"/>
              <a:t>Б) звёзды;</a:t>
            </a:r>
          </a:p>
          <a:p>
            <a:r>
              <a:rPr lang="ru-RU" dirty="0"/>
              <a:t>В) планеты;</a:t>
            </a:r>
          </a:p>
          <a:p>
            <a:r>
              <a:rPr lang="ru-RU" dirty="0"/>
              <a:t>Г) кометы;</a:t>
            </a:r>
          </a:p>
          <a:p>
            <a:r>
              <a:rPr lang="ru-RU" dirty="0"/>
              <a:t>Д) астероиды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0746" y="566687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Галактики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452807"/>
            <a:ext cx="5904656" cy="120032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Масса Солнца огромна – она превышает массу сразу </a:t>
            </a:r>
            <a:r>
              <a:rPr lang="ru-RU" sz="2400" dirty="0" smtClean="0"/>
              <a:t>всех планет </a:t>
            </a:r>
            <a:r>
              <a:rPr lang="ru-RU" sz="2400" dirty="0"/>
              <a:t>Солнечной системы в 750 раз.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фон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0"/>
            <a:ext cx="9267826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00976"/>
            <a:ext cx="703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b="1" dirty="0">
                <a:ln>
                  <a:noFill/>
                </a:ln>
                <a:solidFill>
                  <a:srgbClr val="0066FF"/>
                </a:solidFill>
                <a:effectLst/>
              </a:rPr>
              <a:t>Почему близость к Солнцу сильно </a:t>
            </a:r>
            <a:r>
              <a:rPr lang="ru-RU" b="1" dirty="0" smtClean="0">
                <a:ln>
                  <a:noFill/>
                </a:ln>
                <a:solidFill>
                  <a:srgbClr val="0066FF"/>
                </a:solidFill>
                <a:effectLst/>
              </a:rPr>
              <a:t>затрудняет </a:t>
            </a:r>
            <a:r>
              <a:rPr lang="ru-RU" b="1" dirty="0">
                <a:ln>
                  <a:noFill/>
                </a:ln>
                <a:solidFill>
                  <a:srgbClr val="0066FF"/>
                </a:solidFill>
                <a:effectLst/>
              </a:rPr>
              <a:t>исследование Меркурия?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2420888"/>
            <a:ext cx="6369355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Меркурий был назван в честь крылоного римского </a:t>
            </a:r>
            <a:r>
              <a:rPr lang="ru-RU" sz="2400" dirty="0" smtClean="0"/>
              <a:t>бога Из-за </a:t>
            </a:r>
            <a:r>
              <a:rPr lang="ru-RU" sz="2400" dirty="0"/>
              <a:t>своего очень быстрого </a:t>
            </a:r>
            <a:r>
              <a:rPr lang="ru-RU" sz="2400" dirty="0" smtClean="0"/>
              <a:t>видимого перемещения </a:t>
            </a:r>
            <a:r>
              <a:rPr lang="ru-RU" sz="2400" dirty="0"/>
              <a:t>на небе.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4135720"/>
            <a:ext cx="6984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Проблемы с исследованием Меркурия связаны с его близостью к сильному источнику света и  тепла. Планету трудно наблюдать, а отправка к </a:t>
            </a:r>
            <a:r>
              <a:rPr lang="ru-RU" dirty="0" smtClean="0"/>
              <a:t>ней </a:t>
            </a:r>
            <a:r>
              <a:rPr lang="ru-RU" dirty="0"/>
              <a:t>космического аппарата – тоже нелёгкая </a:t>
            </a:r>
            <a:r>
              <a:rPr lang="ru-RU" dirty="0" smtClean="0"/>
              <a:t>задача, поскольку приборы </a:t>
            </a:r>
            <a:r>
              <a:rPr lang="ru-RU" dirty="0"/>
              <a:t>на борту должны </a:t>
            </a:r>
            <a:r>
              <a:rPr lang="ru-RU" dirty="0" smtClean="0"/>
              <a:t>выдерживать высокую </a:t>
            </a:r>
            <a:r>
              <a:rPr lang="ru-RU" dirty="0"/>
              <a:t>температуру.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922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Batang</vt:lpstr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SLayer</dc:creator>
  <cp:lastModifiedBy>Админ</cp:lastModifiedBy>
  <cp:revision>54</cp:revision>
  <dcterms:created xsi:type="dcterms:W3CDTF">2012-03-27T13:41:24Z</dcterms:created>
  <dcterms:modified xsi:type="dcterms:W3CDTF">2014-06-02T20:23:38Z</dcterms:modified>
</cp:coreProperties>
</file>