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A3C8F5F-6676-4409-AE7F-D51D8D8D0FAB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8A339FC-39D2-45B3-9BF7-A2B4488F829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428604"/>
            <a:ext cx="8460612" cy="3357586"/>
          </a:xfrm>
        </p:spPr>
        <p:txBody>
          <a:bodyPr>
            <a:normAutofit/>
          </a:bodyPr>
          <a:lstStyle/>
          <a:p>
            <a:r>
              <a:rPr lang="ru-RU" dirty="0" err="1" smtClean="0"/>
              <a:t>Комп'ютерні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показують</a:t>
            </a:r>
            <a:r>
              <a:rPr lang="ru-RU" dirty="0" smtClean="0"/>
              <a:t> </a:t>
            </a:r>
            <a:r>
              <a:rPr lang="ru-RU" dirty="0" err="1" smtClean="0"/>
              <a:t>світанок</a:t>
            </a:r>
            <a:r>
              <a:rPr lang="ru-RU" dirty="0" smtClean="0"/>
              <a:t> на </a:t>
            </a:r>
            <a:r>
              <a:rPr lang="ru-RU" dirty="0" smtClean="0"/>
              <a:t>    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smtClean="0"/>
              <a:t>планетах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супутниках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jOdSU9eGx4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472518" cy="1399032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"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Літо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" на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Плутоні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Недивлячись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на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свої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невеликі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розміри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величезну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відстань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від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Сонця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, Плутон часом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має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атмосферу.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Це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відбувається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, коли Плутон,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рухаючись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по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своїй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витягнутій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орбіті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,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підходить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до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Сонця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ближче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Нептуна.</a:t>
            </a:r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5" name="Нашивка 4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bslbpCUi6k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3514" y="0"/>
            <a:ext cx="3900486" cy="3804448"/>
          </a:xfrm>
        </p:spPr>
        <p:txBody>
          <a:bodyPr>
            <a:noAutofit/>
          </a:bodyPr>
          <a:lstStyle/>
          <a:p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Небезпечний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світанок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на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Глізі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876</a:t>
            </a:r>
            <a:r>
              <a:rPr 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r>
              <a:rPr lang="uk-UA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r>
              <a:rPr 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Небезпеку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собі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можуть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нести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світанки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на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планеті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Глізі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876</a:t>
            </a:r>
            <a:r>
              <a:rPr 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d.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Хоча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насправді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ніхто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людства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не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знає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реальних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умов на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цій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планеті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 Вона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обертається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на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дуже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близькій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відстані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від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змінної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зірки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Глізі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876.</a:t>
            </a:r>
            <a:endParaRPr lang="ru-RU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Нашивка 4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215106"/>
          </a:xfrm>
        </p:spPr>
        <p:txBody>
          <a:bodyPr/>
          <a:lstStyle/>
          <a:p>
            <a:pPr algn="ctr"/>
            <a:r>
              <a:rPr lang="uk-UA" b="1" i="1" dirty="0" smtClean="0"/>
              <a:t>Дякую за увагу!</a:t>
            </a:r>
            <a:endParaRPr lang="ru-RU" b="1" i="1" dirty="0"/>
          </a:p>
        </p:txBody>
      </p:sp>
      <p:sp>
        <p:nvSpPr>
          <p:cNvPr id="4" name="Нашивка 3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cs14111.vk.me/c312122/v312122817/7ff2/xMfI4BOByt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1399032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Схід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на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Марсі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Схід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сонця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на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дні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одного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з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каньйонів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Лабіринту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Ночі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в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провінції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Фарсида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на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Марсі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Червонуватий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колір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неба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надає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розсіяний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атмосфері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пил,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що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складається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переважно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з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"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іржі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" -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оксидів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заліза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 Пил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переломлює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світло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</a:t>
            </a:r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8" name="Нашивка 7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cs14111.vk.me/c312122/v312122220/8aa8/uaoeEeDerk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142852"/>
            <a:ext cx="5715040" cy="2071702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Світанок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супутнику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Юпітера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Поверхня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схожа на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сніг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передньому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складається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кристалів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діоксиду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сірки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викинутих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поверхню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гейзерами.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Відсутність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атмосфери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надає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гейзерам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правильну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форму.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Нашивка 5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QexKItFWU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3429024" cy="952170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Світанок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Марсі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cs14111.vk.me/c312122/v312122658/9732/X8sw8R77m4w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0"/>
            <a:ext cx="3214678" cy="3357562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Сонячне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затемнення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Каллісто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найдальший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чотирьох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великих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супутників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Юпітера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uk-UA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менше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ніж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Ганімед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ніж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Європа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XSS6M2Vnsw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0"/>
            <a:ext cx="2428860" cy="3000372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Юпітер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вид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супутника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Европи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Півмісяць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Юпітера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повільно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коливається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над горизонтом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Європи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16" y="0"/>
            <a:ext cx="2285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Ексцентриситет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орбіти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постійно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піддається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збурень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внаслідок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орбітального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резонансу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яка зараз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якраз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проходить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тлі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Юпітера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dirty="0"/>
          </a:p>
        </p:txBody>
      </p:sp>
      <p:sp>
        <p:nvSpPr>
          <p:cNvPr id="6" name="Нашивка 5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oeeGKVzKo8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1399032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Схід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Меркуріі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Диск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сонця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Меркурія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виглядає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три рази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ніж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із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Землі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багато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разів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яскравіше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особливо в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безповітряному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небі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1OrRUFlnr8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3071834" cy="3857652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Тритон.Повний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Нептун в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небі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єдине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джерело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світла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для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нічного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боку Тритона. Тонка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лінія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поперек диска Нептуна -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кільця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видимі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ребра, 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темний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гурток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тінь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самого Тритона.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jmp7JG5Xmc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Сонячний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схід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Тритоні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виглядає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менш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вражаюче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" action="ppaction://hlinkshowjump?jump=previousslide"/>
          </p:cNvPr>
          <p:cNvSpPr/>
          <p:nvPr/>
        </p:nvSpPr>
        <p:spPr>
          <a:xfrm rot="10800000">
            <a:off x="214282" y="5715016"/>
            <a:ext cx="1000132" cy="10001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</TotalTime>
  <Words>319</Words>
  <Application>Microsoft Office PowerPoint</Application>
  <PresentationFormat>Экран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Комп'ютерні моделі, що показують світанок на      інших планетах і їхніх супутниках</vt:lpstr>
      <vt:lpstr>Схід на Марсі. Схід сонця на дні одного з каньйонів Лабіринту Ночі в провінції Фарсида на Марсі. Червонуватий колір неба надає розсіяний в атмосфері пил, що складається переважно з "іржі" - оксидів заліза. Пил переломлює світло.</vt:lpstr>
      <vt:lpstr>Світанок на Іо, супутнику Юпітера. Поверхня, схожа на сніг, на передньому плані складається з кристалів діоксиду сірки, викинутих на поверхню гейзерами. Відсутність атмосфери надає гейзерам таку правильну форму.</vt:lpstr>
      <vt:lpstr>Світанок на Марсі</vt:lpstr>
      <vt:lpstr>Сонячне затемнення на Каллісто. Це найдальший з чотирьох великих супутників Юпітера. Він менше, ніж Ганімед, але більше, ніж Іо і Європа.</vt:lpstr>
      <vt:lpstr>Юпітер - вид з супутника Европи. Півмісяць Юпітера повільно коливається над горизонтом Європи. </vt:lpstr>
      <vt:lpstr>Схід на Меркуріі. Диск сонця з Меркурія виглядає в три рази більше, ніж із Землі, і у багато разів яскравіше, особливо в безповітряному небі.</vt:lpstr>
      <vt:lpstr>Тритон.Повний Нептун в небі - єдине джерело світла для нічного боку Тритона. Тонка лінія поперек диска Нептуна - це його кільця, видимі з ребра, а темний гурток - тінь самого Тритона.</vt:lpstr>
      <vt:lpstr>Сонячний схід на Тритоні виглядає не менш вражаюче.</vt:lpstr>
      <vt:lpstr>"Літо" на Плутоні. Недивлячись на свої невеликі розміри і величезну відстань від Сонця, Плутон часом має атмосферу. Це відбувається, коли Плутон, рухаючись по своїй витягнутій орбіті, підходить до Сонця ближче Нептуна.</vt:lpstr>
      <vt:lpstr>Небезпечний світанок на Глізі 876d. Небезпеку в собі можуть нести світанки на планеті Глізі 876d. Хоча, насправді, ніхто з людства не знає реальних умов на цій планеті. Вона обертається на дуже близькій відстані від змінної зірки Глізі 876.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Комп'ютерні моделі, що показують світанок на      інших планетах і їхніх супутниках</dc:title>
  <dc:creator>1</dc:creator>
  <cp:lastModifiedBy>1</cp:lastModifiedBy>
  <cp:revision>4</cp:revision>
  <dcterms:created xsi:type="dcterms:W3CDTF">2014-01-29T18:53:30Z</dcterms:created>
  <dcterms:modified xsi:type="dcterms:W3CDTF">2014-01-29T19:33:19Z</dcterms:modified>
</cp:coreProperties>
</file>