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66" r:id="rId5"/>
    <p:sldId id="267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1" d="100"/>
          <a:sy n="41" d="100"/>
        </p:scale>
        <p:origin x="-1668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F0EE32-C445-4BF8-BAB1-EF30805291F1}" type="doc">
      <dgm:prSet loTypeId="urn:microsoft.com/office/officeart/2005/8/layout/vList2" loCatId="list" qsTypeId="urn:microsoft.com/office/officeart/2005/8/quickstyle/simple3" qsCatId="simple" csTypeId="urn:microsoft.com/office/officeart/2005/8/colors/accent1_5" csCatId="accent1"/>
      <dgm:spPr/>
      <dgm:t>
        <a:bodyPr/>
        <a:lstStyle/>
        <a:p>
          <a:endParaRPr lang="ru-RU"/>
        </a:p>
      </dgm:t>
    </dgm:pt>
    <dgm:pt modelId="{A7D8C16A-6725-4FA2-A4BC-2A6F05E835A2}">
      <dgm:prSet custT="1"/>
      <dgm:spPr/>
      <dgm:t>
        <a:bodyPr/>
        <a:lstStyle/>
        <a:p>
          <a:pPr rtl="0"/>
          <a:r>
            <a:rPr lang="ru-RU" sz="2400" b="1" dirty="0" smtClean="0"/>
            <a:t>Выполнила: Назарова Ангелина</a:t>
          </a:r>
          <a:endParaRPr lang="ru-RU" sz="2400" dirty="0"/>
        </a:p>
      </dgm:t>
    </dgm:pt>
    <dgm:pt modelId="{A018505A-90B8-4F78-B97F-ADF58E26D824}" type="parTrans" cxnId="{0D98C5E3-E0A6-45C8-875F-8E796F2B382C}">
      <dgm:prSet/>
      <dgm:spPr/>
      <dgm:t>
        <a:bodyPr/>
        <a:lstStyle/>
        <a:p>
          <a:endParaRPr lang="ru-RU" sz="3200"/>
        </a:p>
      </dgm:t>
    </dgm:pt>
    <dgm:pt modelId="{150908D6-E26C-4F14-B031-7225519DDD50}" type="sibTrans" cxnId="{0D98C5E3-E0A6-45C8-875F-8E796F2B382C}">
      <dgm:prSet/>
      <dgm:spPr/>
      <dgm:t>
        <a:bodyPr/>
        <a:lstStyle/>
        <a:p>
          <a:endParaRPr lang="ru-RU" sz="3200"/>
        </a:p>
      </dgm:t>
    </dgm:pt>
    <dgm:pt modelId="{809C12B2-D877-4F74-BCB2-DAE07E787CAE}">
      <dgm:prSet custT="1"/>
      <dgm:spPr/>
      <dgm:t>
        <a:bodyPr/>
        <a:lstStyle/>
        <a:p>
          <a:pPr rtl="0"/>
          <a:r>
            <a:rPr lang="ru-RU" sz="2400" b="1" smtClean="0"/>
            <a:t>ученица 10-А класса</a:t>
          </a:r>
          <a:endParaRPr lang="ru-RU" sz="2400"/>
        </a:p>
      </dgm:t>
    </dgm:pt>
    <dgm:pt modelId="{92D3EE99-C662-443B-A86C-2B0E78AA9428}" type="parTrans" cxnId="{FE2690DC-DF1C-45C4-8F44-97F2C7465251}">
      <dgm:prSet/>
      <dgm:spPr/>
      <dgm:t>
        <a:bodyPr/>
        <a:lstStyle/>
        <a:p>
          <a:endParaRPr lang="ru-RU" sz="3200"/>
        </a:p>
      </dgm:t>
    </dgm:pt>
    <dgm:pt modelId="{8F9D9002-B762-4974-90EF-21A55F2CBF05}" type="sibTrans" cxnId="{FE2690DC-DF1C-45C4-8F44-97F2C7465251}">
      <dgm:prSet/>
      <dgm:spPr/>
      <dgm:t>
        <a:bodyPr/>
        <a:lstStyle/>
        <a:p>
          <a:endParaRPr lang="ru-RU" sz="3200"/>
        </a:p>
      </dgm:t>
    </dgm:pt>
    <dgm:pt modelId="{E4FC1952-9E1C-481B-AF7A-833864D26F1B}">
      <dgm:prSet custT="1"/>
      <dgm:spPr/>
      <dgm:t>
        <a:bodyPr/>
        <a:lstStyle/>
        <a:p>
          <a:pPr rtl="0"/>
          <a:r>
            <a:rPr lang="ru-RU" sz="2400" b="1" smtClean="0"/>
            <a:t>Светлодарской общеобразовательной </a:t>
          </a:r>
          <a:endParaRPr lang="ru-RU" sz="2400"/>
        </a:p>
      </dgm:t>
    </dgm:pt>
    <dgm:pt modelId="{4A5CB436-2DCF-4D10-B266-44F5483D7EC3}" type="parTrans" cxnId="{EAF51879-D57B-4828-A6E3-255ECA03676D}">
      <dgm:prSet/>
      <dgm:spPr/>
      <dgm:t>
        <a:bodyPr/>
        <a:lstStyle/>
        <a:p>
          <a:endParaRPr lang="ru-RU" sz="3200"/>
        </a:p>
      </dgm:t>
    </dgm:pt>
    <dgm:pt modelId="{13B13751-DA71-4638-B1E7-BA939310571A}" type="sibTrans" cxnId="{EAF51879-D57B-4828-A6E3-255ECA03676D}">
      <dgm:prSet/>
      <dgm:spPr/>
      <dgm:t>
        <a:bodyPr/>
        <a:lstStyle/>
        <a:p>
          <a:endParaRPr lang="ru-RU" sz="3200"/>
        </a:p>
      </dgm:t>
    </dgm:pt>
    <dgm:pt modelId="{76F22AF4-7B95-4765-9DA0-167D518A7BB4}">
      <dgm:prSet custT="1"/>
      <dgm:spPr/>
      <dgm:t>
        <a:bodyPr/>
        <a:lstStyle/>
        <a:p>
          <a:pPr rtl="0"/>
          <a:r>
            <a:rPr lang="ru-RU" sz="2400" b="1" smtClean="0"/>
            <a:t>школы №11</a:t>
          </a:r>
          <a:endParaRPr lang="ru-RU" sz="2400"/>
        </a:p>
      </dgm:t>
    </dgm:pt>
    <dgm:pt modelId="{2D957933-A9F3-4DFD-BF4C-34A80165964D}" type="parTrans" cxnId="{4B0BBE4A-0E1E-47B7-AC25-4D7998D19FE9}">
      <dgm:prSet/>
      <dgm:spPr/>
      <dgm:t>
        <a:bodyPr/>
        <a:lstStyle/>
        <a:p>
          <a:endParaRPr lang="ru-RU" sz="3200"/>
        </a:p>
      </dgm:t>
    </dgm:pt>
    <dgm:pt modelId="{2CC83D8B-0473-48ED-9CD1-2AC32AA4E1C0}" type="sibTrans" cxnId="{4B0BBE4A-0E1E-47B7-AC25-4D7998D19FE9}">
      <dgm:prSet/>
      <dgm:spPr/>
      <dgm:t>
        <a:bodyPr/>
        <a:lstStyle/>
        <a:p>
          <a:endParaRPr lang="ru-RU" sz="3200"/>
        </a:p>
      </dgm:t>
    </dgm:pt>
    <dgm:pt modelId="{D45EBCAA-E0B9-4A90-82BC-13E3256134BB}" type="pres">
      <dgm:prSet presAssocID="{E0F0EE32-C445-4BF8-BAB1-EF30805291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D94AA1-5474-40DA-A559-CC2176381989}" type="pres">
      <dgm:prSet presAssocID="{A7D8C16A-6725-4FA2-A4BC-2A6F05E835A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0F4FA5-C595-4575-8294-68AE5B7E779B}" type="pres">
      <dgm:prSet presAssocID="{150908D6-E26C-4F14-B031-7225519DDD50}" presName="spacer" presStyleCnt="0"/>
      <dgm:spPr/>
    </dgm:pt>
    <dgm:pt modelId="{63A1C902-0C8B-4EE9-B328-12BC0177A4C5}" type="pres">
      <dgm:prSet presAssocID="{809C12B2-D877-4F74-BCB2-DAE07E787CA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DBD2F-753C-4D25-B771-1E72035E1746}" type="pres">
      <dgm:prSet presAssocID="{8F9D9002-B762-4974-90EF-21A55F2CBF05}" presName="spacer" presStyleCnt="0"/>
      <dgm:spPr/>
    </dgm:pt>
    <dgm:pt modelId="{45567290-C55F-4912-A32C-4484FC446F95}" type="pres">
      <dgm:prSet presAssocID="{E4FC1952-9E1C-481B-AF7A-833864D26F1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C4F03-5520-4187-A55A-7220D5AEE200}" type="pres">
      <dgm:prSet presAssocID="{13B13751-DA71-4638-B1E7-BA939310571A}" presName="spacer" presStyleCnt="0"/>
      <dgm:spPr/>
    </dgm:pt>
    <dgm:pt modelId="{7C6FAD49-46A5-4AED-8D04-F06D8643ECBF}" type="pres">
      <dgm:prSet presAssocID="{76F22AF4-7B95-4765-9DA0-167D518A7BB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F9AA4C-AC22-4042-9631-8A21D83B3762}" type="presOf" srcId="{A7D8C16A-6725-4FA2-A4BC-2A6F05E835A2}" destId="{9FD94AA1-5474-40DA-A559-CC2176381989}" srcOrd="0" destOrd="0" presId="urn:microsoft.com/office/officeart/2005/8/layout/vList2"/>
    <dgm:cxn modelId="{77503ADB-96BD-478E-A9A0-47BD4E46D699}" type="presOf" srcId="{809C12B2-D877-4F74-BCB2-DAE07E787CAE}" destId="{63A1C902-0C8B-4EE9-B328-12BC0177A4C5}" srcOrd="0" destOrd="0" presId="urn:microsoft.com/office/officeart/2005/8/layout/vList2"/>
    <dgm:cxn modelId="{FE2690DC-DF1C-45C4-8F44-97F2C7465251}" srcId="{E0F0EE32-C445-4BF8-BAB1-EF30805291F1}" destId="{809C12B2-D877-4F74-BCB2-DAE07E787CAE}" srcOrd="1" destOrd="0" parTransId="{92D3EE99-C662-443B-A86C-2B0E78AA9428}" sibTransId="{8F9D9002-B762-4974-90EF-21A55F2CBF05}"/>
    <dgm:cxn modelId="{3ED937C8-5BBB-45C6-9BF3-9D2A5495B8A8}" type="presOf" srcId="{76F22AF4-7B95-4765-9DA0-167D518A7BB4}" destId="{7C6FAD49-46A5-4AED-8D04-F06D8643ECBF}" srcOrd="0" destOrd="0" presId="urn:microsoft.com/office/officeart/2005/8/layout/vList2"/>
    <dgm:cxn modelId="{B73A0B28-0F40-48BA-BBE1-EC33BCAEC640}" type="presOf" srcId="{E0F0EE32-C445-4BF8-BAB1-EF30805291F1}" destId="{D45EBCAA-E0B9-4A90-82BC-13E3256134BB}" srcOrd="0" destOrd="0" presId="urn:microsoft.com/office/officeart/2005/8/layout/vList2"/>
    <dgm:cxn modelId="{0D98C5E3-E0A6-45C8-875F-8E796F2B382C}" srcId="{E0F0EE32-C445-4BF8-BAB1-EF30805291F1}" destId="{A7D8C16A-6725-4FA2-A4BC-2A6F05E835A2}" srcOrd="0" destOrd="0" parTransId="{A018505A-90B8-4F78-B97F-ADF58E26D824}" sibTransId="{150908D6-E26C-4F14-B031-7225519DDD50}"/>
    <dgm:cxn modelId="{3F4F0743-AFC2-4C02-A102-EA398D7F940F}" type="presOf" srcId="{E4FC1952-9E1C-481B-AF7A-833864D26F1B}" destId="{45567290-C55F-4912-A32C-4484FC446F95}" srcOrd="0" destOrd="0" presId="urn:microsoft.com/office/officeart/2005/8/layout/vList2"/>
    <dgm:cxn modelId="{4B0BBE4A-0E1E-47B7-AC25-4D7998D19FE9}" srcId="{E0F0EE32-C445-4BF8-BAB1-EF30805291F1}" destId="{76F22AF4-7B95-4765-9DA0-167D518A7BB4}" srcOrd="3" destOrd="0" parTransId="{2D957933-A9F3-4DFD-BF4C-34A80165964D}" sibTransId="{2CC83D8B-0473-48ED-9CD1-2AC32AA4E1C0}"/>
    <dgm:cxn modelId="{EAF51879-D57B-4828-A6E3-255ECA03676D}" srcId="{E0F0EE32-C445-4BF8-BAB1-EF30805291F1}" destId="{E4FC1952-9E1C-481B-AF7A-833864D26F1B}" srcOrd="2" destOrd="0" parTransId="{4A5CB436-2DCF-4D10-B266-44F5483D7EC3}" sibTransId="{13B13751-DA71-4638-B1E7-BA939310571A}"/>
    <dgm:cxn modelId="{EC96E34A-BA02-4A25-9290-61799798037D}" type="presParOf" srcId="{D45EBCAA-E0B9-4A90-82BC-13E3256134BB}" destId="{9FD94AA1-5474-40DA-A559-CC2176381989}" srcOrd="0" destOrd="0" presId="urn:microsoft.com/office/officeart/2005/8/layout/vList2"/>
    <dgm:cxn modelId="{FCE9D8ED-33E8-4F4A-9820-6AC4362DDA82}" type="presParOf" srcId="{D45EBCAA-E0B9-4A90-82BC-13E3256134BB}" destId="{E10F4FA5-C595-4575-8294-68AE5B7E779B}" srcOrd="1" destOrd="0" presId="urn:microsoft.com/office/officeart/2005/8/layout/vList2"/>
    <dgm:cxn modelId="{2C4A8EBD-367D-4C9C-BFF9-75A5D317815F}" type="presParOf" srcId="{D45EBCAA-E0B9-4A90-82BC-13E3256134BB}" destId="{63A1C902-0C8B-4EE9-B328-12BC0177A4C5}" srcOrd="2" destOrd="0" presId="urn:microsoft.com/office/officeart/2005/8/layout/vList2"/>
    <dgm:cxn modelId="{BCD84CDB-9453-4E01-AD47-04C0F5570E3A}" type="presParOf" srcId="{D45EBCAA-E0B9-4A90-82BC-13E3256134BB}" destId="{B2EDBD2F-753C-4D25-B771-1E72035E1746}" srcOrd="3" destOrd="0" presId="urn:microsoft.com/office/officeart/2005/8/layout/vList2"/>
    <dgm:cxn modelId="{22356AE1-ABD9-4EA9-8729-73D50E2A9C4E}" type="presParOf" srcId="{D45EBCAA-E0B9-4A90-82BC-13E3256134BB}" destId="{45567290-C55F-4912-A32C-4484FC446F95}" srcOrd="4" destOrd="0" presId="urn:microsoft.com/office/officeart/2005/8/layout/vList2"/>
    <dgm:cxn modelId="{6B151557-303A-4DF9-84A9-3B48C47A2B83}" type="presParOf" srcId="{D45EBCAA-E0B9-4A90-82BC-13E3256134BB}" destId="{1C5C4F03-5520-4187-A55A-7220D5AEE200}" srcOrd="5" destOrd="0" presId="urn:microsoft.com/office/officeart/2005/8/layout/vList2"/>
    <dgm:cxn modelId="{C4069E5C-0D5D-4ACD-B529-101100BAC02D}" type="presParOf" srcId="{D45EBCAA-E0B9-4A90-82BC-13E3256134BB}" destId="{7C6FAD49-46A5-4AED-8D04-F06D8643ECB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995C589-0F5C-4388-9B6C-FEFC1D628A04}" type="doc">
      <dgm:prSet loTypeId="urn:microsoft.com/office/officeart/2005/8/layout/vList2" loCatId="list" qsTypeId="urn:microsoft.com/office/officeart/2009/2/quickstyle/3d8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E9BC7EC-497B-49EB-9B76-102025586CF6}">
      <dgm:prSet/>
      <dgm:spPr/>
      <dgm:t>
        <a:bodyPr/>
        <a:lstStyle/>
        <a:p>
          <a:pPr rtl="0"/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Идея гармонии сфер и магии чисел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E67926-F08D-4A3A-B26E-AE9F637BF5DC}" type="parTrans" cxnId="{CC75176D-1100-491C-8295-5F379B8EA814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B5D85B-E39D-4EB2-A443-17F3BA7C363C}" type="sibTrans" cxnId="{CC75176D-1100-491C-8295-5F379B8EA814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42EB6B-3B87-406A-809F-7C5891D387A1}" type="pres">
      <dgm:prSet presAssocID="{1995C589-0F5C-4388-9B6C-FEFC1D628A0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2ACB8A-7BC8-4A25-A429-DE6F7BBBAE32}" type="pres">
      <dgm:prSet presAssocID="{5E9BC7EC-497B-49EB-9B76-102025586CF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8534C3-F00C-4077-9934-B3181BBFD8E6}" type="presOf" srcId="{1995C589-0F5C-4388-9B6C-FEFC1D628A04}" destId="{C942EB6B-3B87-406A-809F-7C5891D387A1}" srcOrd="0" destOrd="0" presId="urn:microsoft.com/office/officeart/2005/8/layout/vList2"/>
    <dgm:cxn modelId="{CC75176D-1100-491C-8295-5F379B8EA814}" srcId="{1995C589-0F5C-4388-9B6C-FEFC1D628A04}" destId="{5E9BC7EC-497B-49EB-9B76-102025586CF6}" srcOrd="0" destOrd="0" parTransId="{2CE67926-F08D-4A3A-B26E-AE9F637BF5DC}" sibTransId="{0EB5D85B-E39D-4EB2-A443-17F3BA7C363C}"/>
    <dgm:cxn modelId="{AC98F226-54A9-43B6-A290-5DC076D23163}" type="presOf" srcId="{5E9BC7EC-497B-49EB-9B76-102025586CF6}" destId="{0D2ACB8A-7BC8-4A25-A429-DE6F7BBBAE32}" srcOrd="0" destOrd="0" presId="urn:microsoft.com/office/officeart/2005/8/layout/vList2"/>
    <dgm:cxn modelId="{4073C4C2-E752-49FE-ACEE-3E97DCCEA4A7}" type="presParOf" srcId="{C942EB6B-3B87-406A-809F-7C5891D387A1}" destId="{0D2ACB8A-7BC8-4A25-A429-DE6F7BBBAE3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10EF487-A630-4E21-A30D-AB8F0AA146E3}" type="doc">
      <dgm:prSet loTypeId="urn:microsoft.com/office/officeart/2005/8/layout/equation1" loCatId="process" qsTypeId="urn:microsoft.com/office/officeart/2005/8/quickstyle/3d1" qsCatId="3D" csTypeId="urn:microsoft.com/office/officeart/2005/8/colors/colorful4" csCatId="colorful" phldr="1"/>
      <dgm:spPr/>
    </dgm:pt>
    <dgm:pt modelId="{9B8F0DD8-5E03-4013-8BD5-59C09ACDC444}">
      <dgm:prSet phldrT="[Текст]" custT="1"/>
      <dgm:spPr/>
      <dgm:t>
        <a:bodyPr/>
        <a:lstStyle/>
        <a:p>
          <a:r>
            <a:rPr lang="ru-RU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9</a:t>
          </a:r>
          <a:endParaRPr lang="ru-RU" sz="9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230EC0BA-D5BB-464B-9BE2-B03D9C671681}" type="parTrans" cxnId="{D9821A67-0F11-4E5A-A276-65D61928CFF5}">
      <dgm:prSet/>
      <dgm:spPr/>
      <dgm:t>
        <a:bodyPr/>
        <a:lstStyle/>
        <a:p>
          <a:endParaRPr lang="ru-RU"/>
        </a:p>
      </dgm:t>
    </dgm:pt>
    <dgm:pt modelId="{1E912317-0472-4A56-AA72-AF301BB982FE}" type="sibTrans" cxnId="{D9821A67-0F11-4E5A-A276-65D61928CFF5}">
      <dgm:prSet/>
      <dgm:spPr/>
      <dgm:t>
        <a:bodyPr/>
        <a:lstStyle/>
        <a:p>
          <a:endParaRPr lang="ru-RU"/>
        </a:p>
      </dgm:t>
    </dgm:pt>
    <dgm:pt modelId="{FA5D3F53-6B41-45B1-8B26-D54ADDB7FF55}">
      <dgm:prSet phldrT="[Текст]" custT="1"/>
      <dgm:spPr/>
      <dgm:t>
        <a:bodyPr/>
        <a:lstStyle/>
        <a:p>
          <a:r>
            <a:rPr lang="ru-RU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?</a:t>
          </a:r>
          <a:endParaRPr lang="ru-RU" sz="9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54468637-2094-4020-A248-C42E598CCF3B}" type="parTrans" cxnId="{281A0919-205C-4F8F-9360-8F127F7D78FD}">
      <dgm:prSet/>
      <dgm:spPr/>
      <dgm:t>
        <a:bodyPr/>
        <a:lstStyle/>
        <a:p>
          <a:endParaRPr lang="ru-RU"/>
        </a:p>
      </dgm:t>
    </dgm:pt>
    <dgm:pt modelId="{ECF260EF-659C-41EF-A1C7-94DED8B97734}" type="sibTrans" cxnId="{281A0919-205C-4F8F-9360-8F127F7D78FD}">
      <dgm:prSet/>
      <dgm:spPr/>
      <dgm:t>
        <a:bodyPr/>
        <a:lstStyle/>
        <a:p>
          <a:endParaRPr lang="ru-RU"/>
        </a:p>
      </dgm:t>
    </dgm:pt>
    <dgm:pt modelId="{858FD360-0550-44CF-A766-E0977BB6FEBF}">
      <dgm:prSet phldrT="[Текст]" custT="1"/>
      <dgm:spPr/>
      <dgm:t>
        <a:bodyPr/>
        <a:lstStyle/>
        <a:p>
          <a:r>
            <a:rPr lang="ru-RU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10</a:t>
          </a:r>
          <a:endParaRPr lang="ru-RU" sz="9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FC8ED540-CDF7-45E5-832B-570989AAB254}" type="parTrans" cxnId="{57A54361-53AB-4E83-B7D2-F7908934497E}">
      <dgm:prSet/>
      <dgm:spPr/>
      <dgm:t>
        <a:bodyPr/>
        <a:lstStyle/>
        <a:p>
          <a:endParaRPr lang="ru-RU"/>
        </a:p>
      </dgm:t>
    </dgm:pt>
    <dgm:pt modelId="{1D1FBABF-1798-46C4-92E4-F25207E02707}" type="sibTrans" cxnId="{57A54361-53AB-4E83-B7D2-F7908934497E}">
      <dgm:prSet/>
      <dgm:spPr/>
      <dgm:t>
        <a:bodyPr/>
        <a:lstStyle/>
        <a:p>
          <a:endParaRPr lang="ru-RU"/>
        </a:p>
      </dgm:t>
    </dgm:pt>
    <dgm:pt modelId="{01566E3A-AC1E-42B1-ADE9-C70305C40F23}" type="pres">
      <dgm:prSet presAssocID="{810EF487-A630-4E21-A30D-AB8F0AA146E3}" presName="linearFlow" presStyleCnt="0">
        <dgm:presLayoutVars>
          <dgm:dir/>
          <dgm:resizeHandles val="exact"/>
        </dgm:presLayoutVars>
      </dgm:prSet>
      <dgm:spPr/>
    </dgm:pt>
    <dgm:pt modelId="{3D3E5A2A-9378-47EB-8639-A1E01AF51285}" type="pres">
      <dgm:prSet presAssocID="{9B8F0DD8-5E03-4013-8BD5-59C09ACDC444}" presName="node" presStyleLbl="node1" presStyleIdx="0" presStyleCnt="3" custScaleX="120030" custScaleY="129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1AFFF9-4295-472C-9A41-80C30DC9F770}" type="pres">
      <dgm:prSet presAssocID="{1E912317-0472-4A56-AA72-AF301BB982FE}" presName="spacerL" presStyleCnt="0"/>
      <dgm:spPr/>
    </dgm:pt>
    <dgm:pt modelId="{110FDABE-F346-4E08-BDFE-B11270A480C8}" type="pres">
      <dgm:prSet presAssocID="{1E912317-0472-4A56-AA72-AF301BB982F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F92F90F9-704C-4A49-B65D-F430CEADABFC}" type="pres">
      <dgm:prSet presAssocID="{1E912317-0472-4A56-AA72-AF301BB982FE}" presName="spacerR" presStyleCnt="0"/>
      <dgm:spPr/>
    </dgm:pt>
    <dgm:pt modelId="{1FF8F900-7035-4D3C-A3AE-4DE386757614}" type="pres">
      <dgm:prSet presAssocID="{FA5D3F53-6B41-45B1-8B26-D54ADDB7FF55}" presName="node" presStyleLbl="node1" presStyleIdx="1" presStyleCnt="3" custScaleX="86829" custScaleY="120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3A2D1C-6144-4C43-8909-E096E6815596}" type="pres">
      <dgm:prSet presAssocID="{ECF260EF-659C-41EF-A1C7-94DED8B97734}" presName="spacerL" presStyleCnt="0"/>
      <dgm:spPr/>
    </dgm:pt>
    <dgm:pt modelId="{6FCAFFF7-FB08-4B8E-95A6-9A1A47B1700E}" type="pres">
      <dgm:prSet presAssocID="{ECF260EF-659C-41EF-A1C7-94DED8B97734}" presName="sibTrans" presStyleLbl="sibTrans2D1" presStyleIdx="1" presStyleCnt="2" custScaleX="118798" custScaleY="108695"/>
      <dgm:spPr/>
      <dgm:t>
        <a:bodyPr/>
        <a:lstStyle/>
        <a:p>
          <a:endParaRPr lang="ru-RU"/>
        </a:p>
      </dgm:t>
    </dgm:pt>
    <dgm:pt modelId="{6F95083C-65D7-4C73-9D5F-8ED860D31F3F}" type="pres">
      <dgm:prSet presAssocID="{ECF260EF-659C-41EF-A1C7-94DED8B97734}" presName="spacerR" presStyleCnt="0"/>
      <dgm:spPr/>
    </dgm:pt>
    <dgm:pt modelId="{6275CC2D-CAA6-408F-BF9C-5A355F4D8877}" type="pres">
      <dgm:prSet presAssocID="{858FD360-0550-44CF-A766-E0977BB6FEBF}" presName="node" presStyleLbl="node1" presStyleIdx="2" presStyleCnt="3" custScaleX="184235" custScaleY="92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A54361-53AB-4E83-B7D2-F7908934497E}" srcId="{810EF487-A630-4E21-A30D-AB8F0AA146E3}" destId="{858FD360-0550-44CF-A766-E0977BB6FEBF}" srcOrd="2" destOrd="0" parTransId="{FC8ED540-CDF7-45E5-832B-570989AAB254}" sibTransId="{1D1FBABF-1798-46C4-92E4-F25207E02707}"/>
    <dgm:cxn modelId="{689052D5-D564-4EAC-A033-E1C9108897D1}" type="presOf" srcId="{9B8F0DD8-5E03-4013-8BD5-59C09ACDC444}" destId="{3D3E5A2A-9378-47EB-8639-A1E01AF51285}" srcOrd="0" destOrd="0" presId="urn:microsoft.com/office/officeart/2005/8/layout/equation1"/>
    <dgm:cxn modelId="{87B16F66-E96E-49BF-AF04-7D6DB8330745}" type="presOf" srcId="{FA5D3F53-6B41-45B1-8B26-D54ADDB7FF55}" destId="{1FF8F900-7035-4D3C-A3AE-4DE386757614}" srcOrd="0" destOrd="0" presId="urn:microsoft.com/office/officeart/2005/8/layout/equation1"/>
    <dgm:cxn modelId="{281A0919-205C-4F8F-9360-8F127F7D78FD}" srcId="{810EF487-A630-4E21-A30D-AB8F0AA146E3}" destId="{FA5D3F53-6B41-45B1-8B26-D54ADDB7FF55}" srcOrd="1" destOrd="0" parTransId="{54468637-2094-4020-A248-C42E598CCF3B}" sibTransId="{ECF260EF-659C-41EF-A1C7-94DED8B97734}"/>
    <dgm:cxn modelId="{BE003CDE-8456-45CB-B236-896CE4104C25}" type="presOf" srcId="{ECF260EF-659C-41EF-A1C7-94DED8B97734}" destId="{6FCAFFF7-FB08-4B8E-95A6-9A1A47B1700E}" srcOrd="0" destOrd="0" presId="urn:microsoft.com/office/officeart/2005/8/layout/equation1"/>
    <dgm:cxn modelId="{9CED3C70-65C3-445A-810A-3DD00A31347D}" type="presOf" srcId="{858FD360-0550-44CF-A766-E0977BB6FEBF}" destId="{6275CC2D-CAA6-408F-BF9C-5A355F4D8877}" srcOrd="0" destOrd="0" presId="urn:microsoft.com/office/officeart/2005/8/layout/equation1"/>
    <dgm:cxn modelId="{A63B04AD-053A-4A91-851D-337EACD09CB6}" type="presOf" srcId="{810EF487-A630-4E21-A30D-AB8F0AA146E3}" destId="{01566E3A-AC1E-42B1-ADE9-C70305C40F23}" srcOrd="0" destOrd="0" presId="urn:microsoft.com/office/officeart/2005/8/layout/equation1"/>
    <dgm:cxn modelId="{D9821A67-0F11-4E5A-A276-65D61928CFF5}" srcId="{810EF487-A630-4E21-A30D-AB8F0AA146E3}" destId="{9B8F0DD8-5E03-4013-8BD5-59C09ACDC444}" srcOrd="0" destOrd="0" parTransId="{230EC0BA-D5BB-464B-9BE2-B03D9C671681}" sibTransId="{1E912317-0472-4A56-AA72-AF301BB982FE}"/>
    <dgm:cxn modelId="{1FD82C53-3F52-4E62-AC4C-8E92B573EF4A}" type="presOf" srcId="{1E912317-0472-4A56-AA72-AF301BB982FE}" destId="{110FDABE-F346-4E08-BDFE-B11270A480C8}" srcOrd="0" destOrd="0" presId="urn:microsoft.com/office/officeart/2005/8/layout/equation1"/>
    <dgm:cxn modelId="{B51A9595-5F28-464D-A73D-1DBF2E46EF5D}" type="presParOf" srcId="{01566E3A-AC1E-42B1-ADE9-C70305C40F23}" destId="{3D3E5A2A-9378-47EB-8639-A1E01AF51285}" srcOrd="0" destOrd="0" presId="urn:microsoft.com/office/officeart/2005/8/layout/equation1"/>
    <dgm:cxn modelId="{9FDF9804-CFD0-49BB-A5F4-78F5A9084C9E}" type="presParOf" srcId="{01566E3A-AC1E-42B1-ADE9-C70305C40F23}" destId="{B91AFFF9-4295-472C-9A41-80C30DC9F770}" srcOrd="1" destOrd="0" presId="urn:microsoft.com/office/officeart/2005/8/layout/equation1"/>
    <dgm:cxn modelId="{096F608B-2BD2-404D-8432-D8C2EFD87911}" type="presParOf" srcId="{01566E3A-AC1E-42B1-ADE9-C70305C40F23}" destId="{110FDABE-F346-4E08-BDFE-B11270A480C8}" srcOrd="2" destOrd="0" presId="urn:microsoft.com/office/officeart/2005/8/layout/equation1"/>
    <dgm:cxn modelId="{414D6675-DD51-46AE-9BC7-C34603A88463}" type="presParOf" srcId="{01566E3A-AC1E-42B1-ADE9-C70305C40F23}" destId="{F92F90F9-704C-4A49-B65D-F430CEADABFC}" srcOrd="3" destOrd="0" presId="urn:microsoft.com/office/officeart/2005/8/layout/equation1"/>
    <dgm:cxn modelId="{FE65D362-3CD8-47B2-9ECC-C8DC5072CA83}" type="presParOf" srcId="{01566E3A-AC1E-42B1-ADE9-C70305C40F23}" destId="{1FF8F900-7035-4D3C-A3AE-4DE386757614}" srcOrd="4" destOrd="0" presId="urn:microsoft.com/office/officeart/2005/8/layout/equation1"/>
    <dgm:cxn modelId="{6EA6E85B-7AB4-4A1E-A251-4A822285C14F}" type="presParOf" srcId="{01566E3A-AC1E-42B1-ADE9-C70305C40F23}" destId="{1E3A2D1C-6144-4C43-8909-E096E6815596}" srcOrd="5" destOrd="0" presId="urn:microsoft.com/office/officeart/2005/8/layout/equation1"/>
    <dgm:cxn modelId="{4CB0D28C-3660-4926-BE9A-7E8C51BDBE87}" type="presParOf" srcId="{01566E3A-AC1E-42B1-ADE9-C70305C40F23}" destId="{6FCAFFF7-FB08-4B8E-95A6-9A1A47B1700E}" srcOrd="6" destOrd="0" presId="urn:microsoft.com/office/officeart/2005/8/layout/equation1"/>
    <dgm:cxn modelId="{49042C22-E124-4194-A27C-C75F7F5F7DC3}" type="presParOf" srcId="{01566E3A-AC1E-42B1-ADE9-C70305C40F23}" destId="{6F95083C-65D7-4C73-9D5F-8ED860D31F3F}" srcOrd="7" destOrd="0" presId="urn:microsoft.com/office/officeart/2005/8/layout/equation1"/>
    <dgm:cxn modelId="{B7411703-49AC-4BA8-90D5-E8E7788CF186}" type="presParOf" srcId="{01566E3A-AC1E-42B1-ADE9-C70305C40F23}" destId="{6275CC2D-CAA6-408F-BF9C-5A355F4D8877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38D9EE3-9ED0-4060-A14B-3ED3F4169974}" type="doc">
      <dgm:prSet loTypeId="urn:microsoft.com/office/officeart/2005/8/layout/vList2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6C9580CB-7A19-49F5-BED3-38ED4D6783B1}">
      <dgm:prSet custT="1"/>
      <dgm:spPr/>
      <dgm:t>
        <a:bodyPr/>
        <a:lstStyle/>
        <a:p>
          <a:pPr algn="ctr" rtl="0"/>
          <a:r>
            <a:rPr lang="ru-RU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Космос Платона</a:t>
          </a:r>
          <a:endParaRPr lang="ru-RU" sz="36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31037318-5500-4208-B317-DF74F16400C1}" type="parTrans" cxnId="{78294B97-F6F4-4C47-A6E8-EEE0613027AA}">
      <dgm:prSet/>
      <dgm:spPr/>
      <dgm:t>
        <a:bodyPr/>
        <a:lstStyle/>
        <a:p>
          <a:endParaRPr lang="ru-RU"/>
        </a:p>
      </dgm:t>
    </dgm:pt>
    <dgm:pt modelId="{52C7D322-BA0F-4FE3-A5CD-A810F79B0F5A}" type="sibTrans" cxnId="{78294B97-F6F4-4C47-A6E8-EEE0613027AA}">
      <dgm:prSet/>
      <dgm:spPr/>
      <dgm:t>
        <a:bodyPr/>
        <a:lstStyle/>
        <a:p>
          <a:endParaRPr lang="ru-RU"/>
        </a:p>
      </dgm:t>
    </dgm:pt>
    <dgm:pt modelId="{715E808E-71DA-4982-A161-B89F4FBEBD23}" type="pres">
      <dgm:prSet presAssocID="{A38D9EE3-9ED0-4060-A14B-3ED3F41699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BE4AD1-1BFC-4A91-8DB3-65146C36F2C9}" type="pres">
      <dgm:prSet presAssocID="{6C9580CB-7A19-49F5-BED3-38ED4D6783B1}" presName="parentText" presStyleLbl="node1" presStyleIdx="0" presStyleCnt="1" custScaleX="88992" custScaleY="399012" custLinFactY="85893" custLinFactNeighborX="-72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294B97-F6F4-4C47-A6E8-EEE0613027AA}" srcId="{A38D9EE3-9ED0-4060-A14B-3ED3F4169974}" destId="{6C9580CB-7A19-49F5-BED3-38ED4D6783B1}" srcOrd="0" destOrd="0" parTransId="{31037318-5500-4208-B317-DF74F16400C1}" sibTransId="{52C7D322-BA0F-4FE3-A5CD-A810F79B0F5A}"/>
    <dgm:cxn modelId="{6736133A-01E0-44B3-B2E3-41E93812B89E}" type="presOf" srcId="{A38D9EE3-9ED0-4060-A14B-3ED3F4169974}" destId="{715E808E-71DA-4982-A161-B89F4FBEBD23}" srcOrd="0" destOrd="0" presId="urn:microsoft.com/office/officeart/2005/8/layout/vList2"/>
    <dgm:cxn modelId="{21A6801E-CE77-4151-8F85-DA7CDEE2B50B}" type="presOf" srcId="{6C9580CB-7A19-49F5-BED3-38ED4D6783B1}" destId="{7DBE4AD1-1BFC-4A91-8DB3-65146C36F2C9}" srcOrd="0" destOrd="0" presId="urn:microsoft.com/office/officeart/2005/8/layout/vList2"/>
    <dgm:cxn modelId="{D68028B0-62BD-4C12-BD03-74D7BEF3A373}" type="presParOf" srcId="{715E808E-71DA-4982-A161-B89F4FBEBD23}" destId="{7DBE4AD1-1BFC-4A91-8DB3-65146C36F2C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769C036-68A3-46FD-92BF-335752F93458}" type="doc">
      <dgm:prSet loTypeId="urn:microsoft.com/office/officeart/2005/8/layout/radial6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4B4FD94-1773-489C-A8E2-2B59B44B3D8D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Мировая душа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8A9A29F4-2A58-4040-B8BD-858998975526}" type="parTrans" cxnId="{A5C4042B-F4AE-4163-B245-E930D7CFDEEB}">
      <dgm:prSet/>
      <dgm:spPr/>
      <dgm:t>
        <a:bodyPr/>
        <a:lstStyle/>
        <a:p>
          <a:endParaRPr lang="ru-RU"/>
        </a:p>
      </dgm:t>
    </dgm:pt>
    <dgm:pt modelId="{9B52666B-E889-465B-BC23-2550D2CCF67A}" type="sibTrans" cxnId="{A5C4042B-F4AE-4163-B245-E930D7CFDEEB}">
      <dgm:prSet/>
      <dgm:spPr/>
      <dgm:t>
        <a:bodyPr/>
        <a:lstStyle/>
        <a:p>
          <a:endParaRPr lang="ru-RU"/>
        </a:p>
      </dgm:t>
    </dgm:pt>
    <dgm:pt modelId="{22D29C25-4E04-4AB3-9BF0-591543BC2850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Вода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A02E0AE4-B2E1-4FE5-9C0C-B5DA225B95DC}" type="parTrans" cxnId="{944394EB-737B-4142-A7AF-32A5460ED43D}">
      <dgm:prSet/>
      <dgm:spPr/>
      <dgm:t>
        <a:bodyPr/>
        <a:lstStyle/>
        <a:p>
          <a:endParaRPr lang="ru-RU"/>
        </a:p>
      </dgm:t>
    </dgm:pt>
    <dgm:pt modelId="{EF99CCCB-0332-4FB4-9A5D-280018370E25}" type="sibTrans" cxnId="{944394EB-737B-4142-A7AF-32A5460ED43D}">
      <dgm:prSet/>
      <dgm:spPr/>
      <dgm:t>
        <a:bodyPr/>
        <a:lstStyle/>
        <a:p>
          <a:endParaRPr lang="ru-RU"/>
        </a:p>
      </dgm:t>
    </dgm:pt>
    <dgm:pt modelId="{9A72140F-2C5A-4109-9E7A-E75B2F7481C1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Воздух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B3FBE21D-7221-4B7D-86E6-F6A6E2D8B0F4}" type="parTrans" cxnId="{510FC3C6-E737-4151-9C75-BC99BF9EE5E4}">
      <dgm:prSet/>
      <dgm:spPr/>
      <dgm:t>
        <a:bodyPr/>
        <a:lstStyle/>
        <a:p>
          <a:endParaRPr lang="ru-RU"/>
        </a:p>
      </dgm:t>
    </dgm:pt>
    <dgm:pt modelId="{E9EA0EFC-95B3-4B1A-819C-9E3ED39CB77E}" type="sibTrans" cxnId="{510FC3C6-E737-4151-9C75-BC99BF9EE5E4}">
      <dgm:prSet/>
      <dgm:spPr/>
      <dgm:t>
        <a:bodyPr/>
        <a:lstStyle/>
        <a:p>
          <a:endParaRPr lang="ru-RU"/>
        </a:p>
      </dgm:t>
    </dgm:pt>
    <dgm:pt modelId="{509439B4-3003-43F7-87A2-E00C198CDF5A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Огонь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6AE8C07A-FB9F-4735-B5AD-4059BCA19F10}" type="parTrans" cxnId="{A317F121-BEE2-4D39-9B0C-67745C0E9821}">
      <dgm:prSet/>
      <dgm:spPr/>
      <dgm:t>
        <a:bodyPr/>
        <a:lstStyle/>
        <a:p>
          <a:endParaRPr lang="ru-RU"/>
        </a:p>
      </dgm:t>
    </dgm:pt>
    <dgm:pt modelId="{CF574157-D89A-4DFD-BDD5-F77FD715D721}" type="sibTrans" cxnId="{A317F121-BEE2-4D39-9B0C-67745C0E9821}">
      <dgm:prSet/>
      <dgm:spPr/>
      <dgm:t>
        <a:bodyPr/>
        <a:lstStyle/>
        <a:p>
          <a:endParaRPr lang="ru-RU"/>
        </a:p>
      </dgm:t>
    </dgm:pt>
    <dgm:pt modelId="{34000DD5-96ED-4CA7-85E9-69FB1D148D21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Земля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8E3E23CD-AC21-450C-B5D0-DAA7C8975447}" type="sibTrans" cxnId="{62FD18A6-2535-4FC4-92BC-88E4942B835C}">
      <dgm:prSet/>
      <dgm:spPr/>
      <dgm:t>
        <a:bodyPr/>
        <a:lstStyle/>
        <a:p>
          <a:endParaRPr lang="ru-RU"/>
        </a:p>
      </dgm:t>
    </dgm:pt>
    <dgm:pt modelId="{F1E22BBF-2DE5-49BD-9933-A637633494E9}" type="parTrans" cxnId="{62FD18A6-2535-4FC4-92BC-88E4942B835C}">
      <dgm:prSet/>
      <dgm:spPr/>
      <dgm:t>
        <a:bodyPr/>
        <a:lstStyle/>
        <a:p>
          <a:endParaRPr lang="ru-RU"/>
        </a:p>
      </dgm:t>
    </dgm:pt>
    <dgm:pt modelId="{267D21A2-1E51-4A49-AB58-B311634A4305}" type="pres">
      <dgm:prSet presAssocID="{2769C036-68A3-46FD-92BF-335752F9345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555319-709D-4670-BFF7-0EC18B205D45}" type="pres">
      <dgm:prSet presAssocID="{F4B4FD94-1773-489C-A8E2-2B59B44B3D8D}" presName="centerShape" presStyleLbl="node0" presStyleIdx="0" presStyleCnt="1"/>
      <dgm:spPr/>
      <dgm:t>
        <a:bodyPr/>
        <a:lstStyle/>
        <a:p>
          <a:endParaRPr lang="ru-RU"/>
        </a:p>
      </dgm:t>
    </dgm:pt>
    <dgm:pt modelId="{F8BB367C-E5E4-4A79-88D5-8805CAAF5BE3}" type="pres">
      <dgm:prSet presAssocID="{34000DD5-96ED-4CA7-85E9-69FB1D148D21}" presName="node" presStyleLbl="node1" presStyleIdx="0" presStyleCnt="4" custScaleX="148928" custScaleY="1181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22E4D0-4653-4F43-B374-8152CF01BEFF}" type="pres">
      <dgm:prSet presAssocID="{34000DD5-96ED-4CA7-85E9-69FB1D148D21}" presName="dummy" presStyleCnt="0"/>
      <dgm:spPr/>
    </dgm:pt>
    <dgm:pt modelId="{5DEB1EF8-C413-4058-A092-F9C226931E62}" type="pres">
      <dgm:prSet presAssocID="{8E3E23CD-AC21-450C-B5D0-DAA7C8975447}" presName="sibTrans" presStyleLbl="sibTrans2D1" presStyleIdx="0" presStyleCnt="4"/>
      <dgm:spPr/>
      <dgm:t>
        <a:bodyPr/>
        <a:lstStyle/>
        <a:p>
          <a:endParaRPr lang="ru-RU"/>
        </a:p>
      </dgm:t>
    </dgm:pt>
    <dgm:pt modelId="{BBA53FE8-ACCF-492C-9B6F-5C6B90AB9D7D}" type="pres">
      <dgm:prSet presAssocID="{22D29C25-4E04-4AB3-9BF0-591543BC2850}" presName="node" presStyleLbl="node1" presStyleIdx="1" presStyleCnt="4" custScaleX="149193" custScaleY="129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89E92B-1C0D-40E9-AF6B-1857739B2707}" type="pres">
      <dgm:prSet presAssocID="{22D29C25-4E04-4AB3-9BF0-591543BC2850}" presName="dummy" presStyleCnt="0"/>
      <dgm:spPr/>
    </dgm:pt>
    <dgm:pt modelId="{077C73B3-ECC2-4044-83E7-947990135D48}" type="pres">
      <dgm:prSet presAssocID="{EF99CCCB-0332-4FB4-9A5D-280018370E25}" presName="sibTrans" presStyleLbl="sibTrans2D1" presStyleIdx="1" presStyleCnt="4"/>
      <dgm:spPr/>
      <dgm:t>
        <a:bodyPr/>
        <a:lstStyle/>
        <a:p>
          <a:endParaRPr lang="ru-RU"/>
        </a:p>
      </dgm:t>
    </dgm:pt>
    <dgm:pt modelId="{43AA22A8-F83E-4CF1-AF16-1902721E0679}" type="pres">
      <dgm:prSet presAssocID="{9A72140F-2C5A-4109-9E7A-E75B2F7481C1}" presName="node" presStyleLbl="node1" presStyleIdx="2" presStyleCnt="4" custScaleX="158104" custScaleY="104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98C36F-EDF4-47C1-B194-86C685FAA752}" type="pres">
      <dgm:prSet presAssocID="{9A72140F-2C5A-4109-9E7A-E75B2F7481C1}" presName="dummy" presStyleCnt="0"/>
      <dgm:spPr/>
    </dgm:pt>
    <dgm:pt modelId="{E36449FF-9A42-410F-9ACB-7D4AB2F48DE4}" type="pres">
      <dgm:prSet presAssocID="{E9EA0EFC-95B3-4B1A-819C-9E3ED39CB77E}" presName="sibTrans" presStyleLbl="sibTrans2D1" presStyleIdx="2" presStyleCnt="4"/>
      <dgm:spPr/>
      <dgm:t>
        <a:bodyPr/>
        <a:lstStyle/>
        <a:p>
          <a:endParaRPr lang="ru-RU"/>
        </a:p>
      </dgm:t>
    </dgm:pt>
    <dgm:pt modelId="{2745C30F-192C-4ECD-BE46-94D90EEA2377}" type="pres">
      <dgm:prSet presAssocID="{509439B4-3003-43F7-87A2-E00C198CDF5A}" presName="node" presStyleLbl="node1" presStyleIdx="3" presStyleCnt="4" custScaleX="149494" custScaleY="1382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A7068-D48C-4DAD-9B59-DF5A53E92DA6}" type="pres">
      <dgm:prSet presAssocID="{509439B4-3003-43F7-87A2-E00C198CDF5A}" presName="dummy" presStyleCnt="0"/>
      <dgm:spPr/>
    </dgm:pt>
    <dgm:pt modelId="{B30913CC-C029-4836-9B49-CAC63BE6759F}" type="pres">
      <dgm:prSet presAssocID="{CF574157-D89A-4DFD-BDD5-F77FD715D721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62FD18A6-2535-4FC4-92BC-88E4942B835C}" srcId="{F4B4FD94-1773-489C-A8E2-2B59B44B3D8D}" destId="{34000DD5-96ED-4CA7-85E9-69FB1D148D21}" srcOrd="0" destOrd="0" parTransId="{F1E22BBF-2DE5-49BD-9933-A637633494E9}" sibTransId="{8E3E23CD-AC21-450C-B5D0-DAA7C8975447}"/>
    <dgm:cxn modelId="{944394EB-737B-4142-A7AF-32A5460ED43D}" srcId="{F4B4FD94-1773-489C-A8E2-2B59B44B3D8D}" destId="{22D29C25-4E04-4AB3-9BF0-591543BC2850}" srcOrd="1" destOrd="0" parTransId="{A02E0AE4-B2E1-4FE5-9C0C-B5DA225B95DC}" sibTransId="{EF99CCCB-0332-4FB4-9A5D-280018370E25}"/>
    <dgm:cxn modelId="{1AB5B4F4-5DC6-4C6B-82B8-C7857F89A849}" type="presOf" srcId="{22D29C25-4E04-4AB3-9BF0-591543BC2850}" destId="{BBA53FE8-ACCF-492C-9B6F-5C6B90AB9D7D}" srcOrd="0" destOrd="0" presId="urn:microsoft.com/office/officeart/2005/8/layout/radial6"/>
    <dgm:cxn modelId="{A5C4042B-F4AE-4163-B245-E930D7CFDEEB}" srcId="{2769C036-68A3-46FD-92BF-335752F93458}" destId="{F4B4FD94-1773-489C-A8E2-2B59B44B3D8D}" srcOrd="0" destOrd="0" parTransId="{8A9A29F4-2A58-4040-B8BD-858998975526}" sibTransId="{9B52666B-E889-465B-BC23-2550D2CCF67A}"/>
    <dgm:cxn modelId="{A317F121-BEE2-4D39-9B0C-67745C0E9821}" srcId="{F4B4FD94-1773-489C-A8E2-2B59B44B3D8D}" destId="{509439B4-3003-43F7-87A2-E00C198CDF5A}" srcOrd="3" destOrd="0" parTransId="{6AE8C07A-FB9F-4735-B5AD-4059BCA19F10}" sibTransId="{CF574157-D89A-4DFD-BDD5-F77FD715D721}"/>
    <dgm:cxn modelId="{FD5F71A8-5101-4383-826E-348788412742}" type="presOf" srcId="{8E3E23CD-AC21-450C-B5D0-DAA7C8975447}" destId="{5DEB1EF8-C413-4058-A092-F9C226931E62}" srcOrd="0" destOrd="0" presId="urn:microsoft.com/office/officeart/2005/8/layout/radial6"/>
    <dgm:cxn modelId="{9A35F6C7-36BE-4DA8-95CB-26DE8F8E078A}" type="presOf" srcId="{9A72140F-2C5A-4109-9E7A-E75B2F7481C1}" destId="{43AA22A8-F83E-4CF1-AF16-1902721E0679}" srcOrd="0" destOrd="0" presId="urn:microsoft.com/office/officeart/2005/8/layout/radial6"/>
    <dgm:cxn modelId="{742C7A73-DD1F-4D6F-85DD-B33D0B3F5331}" type="presOf" srcId="{34000DD5-96ED-4CA7-85E9-69FB1D148D21}" destId="{F8BB367C-E5E4-4A79-88D5-8805CAAF5BE3}" srcOrd="0" destOrd="0" presId="urn:microsoft.com/office/officeart/2005/8/layout/radial6"/>
    <dgm:cxn modelId="{661E8F67-2DD5-41A3-9152-161F04463FE8}" type="presOf" srcId="{E9EA0EFC-95B3-4B1A-819C-9E3ED39CB77E}" destId="{E36449FF-9A42-410F-9ACB-7D4AB2F48DE4}" srcOrd="0" destOrd="0" presId="urn:microsoft.com/office/officeart/2005/8/layout/radial6"/>
    <dgm:cxn modelId="{CDDEE31A-1A82-4A48-ABAA-1A3F07028C4F}" type="presOf" srcId="{CF574157-D89A-4DFD-BDD5-F77FD715D721}" destId="{B30913CC-C029-4836-9B49-CAC63BE6759F}" srcOrd="0" destOrd="0" presId="urn:microsoft.com/office/officeart/2005/8/layout/radial6"/>
    <dgm:cxn modelId="{0530E627-4A6E-41BD-A442-286CFFBCAA7E}" type="presOf" srcId="{EF99CCCB-0332-4FB4-9A5D-280018370E25}" destId="{077C73B3-ECC2-4044-83E7-947990135D48}" srcOrd="0" destOrd="0" presId="urn:microsoft.com/office/officeart/2005/8/layout/radial6"/>
    <dgm:cxn modelId="{6F38C3BB-5DA4-42C8-A650-D707B5084E01}" type="presOf" srcId="{2769C036-68A3-46FD-92BF-335752F93458}" destId="{267D21A2-1E51-4A49-AB58-B311634A4305}" srcOrd="0" destOrd="0" presId="urn:microsoft.com/office/officeart/2005/8/layout/radial6"/>
    <dgm:cxn modelId="{510FC3C6-E737-4151-9C75-BC99BF9EE5E4}" srcId="{F4B4FD94-1773-489C-A8E2-2B59B44B3D8D}" destId="{9A72140F-2C5A-4109-9E7A-E75B2F7481C1}" srcOrd="2" destOrd="0" parTransId="{B3FBE21D-7221-4B7D-86E6-F6A6E2D8B0F4}" sibTransId="{E9EA0EFC-95B3-4B1A-819C-9E3ED39CB77E}"/>
    <dgm:cxn modelId="{7F2B94C0-5CE0-4379-850E-4827B6B6FCD3}" type="presOf" srcId="{509439B4-3003-43F7-87A2-E00C198CDF5A}" destId="{2745C30F-192C-4ECD-BE46-94D90EEA2377}" srcOrd="0" destOrd="0" presId="urn:microsoft.com/office/officeart/2005/8/layout/radial6"/>
    <dgm:cxn modelId="{AC2B38C4-0D31-4274-B855-A1AEA6428843}" type="presOf" srcId="{F4B4FD94-1773-489C-A8E2-2B59B44B3D8D}" destId="{A0555319-709D-4670-BFF7-0EC18B205D45}" srcOrd="0" destOrd="0" presId="urn:microsoft.com/office/officeart/2005/8/layout/radial6"/>
    <dgm:cxn modelId="{795F6192-B6AA-471A-843B-5CD99413E068}" type="presParOf" srcId="{267D21A2-1E51-4A49-AB58-B311634A4305}" destId="{A0555319-709D-4670-BFF7-0EC18B205D45}" srcOrd="0" destOrd="0" presId="urn:microsoft.com/office/officeart/2005/8/layout/radial6"/>
    <dgm:cxn modelId="{80688FB2-47AB-45EC-B7B3-D577A266EEF7}" type="presParOf" srcId="{267D21A2-1E51-4A49-AB58-B311634A4305}" destId="{F8BB367C-E5E4-4A79-88D5-8805CAAF5BE3}" srcOrd="1" destOrd="0" presId="urn:microsoft.com/office/officeart/2005/8/layout/radial6"/>
    <dgm:cxn modelId="{B1167A01-9346-4F4A-ABB7-A4A3D158F9FD}" type="presParOf" srcId="{267D21A2-1E51-4A49-AB58-B311634A4305}" destId="{2122E4D0-4653-4F43-B374-8152CF01BEFF}" srcOrd="2" destOrd="0" presId="urn:microsoft.com/office/officeart/2005/8/layout/radial6"/>
    <dgm:cxn modelId="{88F35BB8-3E47-470E-A78B-813B40948F42}" type="presParOf" srcId="{267D21A2-1E51-4A49-AB58-B311634A4305}" destId="{5DEB1EF8-C413-4058-A092-F9C226931E62}" srcOrd="3" destOrd="0" presId="urn:microsoft.com/office/officeart/2005/8/layout/radial6"/>
    <dgm:cxn modelId="{7EB50212-2DB7-441F-9B26-C935C7EC5264}" type="presParOf" srcId="{267D21A2-1E51-4A49-AB58-B311634A4305}" destId="{BBA53FE8-ACCF-492C-9B6F-5C6B90AB9D7D}" srcOrd="4" destOrd="0" presId="urn:microsoft.com/office/officeart/2005/8/layout/radial6"/>
    <dgm:cxn modelId="{35EA17E0-69C3-432C-8411-F5CC950848DD}" type="presParOf" srcId="{267D21A2-1E51-4A49-AB58-B311634A4305}" destId="{DD89E92B-1C0D-40E9-AF6B-1857739B2707}" srcOrd="5" destOrd="0" presId="urn:microsoft.com/office/officeart/2005/8/layout/radial6"/>
    <dgm:cxn modelId="{46625ABA-63C0-4506-ABEA-B85E0C2F9587}" type="presParOf" srcId="{267D21A2-1E51-4A49-AB58-B311634A4305}" destId="{077C73B3-ECC2-4044-83E7-947990135D48}" srcOrd="6" destOrd="0" presId="urn:microsoft.com/office/officeart/2005/8/layout/radial6"/>
    <dgm:cxn modelId="{9EDE1E4F-FBE1-421F-BBCD-13F7692C5928}" type="presParOf" srcId="{267D21A2-1E51-4A49-AB58-B311634A4305}" destId="{43AA22A8-F83E-4CF1-AF16-1902721E0679}" srcOrd="7" destOrd="0" presId="urn:microsoft.com/office/officeart/2005/8/layout/radial6"/>
    <dgm:cxn modelId="{6A6EE08F-B72B-4C7E-B66D-B2528C1C1D0C}" type="presParOf" srcId="{267D21A2-1E51-4A49-AB58-B311634A4305}" destId="{5898C36F-EDF4-47C1-B194-86C685FAA752}" srcOrd="8" destOrd="0" presId="urn:microsoft.com/office/officeart/2005/8/layout/radial6"/>
    <dgm:cxn modelId="{7DC2E7C5-8E92-4C53-8E54-B8D067392922}" type="presParOf" srcId="{267D21A2-1E51-4A49-AB58-B311634A4305}" destId="{E36449FF-9A42-410F-9ACB-7D4AB2F48DE4}" srcOrd="9" destOrd="0" presId="urn:microsoft.com/office/officeart/2005/8/layout/radial6"/>
    <dgm:cxn modelId="{95EC3AB1-5652-4704-A18E-D072491015A1}" type="presParOf" srcId="{267D21A2-1E51-4A49-AB58-B311634A4305}" destId="{2745C30F-192C-4ECD-BE46-94D90EEA2377}" srcOrd="10" destOrd="0" presId="urn:microsoft.com/office/officeart/2005/8/layout/radial6"/>
    <dgm:cxn modelId="{593AFFD0-AD64-4225-A7D1-DCBB15FD9756}" type="presParOf" srcId="{267D21A2-1E51-4A49-AB58-B311634A4305}" destId="{1E0A7068-D48C-4DAD-9B59-DF5A53E92DA6}" srcOrd="11" destOrd="0" presId="urn:microsoft.com/office/officeart/2005/8/layout/radial6"/>
    <dgm:cxn modelId="{E0EF57B7-E70B-4412-AE7A-D2D5680188F7}" type="presParOf" srcId="{267D21A2-1E51-4A49-AB58-B311634A4305}" destId="{B30913CC-C029-4836-9B49-CAC63BE6759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ADADBF9-0047-48C1-98FA-18B0A6BA87DB}" type="doc">
      <dgm:prSet loTypeId="urn:microsoft.com/office/officeart/2005/8/layout/vList2" loCatId="list" qsTypeId="urn:microsoft.com/office/officeart/2005/8/quickstyle/3d2" qsCatId="3D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C43DB3F8-767D-4426-8CCF-442C3CFE20A7}">
      <dgm:prSet custT="1"/>
      <dgm:spPr/>
      <dgm:t>
        <a:bodyPr/>
        <a:lstStyle/>
        <a:p>
          <a:pPr algn="ctr" rtl="0"/>
          <a:r>
            <a:rPr lang="ru-RU" sz="8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Космос</a:t>
          </a:r>
          <a:r>
            <a:rPr lang="ru-RU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 – живое, разумное существо.</a:t>
          </a:r>
          <a:endParaRPr lang="ru-RU" sz="6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918FBE04-1B9F-4B61-87B4-7CFF6CFF13FD}" type="parTrans" cxnId="{11692382-AE54-406B-A96E-BF9F919A2D02}">
      <dgm:prSet/>
      <dgm:spPr/>
      <dgm:t>
        <a:bodyPr/>
        <a:lstStyle/>
        <a:p>
          <a:endParaRPr lang="ru-RU"/>
        </a:p>
      </dgm:t>
    </dgm:pt>
    <dgm:pt modelId="{6E40D7EF-5BA1-4CFA-809D-1821116D025F}" type="sibTrans" cxnId="{11692382-AE54-406B-A96E-BF9F919A2D02}">
      <dgm:prSet/>
      <dgm:spPr/>
      <dgm:t>
        <a:bodyPr/>
        <a:lstStyle/>
        <a:p>
          <a:endParaRPr lang="ru-RU"/>
        </a:p>
      </dgm:t>
    </dgm:pt>
    <dgm:pt modelId="{401D67E9-8F40-4EB4-8DF6-CDB9B3F23C77}" type="pres">
      <dgm:prSet presAssocID="{EADADBF9-0047-48C1-98FA-18B0A6BA87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A7ECF6-0CAD-40A7-B6A0-AA903E4606F7}" type="pres">
      <dgm:prSet presAssocID="{C43DB3F8-767D-4426-8CCF-442C3CFE20A7}" presName="parentText" presStyleLbl="node1" presStyleIdx="0" presStyleCnt="1" custScaleY="787977" custLinFactNeighborX="-62999" custLinFactNeighborY="-77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692382-AE54-406B-A96E-BF9F919A2D02}" srcId="{EADADBF9-0047-48C1-98FA-18B0A6BA87DB}" destId="{C43DB3F8-767D-4426-8CCF-442C3CFE20A7}" srcOrd="0" destOrd="0" parTransId="{918FBE04-1B9F-4B61-87B4-7CFF6CFF13FD}" sibTransId="{6E40D7EF-5BA1-4CFA-809D-1821116D025F}"/>
    <dgm:cxn modelId="{767B9AB5-536A-457C-8E26-CE4AF25A271B}" type="presOf" srcId="{C43DB3F8-767D-4426-8CCF-442C3CFE20A7}" destId="{1EA7ECF6-0CAD-40A7-B6A0-AA903E4606F7}" srcOrd="0" destOrd="0" presId="urn:microsoft.com/office/officeart/2005/8/layout/vList2"/>
    <dgm:cxn modelId="{3895AB35-532B-416B-B213-C856A45C0C51}" type="presOf" srcId="{EADADBF9-0047-48C1-98FA-18B0A6BA87DB}" destId="{401D67E9-8F40-4EB4-8DF6-CDB9B3F23C77}" srcOrd="0" destOrd="0" presId="urn:microsoft.com/office/officeart/2005/8/layout/vList2"/>
    <dgm:cxn modelId="{6669CDAB-1765-4E3F-A31A-C5B5D8B88F92}" type="presParOf" srcId="{401D67E9-8F40-4EB4-8DF6-CDB9B3F23C77}" destId="{1EA7ECF6-0CAD-40A7-B6A0-AA903E4606F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98BFCFC-C457-4DBC-8751-16E27D8DA551}" type="doc">
      <dgm:prSet loTypeId="urn:microsoft.com/office/officeart/2005/8/layout/process2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57B9D0F-6D7F-4DD9-BC8C-E4A1A94C11A5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божественный разум </a:t>
          </a:r>
          <a:r>
            <a: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(Демиург)</a:t>
          </a:r>
          <a:endParaRPr lang="ru-RU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FFABE609-978A-46D3-9001-6F302725EA94}" type="parTrans" cxnId="{DB6E073A-EBD0-43AC-854A-4D20F91ACC1A}">
      <dgm:prSet/>
      <dgm:spPr/>
      <dgm:t>
        <a:bodyPr/>
        <a:lstStyle/>
        <a:p>
          <a:endParaRPr lang="ru-RU"/>
        </a:p>
      </dgm:t>
    </dgm:pt>
    <dgm:pt modelId="{93DD229C-8D7B-444C-8B1F-009F57B814B0}" type="sibTrans" cxnId="{DB6E073A-EBD0-43AC-854A-4D20F91ACC1A}">
      <dgm:prSet/>
      <dgm:spPr/>
      <dgm:t>
        <a:bodyPr/>
        <a:lstStyle/>
        <a:p>
          <a:endParaRPr lang="ru-RU"/>
        </a:p>
      </dgm:t>
    </dgm:pt>
    <dgm:pt modelId="{E79EF896-BFAB-4B77-9BA6-9E00E2CD1617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его творение</a:t>
          </a:r>
          <a:b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</a:br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(мир)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4BA8CC36-9E69-4A9E-BF17-568F5441D74B}" type="parTrans" cxnId="{6CA0C9B2-49B5-4684-8323-6C27B1D4BC42}">
      <dgm:prSet/>
      <dgm:spPr/>
      <dgm:t>
        <a:bodyPr/>
        <a:lstStyle/>
        <a:p>
          <a:endParaRPr lang="ru-RU"/>
        </a:p>
      </dgm:t>
    </dgm:pt>
    <dgm:pt modelId="{D0D5C8DA-F0C8-464D-AA85-C98362B6E68C}" type="sibTrans" cxnId="{6CA0C9B2-49B5-4684-8323-6C27B1D4BC42}">
      <dgm:prSet/>
      <dgm:spPr/>
      <dgm:t>
        <a:bodyPr/>
        <a:lstStyle/>
        <a:p>
          <a:endParaRPr lang="ru-RU"/>
        </a:p>
      </dgm:t>
    </dgm:pt>
    <dgm:pt modelId="{D9029A15-6097-4AF9-9C4C-EBF8C64A21DF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Мировая душа и мировое тело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1E2ECF14-9414-4F7C-9378-D75B7BD4AA08}" type="parTrans" cxnId="{17345BA4-821F-4A05-847F-344157FBB68E}">
      <dgm:prSet/>
      <dgm:spPr/>
      <dgm:t>
        <a:bodyPr/>
        <a:lstStyle/>
        <a:p>
          <a:endParaRPr lang="ru-RU"/>
        </a:p>
      </dgm:t>
    </dgm:pt>
    <dgm:pt modelId="{8166D0DD-FFE1-47BA-A2F6-AE57894DB112}" type="sibTrans" cxnId="{17345BA4-821F-4A05-847F-344157FBB68E}">
      <dgm:prSet/>
      <dgm:spPr/>
      <dgm:t>
        <a:bodyPr/>
        <a:lstStyle/>
        <a:p>
          <a:endParaRPr lang="ru-RU"/>
        </a:p>
      </dgm:t>
    </dgm:pt>
    <dgm:pt modelId="{D0AA8097-F865-40AD-8947-540111303C45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идеи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6655507A-5ADD-4247-9DBA-43903CF77234}" type="sibTrans" cxnId="{494359C5-C0B7-42AE-BBC3-579CE870DD75}">
      <dgm:prSet/>
      <dgm:spPr/>
      <dgm:t>
        <a:bodyPr/>
        <a:lstStyle/>
        <a:p>
          <a:endParaRPr lang="ru-RU"/>
        </a:p>
      </dgm:t>
    </dgm:pt>
    <dgm:pt modelId="{BCCAD0FD-744F-41F0-B1C1-0BFCFFD18F42}" type="parTrans" cxnId="{494359C5-C0B7-42AE-BBC3-579CE870DD75}">
      <dgm:prSet/>
      <dgm:spPr/>
      <dgm:t>
        <a:bodyPr/>
        <a:lstStyle/>
        <a:p>
          <a:endParaRPr lang="ru-RU"/>
        </a:p>
      </dgm:t>
    </dgm:pt>
    <dgm:pt modelId="{6FA93529-2EBE-439E-A417-BEBB14906FA5}" type="pres">
      <dgm:prSet presAssocID="{298BFCFC-C457-4DBC-8751-16E27D8DA551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C34E94-273C-44A9-AE83-A01CDF470719}" type="pres">
      <dgm:prSet presAssocID="{957B9D0F-6D7F-4DD9-BC8C-E4A1A94C11A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F84ED7-9A91-4DF6-BF3A-8A577CD79819}" type="pres">
      <dgm:prSet presAssocID="{93DD229C-8D7B-444C-8B1F-009F57B814B0}" presName="sibTrans" presStyleLbl="sibTrans2D1" presStyleIdx="0" presStyleCnt="3"/>
      <dgm:spPr/>
      <dgm:t>
        <a:bodyPr/>
        <a:lstStyle/>
        <a:p>
          <a:endParaRPr lang="ru-RU"/>
        </a:p>
      </dgm:t>
    </dgm:pt>
    <dgm:pt modelId="{915951FF-B729-4421-B0C6-CD53EF02EC00}" type="pres">
      <dgm:prSet presAssocID="{93DD229C-8D7B-444C-8B1F-009F57B814B0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8AC058A4-0E4D-443A-A72C-9BBE9F8359B8}" type="pres">
      <dgm:prSet presAssocID="{E79EF896-BFAB-4B77-9BA6-9E00E2CD161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7CBA3C-F7DB-48CB-9A06-A58A6104B352}" type="pres">
      <dgm:prSet presAssocID="{D0D5C8DA-F0C8-464D-AA85-C98362B6E68C}" presName="sibTrans" presStyleLbl="sibTrans2D1" presStyleIdx="1" presStyleCnt="3"/>
      <dgm:spPr/>
      <dgm:t>
        <a:bodyPr/>
        <a:lstStyle/>
        <a:p>
          <a:endParaRPr lang="ru-RU"/>
        </a:p>
      </dgm:t>
    </dgm:pt>
    <dgm:pt modelId="{431C5579-F87E-44A4-87A7-C6ADF44DA502}" type="pres">
      <dgm:prSet presAssocID="{D0D5C8DA-F0C8-464D-AA85-C98362B6E68C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94F21FEA-66F9-440D-AB8E-775763DB162D}" type="pres">
      <dgm:prSet presAssocID="{D9029A15-6097-4AF9-9C4C-EBF8C64A21D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B92080-BABE-4C4A-994D-8126DBF85EA5}" type="pres">
      <dgm:prSet presAssocID="{8166D0DD-FFE1-47BA-A2F6-AE57894DB112}" presName="sibTrans" presStyleLbl="sibTrans2D1" presStyleIdx="2" presStyleCnt="3"/>
      <dgm:spPr/>
      <dgm:t>
        <a:bodyPr/>
        <a:lstStyle/>
        <a:p>
          <a:endParaRPr lang="ru-RU"/>
        </a:p>
      </dgm:t>
    </dgm:pt>
    <dgm:pt modelId="{3A8B58D9-58DA-4B43-9D9D-8742F1DDA6E1}" type="pres">
      <dgm:prSet presAssocID="{8166D0DD-FFE1-47BA-A2F6-AE57894DB112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73376E3F-C895-4DAA-9762-45F5CBF3DEE8}" type="pres">
      <dgm:prSet presAssocID="{D0AA8097-F865-40AD-8947-540111303C4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21806A-86B0-4084-BEB6-BA358DE30681}" type="presOf" srcId="{D0D5C8DA-F0C8-464D-AA85-C98362B6E68C}" destId="{387CBA3C-F7DB-48CB-9A06-A58A6104B352}" srcOrd="0" destOrd="0" presId="urn:microsoft.com/office/officeart/2005/8/layout/process2"/>
    <dgm:cxn modelId="{15B785D3-91EF-4546-BE12-2577BC170C61}" type="presOf" srcId="{D0AA8097-F865-40AD-8947-540111303C45}" destId="{73376E3F-C895-4DAA-9762-45F5CBF3DEE8}" srcOrd="0" destOrd="0" presId="urn:microsoft.com/office/officeart/2005/8/layout/process2"/>
    <dgm:cxn modelId="{6CA0C9B2-49B5-4684-8323-6C27B1D4BC42}" srcId="{298BFCFC-C457-4DBC-8751-16E27D8DA551}" destId="{E79EF896-BFAB-4B77-9BA6-9E00E2CD1617}" srcOrd="1" destOrd="0" parTransId="{4BA8CC36-9E69-4A9E-BF17-568F5441D74B}" sibTransId="{D0D5C8DA-F0C8-464D-AA85-C98362B6E68C}"/>
    <dgm:cxn modelId="{88962E86-E8CF-4BEE-8E65-D9ED8D4F67FC}" type="presOf" srcId="{93DD229C-8D7B-444C-8B1F-009F57B814B0}" destId="{915951FF-B729-4421-B0C6-CD53EF02EC00}" srcOrd="1" destOrd="0" presId="urn:microsoft.com/office/officeart/2005/8/layout/process2"/>
    <dgm:cxn modelId="{2EE40582-191D-4D80-BEAA-3F6CB102ACC1}" type="presOf" srcId="{E79EF896-BFAB-4B77-9BA6-9E00E2CD1617}" destId="{8AC058A4-0E4D-443A-A72C-9BBE9F8359B8}" srcOrd="0" destOrd="0" presId="urn:microsoft.com/office/officeart/2005/8/layout/process2"/>
    <dgm:cxn modelId="{C78B7B37-7267-4393-BEE6-931938DDFD89}" type="presOf" srcId="{957B9D0F-6D7F-4DD9-BC8C-E4A1A94C11A5}" destId="{0EC34E94-273C-44A9-AE83-A01CDF470719}" srcOrd="0" destOrd="0" presId="urn:microsoft.com/office/officeart/2005/8/layout/process2"/>
    <dgm:cxn modelId="{515D443A-5CF6-4356-BBEE-76E5EBE387D1}" type="presOf" srcId="{D0D5C8DA-F0C8-464D-AA85-C98362B6E68C}" destId="{431C5579-F87E-44A4-87A7-C6ADF44DA502}" srcOrd="1" destOrd="0" presId="urn:microsoft.com/office/officeart/2005/8/layout/process2"/>
    <dgm:cxn modelId="{BFF20FB5-9DAD-4AC1-983A-AA5D345FDB3C}" type="presOf" srcId="{298BFCFC-C457-4DBC-8751-16E27D8DA551}" destId="{6FA93529-2EBE-439E-A417-BEBB14906FA5}" srcOrd="0" destOrd="0" presId="urn:microsoft.com/office/officeart/2005/8/layout/process2"/>
    <dgm:cxn modelId="{BBC814B8-C279-47E1-9226-BA8BB3B821DA}" type="presOf" srcId="{8166D0DD-FFE1-47BA-A2F6-AE57894DB112}" destId="{3A8B58D9-58DA-4B43-9D9D-8742F1DDA6E1}" srcOrd="1" destOrd="0" presId="urn:microsoft.com/office/officeart/2005/8/layout/process2"/>
    <dgm:cxn modelId="{92E1C93C-3010-4BCE-99D8-5EFCD860EE19}" type="presOf" srcId="{D9029A15-6097-4AF9-9C4C-EBF8C64A21DF}" destId="{94F21FEA-66F9-440D-AB8E-775763DB162D}" srcOrd="0" destOrd="0" presId="urn:microsoft.com/office/officeart/2005/8/layout/process2"/>
    <dgm:cxn modelId="{DB6E073A-EBD0-43AC-854A-4D20F91ACC1A}" srcId="{298BFCFC-C457-4DBC-8751-16E27D8DA551}" destId="{957B9D0F-6D7F-4DD9-BC8C-E4A1A94C11A5}" srcOrd="0" destOrd="0" parTransId="{FFABE609-978A-46D3-9001-6F302725EA94}" sibTransId="{93DD229C-8D7B-444C-8B1F-009F57B814B0}"/>
    <dgm:cxn modelId="{17345BA4-821F-4A05-847F-344157FBB68E}" srcId="{298BFCFC-C457-4DBC-8751-16E27D8DA551}" destId="{D9029A15-6097-4AF9-9C4C-EBF8C64A21DF}" srcOrd="2" destOrd="0" parTransId="{1E2ECF14-9414-4F7C-9378-D75B7BD4AA08}" sibTransId="{8166D0DD-FFE1-47BA-A2F6-AE57894DB112}"/>
    <dgm:cxn modelId="{1E0F5428-D04E-4729-B318-BDB0FF9C9640}" type="presOf" srcId="{93DD229C-8D7B-444C-8B1F-009F57B814B0}" destId="{DFF84ED7-9A91-4DF6-BF3A-8A577CD79819}" srcOrd="0" destOrd="0" presId="urn:microsoft.com/office/officeart/2005/8/layout/process2"/>
    <dgm:cxn modelId="{831DC880-07B4-41FB-91A1-D4599CEE484C}" type="presOf" srcId="{8166D0DD-FFE1-47BA-A2F6-AE57894DB112}" destId="{1CB92080-BABE-4C4A-994D-8126DBF85EA5}" srcOrd="0" destOrd="0" presId="urn:microsoft.com/office/officeart/2005/8/layout/process2"/>
    <dgm:cxn modelId="{494359C5-C0B7-42AE-BBC3-579CE870DD75}" srcId="{298BFCFC-C457-4DBC-8751-16E27D8DA551}" destId="{D0AA8097-F865-40AD-8947-540111303C45}" srcOrd="3" destOrd="0" parTransId="{BCCAD0FD-744F-41F0-B1C1-0BFCFFD18F42}" sibTransId="{6655507A-5ADD-4247-9DBA-43903CF77234}"/>
    <dgm:cxn modelId="{17986836-7428-49A0-9D3A-186F3AE15D10}" type="presParOf" srcId="{6FA93529-2EBE-439E-A417-BEBB14906FA5}" destId="{0EC34E94-273C-44A9-AE83-A01CDF470719}" srcOrd="0" destOrd="0" presId="urn:microsoft.com/office/officeart/2005/8/layout/process2"/>
    <dgm:cxn modelId="{7CD2A852-76D6-48D5-BBB3-36CE14CE013B}" type="presParOf" srcId="{6FA93529-2EBE-439E-A417-BEBB14906FA5}" destId="{DFF84ED7-9A91-4DF6-BF3A-8A577CD79819}" srcOrd="1" destOrd="0" presId="urn:microsoft.com/office/officeart/2005/8/layout/process2"/>
    <dgm:cxn modelId="{6A37A13B-9203-4ACF-A261-629D2D44B608}" type="presParOf" srcId="{DFF84ED7-9A91-4DF6-BF3A-8A577CD79819}" destId="{915951FF-B729-4421-B0C6-CD53EF02EC00}" srcOrd="0" destOrd="0" presId="urn:microsoft.com/office/officeart/2005/8/layout/process2"/>
    <dgm:cxn modelId="{4BE52E47-5983-4C73-9987-1B2C2A610F1E}" type="presParOf" srcId="{6FA93529-2EBE-439E-A417-BEBB14906FA5}" destId="{8AC058A4-0E4D-443A-A72C-9BBE9F8359B8}" srcOrd="2" destOrd="0" presId="urn:microsoft.com/office/officeart/2005/8/layout/process2"/>
    <dgm:cxn modelId="{8DCDB3DE-4944-4D1C-9EBE-3D4A81410570}" type="presParOf" srcId="{6FA93529-2EBE-439E-A417-BEBB14906FA5}" destId="{387CBA3C-F7DB-48CB-9A06-A58A6104B352}" srcOrd="3" destOrd="0" presId="urn:microsoft.com/office/officeart/2005/8/layout/process2"/>
    <dgm:cxn modelId="{910F85A3-441F-4486-83BA-B3DDCC550ECB}" type="presParOf" srcId="{387CBA3C-F7DB-48CB-9A06-A58A6104B352}" destId="{431C5579-F87E-44A4-87A7-C6ADF44DA502}" srcOrd="0" destOrd="0" presId="urn:microsoft.com/office/officeart/2005/8/layout/process2"/>
    <dgm:cxn modelId="{BFEE9157-A790-4EC3-9DD2-8D190478B1FF}" type="presParOf" srcId="{6FA93529-2EBE-439E-A417-BEBB14906FA5}" destId="{94F21FEA-66F9-440D-AB8E-775763DB162D}" srcOrd="4" destOrd="0" presId="urn:microsoft.com/office/officeart/2005/8/layout/process2"/>
    <dgm:cxn modelId="{B1A9C35E-F650-4B40-A37E-2870586282CB}" type="presParOf" srcId="{6FA93529-2EBE-439E-A417-BEBB14906FA5}" destId="{1CB92080-BABE-4C4A-994D-8126DBF85EA5}" srcOrd="5" destOrd="0" presId="urn:microsoft.com/office/officeart/2005/8/layout/process2"/>
    <dgm:cxn modelId="{D5627DD9-213A-41B6-AF4B-A2E5C38674A4}" type="presParOf" srcId="{1CB92080-BABE-4C4A-994D-8126DBF85EA5}" destId="{3A8B58D9-58DA-4B43-9D9D-8742F1DDA6E1}" srcOrd="0" destOrd="0" presId="urn:microsoft.com/office/officeart/2005/8/layout/process2"/>
    <dgm:cxn modelId="{9CBEC066-BB40-4E69-A743-73DCD5E5AAD8}" type="presParOf" srcId="{6FA93529-2EBE-439E-A417-BEBB14906FA5}" destId="{73376E3F-C895-4DAA-9762-45F5CBF3DEE8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53D291C-DF78-413F-926F-98C29149F2D8}" type="doc">
      <dgm:prSet loTypeId="urn:microsoft.com/office/officeart/2005/8/layout/vList2" loCatId="list" qsTypeId="urn:microsoft.com/office/officeart/2005/8/quickstyle/3d1" qsCatId="3D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93537A7A-145B-4181-A65B-E05679055A46}">
      <dgm:prSet phldrT="[Текст]" custT="1"/>
      <dgm:spPr/>
      <dgm:t>
        <a:bodyPr/>
        <a:lstStyle/>
        <a:p>
          <a:r>
            <a:rPr lang="ru-RU" sz="24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«Идеи» и «числа» - бестелесные прообразы пластических телесных типов вещей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5AA04BE2-BEAD-4E4C-B9F2-9E86EC203083}" type="parTrans" cxnId="{A683D31B-303D-4B59-BB19-D05A1CAE3FB6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9A988F2F-1590-4FB4-8E05-7031C9D9E165}" type="sibTrans" cxnId="{A683D31B-303D-4B59-BB19-D05A1CAE3FB6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643E264D-6522-43D6-ACF0-664246F4383E}">
      <dgm:prSet phldrT="[Текст]" custT="1"/>
      <dgm:spPr/>
      <dgm:t>
        <a:bodyPr/>
        <a:lstStyle/>
        <a:p>
          <a:r>
            <a:rPr lang="ru-RU" sz="20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«Идеи» и «числа» - прообразы закономерности, согласно которой все совершается в мире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F08C099A-5205-4B22-B477-7B6239F750EC}" type="sibTrans" cxnId="{F1A36086-2022-47C0-A229-D1FD929DA1AA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452676AA-8207-42E4-AB6D-7D9435409C65}" type="parTrans" cxnId="{F1A36086-2022-47C0-A229-D1FD929DA1AA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15335633-B844-408A-AAD4-BAFF3AD7F441}">
      <dgm:prSet phldrT="[Текст]" custT="1"/>
      <dgm:spPr/>
      <dgm:t>
        <a:bodyPr/>
        <a:lstStyle/>
        <a:p>
          <a:r>
            <a:rPr lang="ru-RU" sz="20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у Платона «идея» - единое в многообразии, одновременно причина и цель, сообщающая многому характер общности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087BA304-9827-47F6-969D-1C65CF5E51AA}" type="parTrans" cxnId="{8D9F9669-ED57-4AA6-A02B-649214AAB34C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14B4ECC3-E0AE-49AD-877A-9335D40E368B}" type="sibTrans" cxnId="{8D9F9669-ED57-4AA6-A02B-649214AAB34C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AAF55981-A7C0-48B5-BD3C-38335D468D70}">
      <dgm:prSet phldrT="[Текст]" custT="1"/>
      <dgm:spPr/>
      <dgm:t>
        <a:bodyPr/>
        <a:lstStyle/>
        <a:p>
          <a:r>
            <a:rPr lang="ru-RU" sz="20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у Платона, как и у пифагорейцев, «число» - причина порядка, связь вечно постоянного мирового строя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F0F75BE4-9E40-4EB0-B7DB-F0343A1CE9BB}" type="parTrans" cxnId="{D48C1B6C-48E0-47E5-B6AF-CDF5AD21D913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FF991126-300F-4612-BA72-3B58C91D4AA9}" type="sibTrans" cxnId="{D48C1B6C-48E0-47E5-B6AF-CDF5AD21D913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2BD4C933-7044-4EF9-9017-148BCF9E07F3}">
      <dgm:prSet phldrT="[Текст]" custT="1"/>
      <dgm:spPr/>
      <dgm:t>
        <a:bodyPr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«кормилица происхождения» (у пифагорейцев это было «беспредельным»)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06F370DE-E586-4815-AE87-CA2E572168A7}" type="sibTrans" cxnId="{660B8207-22DA-4846-8655-D8E0D2514AA5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71E7E100-95D7-484C-A59E-A6398C6D6D4C}" type="parTrans" cxnId="{660B8207-22DA-4846-8655-D8E0D2514AA5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E0992F25-5B4A-4E53-85AC-4BDD8B6A02C2}" type="pres">
      <dgm:prSet presAssocID="{B53D291C-DF78-413F-926F-98C29149F2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749307-8C56-472D-A5C3-12FA1832F8F5}" type="pres">
      <dgm:prSet presAssocID="{93537A7A-145B-4181-A65B-E05679055A4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69A3B-3722-448E-B147-5B1D927E1197}" type="pres">
      <dgm:prSet presAssocID="{9A988F2F-1590-4FB4-8E05-7031C9D9E165}" presName="spacer" presStyleCnt="0"/>
      <dgm:spPr/>
    </dgm:pt>
    <dgm:pt modelId="{132F206E-5823-4569-95E7-5410D6EAB36C}" type="pres">
      <dgm:prSet presAssocID="{643E264D-6522-43D6-ACF0-664246F4383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5AA7F-0F44-4B69-ABAD-3FC2095B4A13}" type="pres">
      <dgm:prSet presAssocID="{F08C099A-5205-4B22-B477-7B6239F750EC}" presName="spacer" presStyleCnt="0"/>
      <dgm:spPr/>
    </dgm:pt>
    <dgm:pt modelId="{EA0AC79F-9AFD-4A24-836D-2F2D80DFF8CD}" type="pres">
      <dgm:prSet presAssocID="{15335633-B844-408A-AAD4-BAFF3AD7F44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5593EE-0D0D-4318-8A8C-02CA490FB1EF}" type="pres">
      <dgm:prSet presAssocID="{14B4ECC3-E0AE-49AD-877A-9335D40E368B}" presName="spacer" presStyleCnt="0"/>
      <dgm:spPr/>
    </dgm:pt>
    <dgm:pt modelId="{478F6267-1CC6-4055-B519-CE1764B750EC}" type="pres">
      <dgm:prSet presAssocID="{AAF55981-A7C0-48B5-BD3C-38335D468D7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7ACF36-C8A1-4A66-ACD6-3AAE7FD40BCE}" type="pres">
      <dgm:prSet presAssocID="{FF991126-300F-4612-BA72-3B58C91D4AA9}" presName="spacer" presStyleCnt="0"/>
      <dgm:spPr/>
    </dgm:pt>
    <dgm:pt modelId="{F3CEDFCE-4400-4CA6-87D0-E82FFE551864}" type="pres">
      <dgm:prSet presAssocID="{2BD4C933-7044-4EF9-9017-148BCF9E07F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9F9669-ED57-4AA6-A02B-649214AAB34C}" srcId="{B53D291C-DF78-413F-926F-98C29149F2D8}" destId="{15335633-B844-408A-AAD4-BAFF3AD7F441}" srcOrd="2" destOrd="0" parTransId="{087BA304-9827-47F6-969D-1C65CF5E51AA}" sibTransId="{14B4ECC3-E0AE-49AD-877A-9335D40E368B}"/>
    <dgm:cxn modelId="{C71D7BB0-4EA8-4C48-AE92-36376D8A065F}" type="presOf" srcId="{93537A7A-145B-4181-A65B-E05679055A46}" destId="{20749307-8C56-472D-A5C3-12FA1832F8F5}" srcOrd="0" destOrd="0" presId="urn:microsoft.com/office/officeart/2005/8/layout/vList2"/>
    <dgm:cxn modelId="{A683D31B-303D-4B59-BB19-D05A1CAE3FB6}" srcId="{B53D291C-DF78-413F-926F-98C29149F2D8}" destId="{93537A7A-145B-4181-A65B-E05679055A46}" srcOrd="0" destOrd="0" parTransId="{5AA04BE2-BEAD-4E4C-B9F2-9E86EC203083}" sibTransId="{9A988F2F-1590-4FB4-8E05-7031C9D9E165}"/>
    <dgm:cxn modelId="{660B8207-22DA-4846-8655-D8E0D2514AA5}" srcId="{B53D291C-DF78-413F-926F-98C29149F2D8}" destId="{2BD4C933-7044-4EF9-9017-148BCF9E07F3}" srcOrd="4" destOrd="0" parTransId="{71E7E100-95D7-484C-A59E-A6398C6D6D4C}" sibTransId="{06F370DE-E586-4815-AE87-CA2E572168A7}"/>
    <dgm:cxn modelId="{BFB614A2-484E-4821-A080-FC7917B3D237}" type="presOf" srcId="{B53D291C-DF78-413F-926F-98C29149F2D8}" destId="{E0992F25-5B4A-4E53-85AC-4BDD8B6A02C2}" srcOrd="0" destOrd="0" presId="urn:microsoft.com/office/officeart/2005/8/layout/vList2"/>
    <dgm:cxn modelId="{CF155880-F443-417E-8299-DEEC84F55C27}" type="presOf" srcId="{15335633-B844-408A-AAD4-BAFF3AD7F441}" destId="{EA0AC79F-9AFD-4A24-836D-2F2D80DFF8CD}" srcOrd="0" destOrd="0" presId="urn:microsoft.com/office/officeart/2005/8/layout/vList2"/>
    <dgm:cxn modelId="{227BE2FA-6034-4D12-839D-9B84A579A582}" type="presOf" srcId="{AAF55981-A7C0-48B5-BD3C-38335D468D70}" destId="{478F6267-1CC6-4055-B519-CE1764B750EC}" srcOrd="0" destOrd="0" presId="urn:microsoft.com/office/officeart/2005/8/layout/vList2"/>
    <dgm:cxn modelId="{CB40097C-D0D6-41F2-82DD-EF3D71970820}" type="presOf" srcId="{643E264D-6522-43D6-ACF0-664246F4383E}" destId="{132F206E-5823-4569-95E7-5410D6EAB36C}" srcOrd="0" destOrd="0" presId="urn:microsoft.com/office/officeart/2005/8/layout/vList2"/>
    <dgm:cxn modelId="{34F14DC8-B250-4658-AEB9-FFEACAE18425}" type="presOf" srcId="{2BD4C933-7044-4EF9-9017-148BCF9E07F3}" destId="{F3CEDFCE-4400-4CA6-87D0-E82FFE551864}" srcOrd="0" destOrd="0" presId="urn:microsoft.com/office/officeart/2005/8/layout/vList2"/>
    <dgm:cxn modelId="{D48C1B6C-48E0-47E5-B6AF-CDF5AD21D913}" srcId="{B53D291C-DF78-413F-926F-98C29149F2D8}" destId="{AAF55981-A7C0-48B5-BD3C-38335D468D70}" srcOrd="3" destOrd="0" parTransId="{F0F75BE4-9E40-4EB0-B7DB-F0343A1CE9BB}" sibTransId="{FF991126-300F-4612-BA72-3B58C91D4AA9}"/>
    <dgm:cxn modelId="{F1A36086-2022-47C0-A229-D1FD929DA1AA}" srcId="{B53D291C-DF78-413F-926F-98C29149F2D8}" destId="{643E264D-6522-43D6-ACF0-664246F4383E}" srcOrd="1" destOrd="0" parTransId="{452676AA-8207-42E4-AB6D-7D9435409C65}" sibTransId="{F08C099A-5205-4B22-B477-7B6239F750EC}"/>
    <dgm:cxn modelId="{4DDC9C0D-7F27-41BF-8CD0-6397D995EB8C}" type="presParOf" srcId="{E0992F25-5B4A-4E53-85AC-4BDD8B6A02C2}" destId="{20749307-8C56-472D-A5C3-12FA1832F8F5}" srcOrd="0" destOrd="0" presId="urn:microsoft.com/office/officeart/2005/8/layout/vList2"/>
    <dgm:cxn modelId="{277D0056-345C-4357-8144-DC0BDA257860}" type="presParOf" srcId="{E0992F25-5B4A-4E53-85AC-4BDD8B6A02C2}" destId="{41D69A3B-3722-448E-B147-5B1D927E1197}" srcOrd="1" destOrd="0" presId="urn:microsoft.com/office/officeart/2005/8/layout/vList2"/>
    <dgm:cxn modelId="{FA63F0D4-AAB2-4ED0-981B-B88E973C070E}" type="presParOf" srcId="{E0992F25-5B4A-4E53-85AC-4BDD8B6A02C2}" destId="{132F206E-5823-4569-95E7-5410D6EAB36C}" srcOrd="2" destOrd="0" presId="urn:microsoft.com/office/officeart/2005/8/layout/vList2"/>
    <dgm:cxn modelId="{D56E5C30-46C7-4A0A-A7BC-DBD85A4A4ABA}" type="presParOf" srcId="{E0992F25-5B4A-4E53-85AC-4BDD8B6A02C2}" destId="{58A5AA7F-0F44-4B69-ABAD-3FC2095B4A13}" srcOrd="3" destOrd="0" presId="urn:microsoft.com/office/officeart/2005/8/layout/vList2"/>
    <dgm:cxn modelId="{F9C89813-F979-450C-9338-3BF17854F1C6}" type="presParOf" srcId="{E0992F25-5B4A-4E53-85AC-4BDD8B6A02C2}" destId="{EA0AC79F-9AFD-4A24-836D-2F2D80DFF8CD}" srcOrd="4" destOrd="0" presId="urn:microsoft.com/office/officeart/2005/8/layout/vList2"/>
    <dgm:cxn modelId="{46D4CBCC-F428-4E66-953A-66CB75231F95}" type="presParOf" srcId="{E0992F25-5B4A-4E53-85AC-4BDD8B6A02C2}" destId="{4C5593EE-0D0D-4318-8A8C-02CA490FB1EF}" srcOrd="5" destOrd="0" presId="urn:microsoft.com/office/officeart/2005/8/layout/vList2"/>
    <dgm:cxn modelId="{FCEB01C8-168D-4689-97D3-2E419C0E1349}" type="presParOf" srcId="{E0992F25-5B4A-4E53-85AC-4BDD8B6A02C2}" destId="{478F6267-1CC6-4055-B519-CE1764B750EC}" srcOrd="6" destOrd="0" presId="urn:microsoft.com/office/officeart/2005/8/layout/vList2"/>
    <dgm:cxn modelId="{F514960B-8951-420C-8783-893A8C3587D5}" type="presParOf" srcId="{E0992F25-5B4A-4E53-85AC-4BDD8B6A02C2}" destId="{237ACF36-C8A1-4A66-ACD6-3AAE7FD40BCE}" srcOrd="7" destOrd="0" presId="urn:microsoft.com/office/officeart/2005/8/layout/vList2"/>
    <dgm:cxn modelId="{76DB87D3-2313-49D5-A4F1-1FA991AFFF95}" type="presParOf" srcId="{E0992F25-5B4A-4E53-85AC-4BDD8B6A02C2}" destId="{F3CEDFCE-4400-4CA6-87D0-E82FFE55186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9E6095C-F771-4D66-B3CC-6FE80ABF61BB}" type="doc">
      <dgm:prSet loTypeId="urn:microsoft.com/office/officeart/2005/8/layout/vList2" loCatId="list" qsTypeId="urn:microsoft.com/office/officeart/2005/8/quickstyle/3d2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1D95AF33-CFA8-4F73-9BCA-4C29E4303207}">
      <dgm:prSet/>
      <dgm:spPr/>
      <dgm:t>
        <a:bodyPr/>
        <a:lstStyle/>
        <a:p>
          <a:pPr algn="ctr" rtl="0"/>
          <a:r>
            <a:rPr lang="ru-RU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Спасибо за внимание!</a:t>
          </a:r>
          <a:endParaRPr lang="ru-RU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EF6F27EC-A567-4CA4-805B-F1DB69F13644}" type="parTrans" cxnId="{90F8EEAD-2000-40D1-B2E1-6F4D0835A3B2}">
      <dgm:prSet/>
      <dgm:spPr/>
      <dgm:t>
        <a:bodyPr/>
        <a:lstStyle/>
        <a:p>
          <a:endParaRPr lang="ru-RU"/>
        </a:p>
      </dgm:t>
    </dgm:pt>
    <dgm:pt modelId="{C98D91F8-FE9A-43B7-BF09-B6D5288A3B82}" type="sibTrans" cxnId="{90F8EEAD-2000-40D1-B2E1-6F4D0835A3B2}">
      <dgm:prSet/>
      <dgm:spPr/>
      <dgm:t>
        <a:bodyPr/>
        <a:lstStyle/>
        <a:p>
          <a:endParaRPr lang="ru-RU"/>
        </a:p>
      </dgm:t>
    </dgm:pt>
    <dgm:pt modelId="{72992659-9142-45A2-9529-1AF47575ADB8}" type="pres">
      <dgm:prSet presAssocID="{B9E6095C-F771-4D66-B3CC-6FE80ABF61B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8C282B-25E2-44DC-82D6-117C7CF4AD97}" type="pres">
      <dgm:prSet presAssocID="{1D95AF33-CFA8-4F73-9BCA-4C29E4303207}" presName="parentText" presStyleLbl="node1" presStyleIdx="0" presStyleCnt="1" custScaleY="131528" custLinFactY="200000" custLinFactNeighborX="32330" custLinFactNeighborY="2872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F8EEAD-2000-40D1-B2E1-6F4D0835A3B2}" srcId="{B9E6095C-F771-4D66-B3CC-6FE80ABF61BB}" destId="{1D95AF33-CFA8-4F73-9BCA-4C29E4303207}" srcOrd="0" destOrd="0" parTransId="{EF6F27EC-A567-4CA4-805B-F1DB69F13644}" sibTransId="{C98D91F8-FE9A-43B7-BF09-B6D5288A3B82}"/>
    <dgm:cxn modelId="{A8451E98-63D6-4C84-9006-294514FE7FAC}" type="presOf" srcId="{B9E6095C-F771-4D66-B3CC-6FE80ABF61BB}" destId="{72992659-9142-45A2-9529-1AF47575ADB8}" srcOrd="0" destOrd="0" presId="urn:microsoft.com/office/officeart/2005/8/layout/vList2"/>
    <dgm:cxn modelId="{7D0AABBF-8A84-4364-AD2D-8A307D0E5190}" type="presOf" srcId="{1D95AF33-CFA8-4F73-9BCA-4C29E4303207}" destId="{758C282B-25E2-44DC-82D6-117C7CF4AD97}" srcOrd="0" destOrd="0" presId="urn:microsoft.com/office/officeart/2005/8/layout/vList2"/>
    <dgm:cxn modelId="{D73D41D2-2592-4074-9283-339DE1C56B56}" type="presParOf" srcId="{72992659-9142-45A2-9529-1AF47575ADB8}" destId="{758C282B-25E2-44DC-82D6-117C7CF4AD9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7E4971-BD9C-4F70-B496-9AC7612BFB6F}" type="doc">
      <dgm:prSet loTypeId="urn:microsoft.com/office/officeart/2005/8/layout/vList2" loCatId="list" qsTypeId="urn:microsoft.com/office/officeart/2005/8/quickstyle/simple3" qsCatId="simple" csTypeId="urn:microsoft.com/office/officeart/2005/8/colors/accent1_5" csCatId="accent1"/>
      <dgm:spPr/>
      <dgm:t>
        <a:bodyPr/>
        <a:lstStyle/>
        <a:p>
          <a:endParaRPr lang="ru-RU"/>
        </a:p>
      </dgm:t>
    </dgm:pt>
    <dgm:pt modelId="{9B420845-9B4B-4837-BE8F-9412E149A445}">
      <dgm:prSet custT="1"/>
      <dgm:spPr/>
      <dgm:t>
        <a:bodyPr/>
        <a:lstStyle/>
        <a:p>
          <a:pPr rtl="0"/>
          <a:r>
            <a:rPr lang="ru-RU" sz="2400" b="1" dirty="0" smtClean="0"/>
            <a:t>Руководитель: Середа Алла Анатольевна</a:t>
          </a:r>
          <a:endParaRPr lang="ru-RU" sz="2400" b="1" dirty="0"/>
        </a:p>
      </dgm:t>
    </dgm:pt>
    <dgm:pt modelId="{C7617C7E-0C00-4900-83C1-D71D0936AC1C}" type="parTrans" cxnId="{CA75A475-4919-4320-84E5-8704F62F1273}">
      <dgm:prSet/>
      <dgm:spPr/>
      <dgm:t>
        <a:bodyPr/>
        <a:lstStyle/>
        <a:p>
          <a:endParaRPr lang="ru-RU" sz="2400" b="1"/>
        </a:p>
      </dgm:t>
    </dgm:pt>
    <dgm:pt modelId="{4788EF0C-16FB-4C2E-8FA1-65FA5BBD0B07}" type="sibTrans" cxnId="{CA75A475-4919-4320-84E5-8704F62F1273}">
      <dgm:prSet/>
      <dgm:spPr/>
      <dgm:t>
        <a:bodyPr/>
        <a:lstStyle/>
        <a:p>
          <a:endParaRPr lang="ru-RU" sz="2400" b="1"/>
        </a:p>
      </dgm:t>
    </dgm:pt>
    <dgm:pt modelId="{974BC2DE-49E8-4708-9E23-506D535CC89F}">
      <dgm:prSet custT="1"/>
      <dgm:spPr/>
      <dgm:t>
        <a:bodyPr/>
        <a:lstStyle/>
        <a:p>
          <a:pPr rtl="0"/>
          <a:r>
            <a:rPr lang="ru-RU" sz="2400" b="1" dirty="0" smtClean="0"/>
            <a:t>учитель математики </a:t>
          </a:r>
          <a:endParaRPr lang="ru-RU" sz="2400" b="1" dirty="0"/>
        </a:p>
      </dgm:t>
    </dgm:pt>
    <dgm:pt modelId="{86BBC60F-8EE5-42B0-909F-AAFA96C42645}" type="parTrans" cxnId="{DC3BE87B-6E7A-4861-B3B9-13DCD00600C2}">
      <dgm:prSet/>
      <dgm:spPr/>
      <dgm:t>
        <a:bodyPr/>
        <a:lstStyle/>
        <a:p>
          <a:endParaRPr lang="ru-RU" sz="2400" b="1"/>
        </a:p>
      </dgm:t>
    </dgm:pt>
    <dgm:pt modelId="{D3B9CB5B-7E3E-4A87-B1EC-13D8CDC977B7}" type="sibTrans" cxnId="{DC3BE87B-6E7A-4861-B3B9-13DCD00600C2}">
      <dgm:prSet/>
      <dgm:spPr/>
      <dgm:t>
        <a:bodyPr/>
        <a:lstStyle/>
        <a:p>
          <a:endParaRPr lang="ru-RU" sz="2400" b="1"/>
        </a:p>
      </dgm:t>
    </dgm:pt>
    <dgm:pt modelId="{00AD2C90-F360-45BE-9009-EC0892C35AB5}">
      <dgm:prSet custT="1"/>
      <dgm:spPr/>
      <dgm:t>
        <a:bodyPr/>
        <a:lstStyle/>
        <a:p>
          <a:pPr rtl="0"/>
          <a:r>
            <a:rPr lang="ru-RU" sz="2400" b="1" smtClean="0"/>
            <a:t>Светлодарской общеобразовательной </a:t>
          </a:r>
          <a:endParaRPr lang="ru-RU" sz="2400" b="1"/>
        </a:p>
      </dgm:t>
    </dgm:pt>
    <dgm:pt modelId="{2A6A8EE3-5B30-4BB9-815D-703A131D8E1B}" type="parTrans" cxnId="{0AF9C294-67AE-4521-B829-C325EF5986E5}">
      <dgm:prSet/>
      <dgm:spPr/>
      <dgm:t>
        <a:bodyPr/>
        <a:lstStyle/>
        <a:p>
          <a:endParaRPr lang="ru-RU" sz="2400" b="1"/>
        </a:p>
      </dgm:t>
    </dgm:pt>
    <dgm:pt modelId="{E74E0829-94D7-4879-805B-EE7938B79A7F}" type="sibTrans" cxnId="{0AF9C294-67AE-4521-B829-C325EF5986E5}">
      <dgm:prSet/>
      <dgm:spPr/>
      <dgm:t>
        <a:bodyPr/>
        <a:lstStyle/>
        <a:p>
          <a:endParaRPr lang="ru-RU" sz="2400" b="1"/>
        </a:p>
      </dgm:t>
    </dgm:pt>
    <dgm:pt modelId="{269B3A3F-C85B-4220-A3F0-BD54606ADE6E}">
      <dgm:prSet custT="1"/>
      <dgm:spPr/>
      <dgm:t>
        <a:bodyPr/>
        <a:lstStyle/>
        <a:p>
          <a:pPr rtl="0"/>
          <a:r>
            <a:rPr lang="ru-RU" sz="2400" b="1" smtClean="0"/>
            <a:t>школы №11</a:t>
          </a:r>
          <a:endParaRPr lang="ru-RU" sz="2400" b="1"/>
        </a:p>
      </dgm:t>
    </dgm:pt>
    <dgm:pt modelId="{93ACA6A4-584D-4640-87EE-9FBF91A6B763}" type="parTrans" cxnId="{5372F9D0-D8C1-4D1F-9E15-2D40A3CA944B}">
      <dgm:prSet/>
      <dgm:spPr/>
      <dgm:t>
        <a:bodyPr/>
        <a:lstStyle/>
        <a:p>
          <a:endParaRPr lang="ru-RU" sz="2400" b="1"/>
        </a:p>
      </dgm:t>
    </dgm:pt>
    <dgm:pt modelId="{323EB394-A39C-45C0-9E7E-2E2C1AB64056}" type="sibTrans" cxnId="{5372F9D0-D8C1-4D1F-9E15-2D40A3CA944B}">
      <dgm:prSet/>
      <dgm:spPr/>
      <dgm:t>
        <a:bodyPr/>
        <a:lstStyle/>
        <a:p>
          <a:endParaRPr lang="ru-RU" sz="2400" b="1"/>
        </a:p>
      </dgm:t>
    </dgm:pt>
    <dgm:pt modelId="{AA5648C1-18B3-43F7-A306-C4B61636B041}" type="pres">
      <dgm:prSet presAssocID="{6C7E4971-BD9C-4F70-B496-9AC7612BFB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BB047F-0CA2-42A5-BC50-73B7B4A0C171}" type="pres">
      <dgm:prSet presAssocID="{9B420845-9B4B-4837-BE8F-9412E149A44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B7269D-196C-4443-AF73-42FE9094DA7D}" type="pres">
      <dgm:prSet presAssocID="{4788EF0C-16FB-4C2E-8FA1-65FA5BBD0B07}" presName="spacer" presStyleCnt="0"/>
      <dgm:spPr/>
    </dgm:pt>
    <dgm:pt modelId="{B6D2C061-D398-4718-A44B-CE6A7E3332C1}" type="pres">
      <dgm:prSet presAssocID="{974BC2DE-49E8-4708-9E23-506D535CC89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7A72F-7C40-4AA6-8939-5398EBAA3BE4}" type="pres">
      <dgm:prSet presAssocID="{D3B9CB5B-7E3E-4A87-B1EC-13D8CDC977B7}" presName="spacer" presStyleCnt="0"/>
      <dgm:spPr/>
    </dgm:pt>
    <dgm:pt modelId="{52D5522F-346A-4F76-8A62-25700F51FFD4}" type="pres">
      <dgm:prSet presAssocID="{00AD2C90-F360-45BE-9009-EC0892C35AB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F09D2-9443-404A-82AF-76C59C045BC3}" type="pres">
      <dgm:prSet presAssocID="{E74E0829-94D7-4879-805B-EE7938B79A7F}" presName="spacer" presStyleCnt="0"/>
      <dgm:spPr/>
    </dgm:pt>
    <dgm:pt modelId="{6AF47B40-5B43-4392-851B-E0F1E7A8C292}" type="pres">
      <dgm:prSet presAssocID="{269B3A3F-C85B-4220-A3F0-BD54606ADE6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5941FD-78CD-44A2-9C22-BD0CA1E10BFC}" type="presOf" srcId="{6C7E4971-BD9C-4F70-B496-9AC7612BFB6F}" destId="{AA5648C1-18B3-43F7-A306-C4B61636B041}" srcOrd="0" destOrd="0" presId="urn:microsoft.com/office/officeart/2005/8/layout/vList2"/>
    <dgm:cxn modelId="{0AF9C294-67AE-4521-B829-C325EF5986E5}" srcId="{6C7E4971-BD9C-4F70-B496-9AC7612BFB6F}" destId="{00AD2C90-F360-45BE-9009-EC0892C35AB5}" srcOrd="2" destOrd="0" parTransId="{2A6A8EE3-5B30-4BB9-815D-703A131D8E1B}" sibTransId="{E74E0829-94D7-4879-805B-EE7938B79A7F}"/>
    <dgm:cxn modelId="{E273227B-E109-411E-9D7F-41C14711C4C8}" type="presOf" srcId="{00AD2C90-F360-45BE-9009-EC0892C35AB5}" destId="{52D5522F-346A-4F76-8A62-25700F51FFD4}" srcOrd="0" destOrd="0" presId="urn:microsoft.com/office/officeart/2005/8/layout/vList2"/>
    <dgm:cxn modelId="{4F41C105-B33E-45A3-8B6C-615222B7C963}" type="presOf" srcId="{269B3A3F-C85B-4220-A3F0-BD54606ADE6E}" destId="{6AF47B40-5B43-4392-851B-E0F1E7A8C292}" srcOrd="0" destOrd="0" presId="urn:microsoft.com/office/officeart/2005/8/layout/vList2"/>
    <dgm:cxn modelId="{F8C4D7A1-037E-4161-8B29-5CC7B4E4C5DE}" type="presOf" srcId="{974BC2DE-49E8-4708-9E23-506D535CC89F}" destId="{B6D2C061-D398-4718-A44B-CE6A7E3332C1}" srcOrd="0" destOrd="0" presId="urn:microsoft.com/office/officeart/2005/8/layout/vList2"/>
    <dgm:cxn modelId="{5372F9D0-D8C1-4D1F-9E15-2D40A3CA944B}" srcId="{6C7E4971-BD9C-4F70-B496-9AC7612BFB6F}" destId="{269B3A3F-C85B-4220-A3F0-BD54606ADE6E}" srcOrd="3" destOrd="0" parTransId="{93ACA6A4-584D-4640-87EE-9FBF91A6B763}" sibTransId="{323EB394-A39C-45C0-9E7E-2E2C1AB64056}"/>
    <dgm:cxn modelId="{DC3BE87B-6E7A-4861-B3B9-13DCD00600C2}" srcId="{6C7E4971-BD9C-4F70-B496-9AC7612BFB6F}" destId="{974BC2DE-49E8-4708-9E23-506D535CC89F}" srcOrd="1" destOrd="0" parTransId="{86BBC60F-8EE5-42B0-909F-AAFA96C42645}" sibTransId="{D3B9CB5B-7E3E-4A87-B1EC-13D8CDC977B7}"/>
    <dgm:cxn modelId="{CA75A475-4919-4320-84E5-8704F62F1273}" srcId="{6C7E4971-BD9C-4F70-B496-9AC7612BFB6F}" destId="{9B420845-9B4B-4837-BE8F-9412E149A445}" srcOrd="0" destOrd="0" parTransId="{C7617C7E-0C00-4900-83C1-D71D0936AC1C}" sibTransId="{4788EF0C-16FB-4C2E-8FA1-65FA5BBD0B07}"/>
    <dgm:cxn modelId="{56AFFD63-C074-456D-8330-2FDA1849A6A0}" type="presOf" srcId="{9B420845-9B4B-4837-BE8F-9412E149A445}" destId="{60BB047F-0CA2-42A5-BC50-73B7B4A0C171}" srcOrd="0" destOrd="0" presId="urn:microsoft.com/office/officeart/2005/8/layout/vList2"/>
    <dgm:cxn modelId="{C3C2EBE3-81B2-4B7F-B632-7ED8702B7E87}" type="presParOf" srcId="{AA5648C1-18B3-43F7-A306-C4B61636B041}" destId="{60BB047F-0CA2-42A5-BC50-73B7B4A0C171}" srcOrd="0" destOrd="0" presId="urn:microsoft.com/office/officeart/2005/8/layout/vList2"/>
    <dgm:cxn modelId="{60CF56CA-24FC-4137-8370-618A7D8C2EB8}" type="presParOf" srcId="{AA5648C1-18B3-43F7-A306-C4B61636B041}" destId="{26B7269D-196C-4443-AF73-42FE9094DA7D}" srcOrd="1" destOrd="0" presId="urn:microsoft.com/office/officeart/2005/8/layout/vList2"/>
    <dgm:cxn modelId="{D6372E46-FE29-4507-A564-0272E6B23E93}" type="presParOf" srcId="{AA5648C1-18B3-43F7-A306-C4B61636B041}" destId="{B6D2C061-D398-4718-A44B-CE6A7E3332C1}" srcOrd="2" destOrd="0" presId="urn:microsoft.com/office/officeart/2005/8/layout/vList2"/>
    <dgm:cxn modelId="{69985FBB-5265-4991-A235-816B79744CC0}" type="presParOf" srcId="{AA5648C1-18B3-43F7-A306-C4B61636B041}" destId="{6C97A72F-7C40-4AA6-8939-5398EBAA3BE4}" srcOrd="3" destOrd="0" presId="urn:microsoft.com/office/officeart/2005/8/layout/vList2"/>
    <dgm:cxn modelId="{B2A6884D-C96D-4803-99C8-8EFF547EEB2B}" type="presParOf" srcId="{AA5648C1-18B3-43F7-A306-C4B61636B041}" destId="{52D5522F-346A-4F76-8A62-25700F51FFD4}" srcOrd="4" destOrd="0" presId="urn:microsoft.com/office/officeart/2005/8/layout/vList2"/>
    <dgm:cxn modelId="{4FCDA9C8-92F0-47D8-BBE1-05A1A24C547F}" type="presParOf" srcId="{AA5648C1-18B3-43F7-A306-C4B61636B041}" destId="{A14F09D2-9443-404A-82AF-76C59C045BC3}" srcOrd="5" destOrd="0" presId="urn:microsoft.com/office/officeart/2005/8/layout/vList2"/>
    <dgm:cxn modelId="{E41374DA-273B-4232-812E-AA76FB65F332}" type="presParOf" srcId="{AA5648C1-18B3-43F7-A306-C4B61636B041}" destId="{6AF47B40-5B43-4392-851B-E0F1E7A8C29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E03B2E-502A-440B-9B4E-21AA4A6BEB6C}" type="doc">
      <dgm:prSet loTypeId="urn:microsoft.com/office/officeart/2005/8/layout/orgChart1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3A5528E-9C7B-4794-9362-E463BD75AD32}" type="asst">
      <dgm:prSet phldrT="[Текст]" custT="1"/>
      <dgm:spPr/>
      <dgm:t>
        <a:bodyPr/>
        <a:lstStyle/>
        <a:p>
          <a:r>
            <a:rPr lang="ru-RU" sz="4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Основные этапы</a:t>
          </a:r>
          <a:endParaRPr lang="ru-RU" sz="4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A3F51C8A-E669-4AB0-93E5-4FD2EC4343E8}" type="parTrans" cxnId="{87584E26-0139-4C51-AB14-1D36CD97D66B}">
      <dgm:prSet/>
      <dgm:spPr/>
      <dgm:t>
        <a:bodyPr/>
        <a:lstStyle/>
        <a:p>
          <a:endParaRPr lang="ru-RU"/>
        </a:p>
      </dgm:t>
    </dgm:pt>
    <dgm:pt modelId="{E32F4E0A-F83A-423C-A120-AE765F681CB9}" type="sibTrans" cxnId="{87584E26-0139-4C51-AB14-1D36CD97D66B}">
      <dgm:prSet/>
      <dgm:spPr/>
      <dgm:t>
        <a:bodyPr/>
        <a:lstStyle/>
        <a:p>
          <a:endParaRPr lang="ru-RU"/>
        </a:p>
      </dgm:t>
    </dgm:pt>
    <dgm:pt modelId="{1956EB37-0238-4217-A5E0-9BEF1CD8C002}">
      <dgm:prSet phldrT="[Текст]" custT="1"/>
      <dgm:spPr/>
      <dgm:t>
        <a:bodyPr/>
        <a:lstStyle/>
        <a:p>
          <a:r>
            <a:rPr lang="ru-RU" sz="2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Первый - охватывает период с 7 до 5 в. до н. э. 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6758F517-673C-4551-AE81-FFBE0AC0D51D}" type="parTrans" cxnId="{C68F0503-3EE2-4CD0-BC98-111A30563A0E}">
      <dgm:prSet/>
      <dgm:spPr/>
      <dgm:t>
        <a:bodyPr/>
        <a:lstStyle/>
        <a:p>
          <a:endParaRPr lang="ru-RU"/>
        </a:p>
      </dgm:t>
    </dgm:pt>
    <dgm:pt modelId="{8D47327E-085F-42EB-AFE0-CFF1108F5FC1}" type="sibTrans" cxnId="{C68F0503-3EE2-4CD0-BC98-111A30563A0E}">
      <dgm:prSet/>
      <dgm:spPr/>
      <dgm:t>
        <a:bodyPr/>
        <a:lstStyle/>
        <a:p>
          <a:endParaRPr lang="ru-RU"/>
        </a:p>
      </dgm:t>
    </dgm:pt>
    <dgm:pt modelId="{7A816825-4CEB-4601-BB84-D1CD0A1A7045}">
      <dgm:prSet phldrT="[Текст]" custT="1"/>
      <dgm:spPr/>
      <dgm:t>
        <a:bodyPr/>
        <a:lstStyle/>
        <a:p>
          <a:r>
            <a:rPr lang="ru-RU" sz="2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Второй этап - охватывает период с половины 5 в. и до 4 в. до н. э. 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EE438B5-95E2-4467-A48F-B03686ADFCFA}" type="parTrans" cxnId="{297F6C75-9294-490F-A57F-D793E8D7ADA4}">
      <dgm:prSet/>
      <dgm:spPr/>
      <dgm:t>
        <a:bodyPr/>
        <a:lstStyle/>
        <a:p>
          <a:endParaRPr lang="ru-RU"/>
        </a:p>
      </dgm:t>
    </dgm:pt>
    <dgm:pt modelId="{111B710E-7C71-424D-B19A-C6C4EA585C8E}" type="sibTrans" cxnId="{297F6C75-9294-490F-A57F-D793E8D7ADA4}">
      <dgm:prSet/>
      <dgm:spPr/>
      <dgm:t>
        <a:bodyPr/>
        <a:lstStyle/>
        <a:p>
          <a:endParaRPr lang="ru-RU"/>
        </a:p>
      </dgm:t>
    </dgm:pt>
    <dgm:pt modelId="{24A79CC4-EAA8-4F53-8883-8F48B524F6B5}" type="pres">
      <dgm:prSet presAssocID="{54E03B2E-502A-440B-9B4E-21AA4A6BEB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4A96F01-83DC-418E-A2BC-BA9A99AE0583}" type="pres">
      <dgm:prSet presAssocID="{73A5528E-9C7B-4794-9362-E463BD75AD32}" presName="hierRoot1" presStyleCnt="0">
        <dgm:presLayoutVars>
          <dgm:hierBranch val="init"/>
        </dgm:presLayoutVars>
      </dgm:prSet>
      <dgm:spPr/>
    </dgm:pt>
    <dgm:pt modelId="{1DF1065F-E59B-4AF1-8F87-B705897E9E1A}" type="pres">
      <dgm:prSet presAssocID="{73A5528E-9C7B-4794-9362-E463BD75AD32}" presName="rootComposite1" presStyleCnt="0"/>
      <dgm:spPr/>
    </dgm:pt>
    <dgm:pt modelId="{6B5B1BB6-98E1-4B42-BEB1-D9B24D32367C}" type="pres">
      <dgm:prSet presAssocID="{73A5528E-9C7B-4794-9362-E463BD75AD3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B312CA-38E0-4CC3-9E8D-7E58F342BA60}" type="pres">
      <dgm:prSet presAssocID="{73A5528E-9C7B-4794-9362-E463BD75AD32}" presName="rootConnector1" presStyleLbl="asst0" presStyleIdx="0" presStyleCnt="0"/>
      <dgm:spPr/>
      <dgm:t>
        <a:bodyPr/>
        <a:lstStyle/>
        <a:p>
          <a:endParaRPr lang="ru-RU"/>
        </a:p>
      </dgm:t>
    </dgm:pt>
    <dgm:pt modelId="{3935E5FA-AF22-4F65-AC5B-12A5F526BC0E}" type="pres">
      <dgm:prSet presAssocID="{73A5528E-9C7B-4794-9362-E463BD75AD32}" presName="hierChild2" presStyleCnt="0"/>
      <dgm:spPr/>
    </dgm:pt>
    <dgm:pt modelId="{F0C3549A-C1C6-4CE7-9343-F0CB33A85528}" type="pres">
      <dgm:prSet presAssocID="{6758F517-673C-4551-AE81-FFBE0AC0D51D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08B30E8-3A3C-4CDE-A6FF-D9D1E1C300D3}" type="pres">
      <dgm:prSet presAssocID="{1956EB37-0238-4217-A5E0-9BEF1CD8C002}" presName="hierRoot2" presStyleCnt="0">
        <dgm:presLayoutVars>
          <dgm:hierBranch val="init"/>
        </dgm:presLayoutVars>
      </dgm:prSet>
      <dgm:spPr/>
    </dgm:pt>
    <dgm:pt modelId="{BBB818A0-4BAD-4BB0-8CFD-8DD8A612A0F9}" type="pres">
      <dgm:prSet presAssocID="{1956EB37-0238-4217-A5E0-9BEF1CD8C002}" presName="rootComposite" presStyleCnt="0"/>
      <dgm:spPr/>
    </dgm:pt>
    <dgm:pt modelId="{4B14EF03-923C-41E3-9453-CA8E682DBB43}" type="pres">
      <dgm:prSet presAssocID="{1956EB37-0238-4217-A5E0-9BEF1CD8C002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4EE960-1941-4042-8EDA-B09F2A960D0B}" type="pres">
      <dgm:prSet presAssocID="{1956EB37-0238-4217-A5E0-9BEF1CD8C002}" presName="rootConnector" presStyleLbl="node2" presStyleIdx="0" presStyleCnt="2"/>
      <dgm:spPr/>
      <dgm:t>
        <a:bodyPr/>
        <a:lstStyle/>
        <a:p>
          <a:endParaRPr lang="ru-RU"/>
        </a:p>
      </dgm:t>
    </dgm:pt>
    <dgm:pt modelId="{5ACCD0FB-7806-4A13-A51F-E05AF602EEF7}" type="pres">
      <dgm:prSet presAssocID="{1956EB37-0238-4217-A5E0-9BEF1CD8C002}" presName="hierChild4" presStyleCnt="0"/>
      <dgm:spPr/>
    </dgm:pt>
    <dgm:pt modelId="{2DFEFC1F-A411-46B4-BECC-92E4322DBFB1}" type="pres">
      <dgm:prSet presAssocID="{1956EB37-0238-4217-A5E0-9BEF1CD8C002}" presName="hierChild5" presStyleCnt="0"/>
      <dgm:spPr/>
    </dgm:pt>
    <dgm:pt modelId="{30818216-F110-49DA-8B09-936FB8480DC0}" type="pres">
      <dgm:prSet presAssocID="{1EE438B5-95E2-4467-A48F-B03686ADFCF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8C41D934-8DB1-4E14-B570-9294330033F7}" type="pres">
      <dgm:prSet presAssocID="{7A816825-4CEB-4601-BB84-D1CD0A1A7045}" presName="hierRoot2" presStyleCnt="0">
        <dgm:presLayoutVars>
          <dgm:hierBranch val="init"/>
        </dgm:presLayoutVars>
      </dgm:prSet>
      <dgm:spPr/>
    </dgm:pt>
    <dgm:pt modelId="{BFAA3707-C963-48EE-BD05-A21DC93EB0EA}" type="pres">
      <dgm:prSet presAssocID="{7A816825-4CEB-4601-BB84-D1CD0A1A7045}" presName="rootComposite" presStyleCnt="0"/>
      <dgm:spPr/>
    </dgm:pt>
    <dgm:pt modelId="{8088737E-E85A-4B5C-B568-565D2A45B6E5}" type="pres">
      <dgm:prSet presAssocID="{7A816825-4CEB-4601-BB84-D1CD0A1A7045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5C209C-AE5B-4859-BDCA-AB95098DAB72}" type="pres">
      <dgm:prSet presAssocID="{7A816825-4CEB-4601-BB84-D1CD0A1A7045}" presName="rootConnector" presStyleLbl="node2" presStyleIdx="1" presStyleCnt="2"/>
      <dgm:spPr/>
      <dgm:t>
        <a:bodyPr/>
        <a:lstStyle/>
        <a:p>
          <a:endParaRPr lang="ru-RU"/>
        </a:p>
      </dgm:t>
    </dgm:pt>
    <dgm:pt modelId="{A3935BA5-650C-4547-9C63-580D3C35535F}" type="pres">
      <dgm:prSet presAssocID="{7A816825-4CEB-4601-BB84-D1CD0A1A7045}" presName="hierChild4" presStyleCnt="0"/>
      <dgm:spPr/>
    </dgm:pt>
    <dgm:pt modelId="{F17D716B-F5C0-4123-936B-51B478903D1F}" type="pres">
      <dgm:prSet presAssocID="{7A816825-4CEB-4601-BB84-D1CD0A1A7045}" presName="hierChild5" presStyleCnt="0"/>
      <dgm:spPr/>
    </dgm:pt>
    <dgm:pt modelId="{4413250D-3CB5-4FF6-B1DD-565DA3CDF6BF}" type="pres">
      <dgm:prSet presAssocID="{73A5528E-9C7B-4794-9362-E463BD75AD32}" presName="hierChild3" presStyleCnt="0"/>
      <dgm:spPr/>
    </dgm:pt>
  </dgm:ptLst>
  <dgm:cxnLst>
    <dgm:cxn modelId="{1517139D-F961-4291-AFD2-98FC824A046E}" type="presOf" srcId="{1EE438B5-95E2-4467-A48F-B03686ADFCFA}" destId="{30818216-F110-49DA-8B09-936FB8480DC0}" srcOrd="0" destOrd="0" presId="urn:microsoft.com/office/officeart/2005/8/layout/orgChart1"/>
    <dgm:cxn modelId="{31F8B0E6-BEAE-4493-B74F-01561228ECFA}" type="presOf" srcId="{73A5528E-9C7B-4794-9362-E463BD75AD32}" destId="{6B5B1BB6-98E1-4B42-BEB1-D9B24D32367C}" srcOrd="0" destOrd="0" presId="urn:microsoft.com/office/officeart/2005/8/layout/orgChart1"/>
    <dgm:cxn modelId="{B0DEC9F0-0585-435B-BBC3-146C053523BD}" type="presOf" srcId="{1956EB37-0238-4217-A5E0-9BEF1CD8C002}" destId="{4B14EF03-923C-41E3-9453-CA8E682DBB43}" srcOrd="0" destOrd="0" presId="urn:microsoft.com/office/officeart/2005/8/layout/orgChart1"/>
    <dgm:cxn modelId="{C68F0503-3EE2-4CD0-BC98-111A30563A0E}" srcId="{73A5528E-9C7B-4794-9362-E463BD75AD32}" destId="{1956EB37-0238-4217-A5E0-9BEF1CD8C002}" srcOrd="0" destOrd="0" parTransId="{6758F517-673C-4551-AE81-FFBE0AC0D51D}" sibTransId="{8D47327E-085F-42EB-AFE0-CFF1108F5FC1}"/>
    <dgm:cxn modelId="{87584E26-0139-4C51-AB14-1D36CD97D66B}" srcId="{54E03B2E-502A-440B-9B4E-21AA4A6BEB6C}" destId="{73A5528E-9C7B-4794-9362-E463BD75AD32}" srcOrd="0" destOrd="0" parTransId="{A3F51C8A-E669-4AB0-93E5-4FD2EC4343E8}" sibTransId="{E32F4E0A-F83A-423C-A120-AE765F681CB9}"/>
    <dgm:cxn modelId="{E42D202E-4806-4789-B103-002B4CA87DC6}" type="presOf" srcId="{73A5528E-9C7B-4794-9362-E463BD75AD32}" destId="{46B312CA-38E0-4CC3-9E8D-7E58F342BA60}" srcOrd="1" destOrd="0" presId="urn:microsoft.com/office/officeart/2005/8/layout/orgChart1"/>
    <dgm:cxn modelId="{D777E6E1-A323-4E13-BDEF-2095CBE0861A}" type="presOf" srcId="{6758F517-673C-4551-AE81-FFBE0AC0D51D}" destId="{F0C3549A-C1C6-4CE7-9343-F0CB33A85528}" srcOrd="0" destOrd="0" presId="urn:microsoft.com/office/officeart/2005/8/layout/orgChart1"/>
    <dgm:cxn modelId="{F2FFCCEA-0BC2-4695-9347-184D6639F7ED}" type="presOf" srcId="{1956EB37-0238-4217-A5E0-9BEF1CD8C002}" destId="{744EE960-1941-4042-8EDA-B09F2A960D0B}" srcOrd="1" destOrd="0" presId="urn:microsoft.com/office/officeart/2005/8/layout/orgChart1"/>
    <dgm:cxn modelId="{74BB855A-6030-47E6-B27B-004D252D4B39}" type="presOf" srcId="{7A816825-4CEB-4601-BB84-D1CD0A1A7045}" destId="{8088737E-E85A-4B5C-B568-565D2A45B6E5}" srcOrd="0" destOrd="0" presId="urn:microsoft.com/office/officeart/2005/8/layout/orgChart1"/>
    <dgm:cxn modelId="{3FB1FAC7-C7B8-462D-9F19-8AB53E8B6D4C}" type="presOf" srcId="{7A816825-4CEB-4601-BB84-D1CD0A1A7045}" destId="{7F5C209C-AE5B-4859-BDCA-AB95098DAB72}" srcOrd="1" destOrd="0" presId="urn:microsoft.com/office/officeart/2005/8/layout/orgChart1"/>
    <dgm:cxn modelId="{8767489F-9417-4142-A5E8-DBA590691F17}" type="presOf" srcId="{54E03B2E-502A-440B-9B4E-21AA4A6BEB6C}" destId="{24A79CC4-EAA8-4F53-8883-8F48B524F6B5}" srcOrd="0" destOrd="0" presId="urn:microsoft.com/office/officeart/2005/8/layout/orgChart1"/>
    <dgm:cxn modelId="{297F6C75-9294-490F-A57F-D793E8D7ADA4}" srcId="{73A5528E-9C7B-4794-9362-E463BD75AD32}" destId="{7A816825-4CEB-4601-BB84-D1CD0A1A7045}" srcOrd="1" destOrd="0" parTransId="{1EE438B5-95E2-4467-A48F-B03686ADFCFA}" sibTransId="{111B710E-7C71-424D-B19A-C6C4EA585C8E}"/>
    <dgm:cxn modelId="{40905CEA-80E9-428D-974F-D8A8B5F691F0}" type="presParOf" srcId="{24A79CC4-EAA8-4F53-8883-8F48B524F6B5}" destId="{84A96F01-83DC-418E-A2BC-BA9A99AE0583}" srcOrd="0" destOrd="0" presId="urn:microsoft.com/office/officeart/2005/8/layout/orgChart1"/>
    <dgm:cxn modelId="{7CFDEC72-B519-4625-A895-874684D5E327}" type="presParOf" srcId="{84A96F01-83DC-418E-A2BC-BA9A99AE0583}" destId="{1DF1065F-E59B-4AF1-8F87-B705897E9E1A}" srcOrd="0" destOrd="0" presId="urn:microsoft.com/office/officeart/2005/8/layout/orgChart1"/>
    <dgm:cxn modelId="{06DC2867-49FC-42AC-B91D-3CD422AA4E33}" type="presParOf" srcId="{1DF1065F-E59B-4AF1-8F87-B705897E9E1A}" destId="{6B5B1BB6-98E1-4B42-BEB1-D9B24D32367C}" srcOrd="0" destOrd="0" presId="urn:microsoft.com/office/officeart/2005/8/layout/orgChart1"/>
    <dgm:cxn modelId="{952397E2-130C-48D7-82FB-84DEEC9A1E1B}" type="presParOf" srcId="{1DF1065F-E59B-4AF1-8F87-B705897E9E1A}" destId="{46B312CA-38E0-4CC3-9E8D-7E58F342BA60}" srcOrd="1" destOrd="0" presId="urn:microsoft.com/office/officeart/2005/8/layout/orgChart1"/>
    <dgm:cxn modelId="{283FBC1A-6803-4671-ABAC-D6D65D8BF60F}" type="presParOf" srcId="{84A96F01-83DC-418E-A2BC-BA9A99AE0583}" destId="{3935E5FA-AF22-4F65-AC5B-12A5F526BC0E}" srcOrd="1" destOrd="0" presId="urn:microsoft.com/office/officeart/2005/8/layout/orgChart1"/>
    <dgm:cxn modelId="{A6B7A8F1-168D-4955-9FE3-C54ACA7BE283}" type="presParOf" srcId="{3935E5FA-AF22-4F65-AC5B-12A5F526BC0E}" destId="{F0C3549A-C1C6-4CE7-9343-F0CB33A85528}" srcOrd="0" destOrd="0" presId="urn:microsoft.com/office/officeart/2005/8/layout/orgChart1"/>
    <dgm:cxn modelId="{09A1A489-019B-40EC-ABDD-C86B8E00BFDF}" type="presParOf" srcId="{3935E5FA-AF22-4F65-AC5B-12A5F526BC0E}" destId="{708B30E8-3A3C-4CDE-A6FF-D9D1E1C300D3}" srcOrd="1" destOrd="0" presId="urn:microsoft.com/office/officeart/2005/8/layout/orgChart1"/>
    <dgm:cxn modelId="{E3D805FF-D3B4-4CD2-A809-97C20818D5C3}" type="presParOf" srcId="{708B30E8-3A3C-4CDE-A6FF-D9D1E1C300D3}" destId="{BBB818A0-4BAD-4BB0-8CFD-8DD8A612A0F9}" srcOrd="0" destOrd="0" presId="urn:microsoft.com/office/officeart/2005/8/layout/orgChart1"/>
    <dgm:cxn modelId="{D70562B2-1BA4-4D1F-9E39-99077313078E}" type="presParOf" srcId="{BBB818A0-4BAD-4BB0-8CFD-8DD8A612A0F9}" destId="{4B14EF03-923C-41E3-9453-CA8E682DBB43}" srcOrd="0" destOrd="0" presId="urn:microsoft.com/office/officeart/2005/8/layout/orgChart1"/>
    <dgm:cxn modelId="{1E1FAEF5-3906-47F7-BC88-17501495D9B8}" type="presParOf" srcId="{BBB818A0-4BAD-4BB0-8CFD-8DD8A612A0F9}" destId="{744EE960-1941-4042-8EDA-B09F2A960D0B}" srcOrd="1" destOrd="0" presId="urn:microsoft.com/office/officeart/2005/8/layout/orgChart1"/>
    <dgm:cxn modelId="{8E08D076-DE4D-4550-9384-4E5377A6CDE1}" type="presParOf" srcId="{708B30E8-3A3C-4CDE-A6FF-D9D1E1C300D3}" destId="{5ACCD0FB-7806-4A13-A51F-E05AF602EEF7}" srcOrd="1" destOrd="0" presId="urn:microsoft.com/office/officeart/2005/8/layout/orgChart1"/>
    <dgm:cxn modelId="{4EEB6891-0D21-4369-869C-A428F6FE44D3}" type="presParOf" srcId="{708B30E8-3A3C-4CDE-A6FF-D9D1E1C300D3}" destId="{2DFEFC1F-A411-46B4-BECC-92E4322DBFB1}" srcOrd="2" destOrd="0" presId="urn:microsoft.com/office/officeart/2005/8/layout/orgChart1"/>
    <dgm:cxn modelId="{AE5A1E42-3C22-4D70-889F-3C163D712DF7}" type="presParOf" srcId="{3935E5FA-AF22-4F65-AC5B-12A5F526BC0E}" destId="{30818216-F110-49DA-8B09-936FB8480DC0}" srcOrd="2" destOrd="0" presId="urn:microsoft.com/office/officeart/2005/8/layout/orgChart1"/>
    <dgm:cxn modelId="{91EF590E-D7F1-48A8-A5C0-2FE3AA9EA9AF}" type="presParOf" srcId="{3935E5FA-AF22-4F65-AC5B-12A5F526BC0E}" destId="{8C41D934-8DB1-4E14-B570-9294330033F7}" srcOrd="3" destOrd="0" presId="urn:microsoft.com/office/officeart/2005/8/layout/orgChart1"/>
    <dgm:cxn modelId="{FD9C323D-5558-4DA7-A4DC-63C739FAFC10}" type="presParOf" srcId="{8C41D934-8DB1-4E14-B570-9294330033F7}" destId="{BFAA3707-C963-48EE-BD05-A21DC93EB0EA}" srcOrd="0" destOrd="0" presId="urn:microsoft.com/office/officeart/2005/8/layout/orgChart1"/>
    <dgm:cxn modelId="{9BCC76BB-7EBF-4CBB-812E-A1A4E369E948}" type="presParOf" srcId="{BFAA3707-C963-48EE-BD05-A21DC93EB0EA}" destId="{8088737E-E85A-4B5C-B568-565D2A45B6E5}" srcOrd="0" destOrd="0" presId="urn:microsoft.com/office/officeart/2005/8/layout/orgChart1"/>
    <dgm:cxn modelId="{44B415B0-174B-4D0D-A967-236F016584E6}" type="presParOf" srcId="{BFAA3707-C963-48EE-BD05-A21DC93EB0EA}" destId="{7F5C209C-AE5B-4859-BDCA-AB95098DAB72}" srcOrd="1" destOrd="0" presId="urn:microsoft.com/office/officeart/2005/8/layout/orgChart1"/>
    <dgm:cxn modelId="{84C64CC8-2624-4180-96AA-E393DEB50130}" type="presParOf" srcId="{8C41D934-8DB1-4E14-B570-9294330033F7}" destId="{A3935BA5-650C-4547-9C63-580D3C35535F}" srcOrd="1" destOrd="0" presId="urn:microsoft.com/office/officeart/2005/8/layout/orgChart1"/>
    <dgm:cxn modelId="{9247B4AD-6B19-43D4-B845-F20506C9C8E6}" type="presParOf" srcId="{8C41D934-8DB1-4E14-B570-9294330033F7}" destId="{F17D716B-F5C0-4123-936B-51B478903D1F}" srcOrd="2" destOrd="0" presId="urn:microsoft.com/office/officeart/2005/8/layout/orgChart1"/>
    <dgm:cxn modelId="{AFDB24B4-1A36-4965-83D7-D781AD835745}" type="presParOf" srcId="{84A96F01-83DC-418E-A2BC-BA9A99AE0583}" destId="{4413250D-3CB5-4FF6-B1DD-565DA3CDF6B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B3A229-3FDD-40DE-B620-CA0251CC944A}" type="doc">
      <dgm:prSet loTypeId="urn:microsoft.com/office/officeart/2005/8/layout/vList2" loCatId="list" qsTypeId="urn:microsoft.com/office/officeart/2009/2/quickstyle/3d8" qsCatId="3D" csTypeId="urn:microsoft.com/office/officeart/2005/8/colors/accent5_4" csCatId="accent5"/>
      <dgm:spPr/>
      <dgm:t>
        <a:bodyPr/>
        <a:lstStyle/>
        <a:p>
          <a:endParaRPr lang="ru-RU"/>
        </a:p>
      </dgm:t>
    </dgm:pt>
    <dgm:pt modelId="{F73CE85B-F556-4F97-9AD7-0C40ABF2BDA5}">
      <dgm:prSet/>
      <dgm:spPr/>
      <dgm:t>
        <a:bodyPr/>
        <a:lstStyle/>
        <a:p>
          <a:pPr algn="ctr" rtl="0"/>
          <a:r>
            <a:rPr lang="ru-RU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Зарождение космоцентризма в ранней античной философии</a:t>
          </a:r>
          <a:endParaRPr lang="ru-RU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D5F93A00-39A3-4211-B1CA-38721A0EBAAB}" type="parTrans" cxnId="{B4F525F0-C471-4270-9932-620B7B665F35}">
      <dgm:prSet/>
      <dgm:spPr/>
      <dgm:t>
        <a:bodyPr/>
        <a:lstStyle/>
        <a:p>
          <a:endParaRPr lang="ru-RU"/>
        </a:p>
      </dgm:t>
    </dgm:pt>
    <dgm:pt modelId="{ACB8278D-0C09-41DC-A906-2E6A1FD8EC1B}" type="sibTrans" cxnId="{B4F525F0-C471-4270-9932-620B7B665F35}">
      <dgm:prSet/>
      <dgm:spPr/>
      <dgm:t>
        <a:bodyPr/>
        <a:lstStyle/>
        <a:p>
          <a:endParaRPr lang="ru-RU"/>
        </a:p>
      </dgm:t>
    </dgm:pt>
    <dgm:pt modelId="{8B7E7D8A-5158-46B4-AB30-AD2274FAA1DD}" type="pres">
      <dgm:prSet presAssocID="{38B3A229-3FDD-40DE-B620-CA0251CC94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5E85BE-DCCD-4AD9-BCBA-8F28A818B5E4}" type="pres">
      <dgm:prSet presAssocID="{F73CE85B-F556-4F97-9AD7-0C40ABF2BDA5}" presName="parentText" presStyleLbl="node1" presStyleIdx="0" presStyleCnt="1" custLinFactNeighborX="1547" custLinFactNeighborY="-6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F525F0-C471-4270-9932-620B7B665F35}" srcId="{38B3A229-3FDD-40DE-B620-CA0251CC944A}" destId="{F73CE85B-F556-4F97-9AD7-0C40ABF2BDA5}" srcOrd="0" destOrd="0" parTransId="{D5F93A00-39A3-4211-B1CA-38721A0EBAAB}" sibTransId="{ACB8278D-0C09-41DC-A906-2E6A1FD8EC1B}"/>
    <dgm:cxn modelId="{0143DA8E-86CC-4955-A9D7-A56DD1C825D9}" type="presOf" srcId="{F73CE85B-F556-4F97-9AD7-0C40ABF2BDA5}" destId="{125E85BE-DCCD-4AD9-BCBA-8F28A818B5E4}" srcOrd="0" destOrd="0" presId="urn:microsoft.com/office/officeart/2005/8/layout/vList2"/>
    <dgm:cxn modelId="{0C37DB62-D825-4AFE-B037-436D39A77BAC}" type="presOf" srcId="{38B3A229-3FDD-40DE-B620-CA0251CC944A}" destId="{8B7E7D8A-5158-46B4-AB30-AD2274FAA1DD}" srcOrd="0" destOrd="0" presId="urn:microsoft.com/office/officeart/2005/8/layout/vList2"/>
    <dgm:cxn modelId="{5721D3F8-2F5F-4928-A8FC-ACE3317D3404}" type="presParOf" srcId="{8B7E7D8A-5158-46B4-AB30-AD2274FAA1DD}" destId="{125E85BE-DCCD-4AD9-BCBA-8F28A818B5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07A698-FD1E-4F98-96AC-35B9B124EA00}" type="doc">
      <dgm:prSet loTypeId="urn:microsoft.com/office/officeart/2005/8/layout/vList2" loCatId="list" qsTypeId="urn:microsoft.com/office/officeart/2005/8/quickstyle/3d3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C2485CD2-C405-4E20-B106-874C6F890981}">
      <dgm:prSet custT="1"/>
      <dgm:spPr/>
      <dgm:t>
        <a:bodyPr/>
        <a:lstStyle/>
        <a:p>
          <a:pPr algn="l" rtl="0"/>
          <a:r>
            <a:rPr lang="ru-RU" sz="2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 </a:t>
          </a:r>
          <a:r>
            <a:rPr lang="ru-RU" sz="2600" b="1" i="1" dirty="0" err="1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Космоцентризм</a:t>
          </a:r>
          <a:r>
            <a:rPr lang="ru-RU" sz="2600" b="0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 - система философских взглядов, появившаяся в Древней Греции, согласно которой мир воспринимается как космос, разнообразный, гармоничный и одновременно вселяет ужас.</a:t>
          </a:r>
          <a:endParaRPr lang="ru-RU" sz="2600" b="0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A8747CB-5BC5-4D34-8E0B-A22D8972A074}" type="parTrans" cxnId="{7B544827-EC1D-42B7-945C-E029EADF9A86}">
      <dgm:prSet/>
      <dgm:spPr/>
      <dgm:t>
        <a:bodyPr/>
        <a:lstStyle/>
        <a:p>
          <a:endParaRPr lang="ru-RU"/>
        </a:p>
      </dgm:t>
    </dgm:pt>
    <dgm:pt modelId="{CB5C742E-DA17-43CE-BFE7-4A004E49C360}" type="sibTrans" cxnId="{7B544827-EC1D-42B7-945C-E029EADF9A86}">
      <dgm:prSet/>
      <dgm:spPr/>
      <dgm:t>
        <a:bodyPr/>
        <a:lstStyle/>
        <a:p>
          <a:endParaRPr lang="ru-RU"/>
        </a:p>
      </dgm:t>
    </dgm:pt>
    <dgm:pt modelId="{BA49F2EB-FD75-4EA7-A80C-75DEA5A7B9D3}" type="pres">
      <dgm:prSet presAssocID="{2207A698-FD1E-4F98-96AC-35B9B124EA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5D923B-D1B9-47A0-BDFF-04EF03250C2C}" type="pres">
      <dgm:prSet presAssocID="{C2485CD2-C405-4E20-B106-874C6F890981}" presName="parentText" presStyleLbl="node1" presStyleIdx="0" presStyleCnt="1" custLinFactNeighborX="-1515" custLinFactNeighborY="5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544827-EC1D-42B7-945C-E029EADF9A86}" srcId="{2207A698-FD1E-4F98-96AC-35B9B124EA00}" destId="{C2485CD2-C405-4E20-B106-874C6F890981}" srcOrd="0" destOrd="0" parTransId="{1A8747CB-5BC5-4D34-8E0B-A22D8972A074}" sibTransId="{CB5C742E-DA17-43CE-BFE7-4A004E49C360}"/>
    <dgm:cxn modelId="{5EB447B0-F174-4682-87A6-EF9CE8D83AF9}" type="presOf" srcId="{C2485CD2-C405-4E20-B106-874C6F890981}" destId="{735D923B-D1B9-47A0-BDFF-04EF03250C2C}" srcOrd="0" destOrd="0" presId="urn:microsoft.com/office/officeart/2005/8/layout/vList2"/>
    <dgm:cxn modelId="{DC22E043-E0DC-4FA6-971F-88D5842CDF1C}" type="presOf" srcId="{2207A698-FD1E-4F98-96AC-35B9B124EA00}" destId="{BA49F2EB-FD75-4EA7-A80C-75DEA5A7B9D3}" srcOrd="0" destOrd="0" presId="urn:microsoft.com/office/officeart/2005/8/layout/vList2"/>
    <dgm:cxn modelId="{EA1245D5-D12B-4747-98D8-3744CDBC7763}" type="presParOf" srcId="{BA49F2EB-FD75-4EA7-A80C-75DEA5A7B9D3}" destId="{735D923B-D1B9-47A0-BDFF-04EF03250C2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A088CD-7977-4385-BC7D-FB0E0EB2579F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/>
      <dgm:spPr/>
      <dgm:t>
        <a:bodyPr/>
        <a:lstStyle/>
        <a:p>
          <a:endParaRPr lang="ru-RU"/>
        </a:p>
      </dgm:t>
    </dgm:pt>
    <dgm:pt modelId="{67B6BC24-7144-431C-9410-C0930E3B42C7}">
      <dgm:prSet custT="1"/>
      <dgm:spPr/>
      <dgm:t>
        <a:bodyPr/>
        <a:lstStyle/>
        <a:p>
          <a:pPr rtl="0"/>
          <a:r>
            <a:rPr lang="ru-RU" sz="2400" b="1" dirty="0" smtClean="0"/>
            <a:t>Космос – противоположность Хаосу, порядок и гармония</a:t>
          </a:r>
          <a:r>
            <a:rPr lang="ru-RU" sz="2400" dirty="0" smtClean="0"/>
            <a:t>.</a:t>
          </a:r>
          <a:endParaRPr lang="ru-RU" sz="2400" dirty="0"/>
        </a:p>
      </dgm:t>
    </dgm:pt>
    <dgm:pt modelId="{5CE32BE1-7DC0-4694-A476-E6FEFB5CF075}" type="parTrans" cxnId="{FAD7EFCA-7EEB-457A-9712-BC0E29C10202}">
      <dgm:prSet/>
      <dgm:spPr/>
      <dgm:t>
        <a:bodyPr/>
        <a:lstStyle/>
        <a:p>
          <a:endParaRPr lang="ru-RU" sz="2000"/>
        </a:p>
      </dgm:t>
    </dgm:pt>
    <dgm:pt modelId="{FD9DB6F7-D71D-4B22-8F86-71DB9404D738}" type="sibTrans" cxnId="{FAD7EFCA-7EEB-457A-9712-BC0E29C10202}">
      <dgm:prSet/>
      <dgm:spPr/>
      <dgm:t>
        <a:bodyPr/>
        <a:lstStyle/>
        <a:p>
          <a:endParaRPr lang="ru-RU" sz="2000"/>
        </a:p>
      </dgm:t>
    </dgm:pt>
    <dgm:pt modelId="{7E7E4C86-D1EB-40BF-902D-402F7E48D798}" type="pres">
      <dgm:prSet presAssocID="{36A088CD-7977-4385-BC7D-FB0E0EB257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DBA8E5-5FF8-40E4-93E4-5AFE851B2FF6}" type="pres">
      <dgm:prSet presAssocID="{67B6BC24-7144-431C-9410-C0930E3B42C7}" presName="parentText" presStyleLbl="node1" presStyleIdx="0" presStyleCnt="1" custLinFactX="-43225" custLinFactNeighborX="-100000" custLinFactNeighborY="578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DCDBD2-B4C6-4F3E-8C85-A7AC33201487}" type="presOf" srcId="{67B6BC24-7144-431C-9410-C0930E3B42C7}" destId="{0ADBA8E5-5FF8-40E4-93E4-5AFE851B2FF6}" srcOrd="0" destOrd="0" presId="urn:microsoft.com/office/officeart/2005/8/layout/vList2"/>
    <dgm:cxn modelId="{A285A55F-A4C1-4DC6-8191-248F9DB57CD6}" type="presOf" srcId="{36A088CD-7977-4385-BC7D-FB0E0EB2579F}" destId="{7E7E4C86-D1EB-40BF-902D-402F7E48D798}" srcOrd="0" destOrd="0" presId="urn:microsoft.com/office/officeart/2005/8/layout/vList2"/>
    <dgm:cxn modelId="{FAD7EFCA-7EEB-457A-9712-BC0E29C10202}" srcId="{36A088CD-7977-4385-BC7D-FB0E0EB2579F}" destId="{67B6BC24-7144-431C-9410-C0930E3B42C7}" srcOrd="0" destOrd="0" parTransId="{5CE32BE1-7DC0-4694-A476-E6FEFB5CF075}" sibTransId="{FD9DB6F7-D71D-4B22-8F86-71DB9404D738}"/>
    <dgm:cxn modelId="{F98A27EA-F73E-484B-9727-887907CA1BFA}" type="presParOf" srcId="{7E7E4C86-D1EB-40BF-902D-402F7E48D798}" destId="{0ADBA8E5-5FF8-40E4-93E4-5AFE851B2FF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C9429BD-576F-42FD-8E4C-C79C8256D78D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BF86CD6-C673-44E2-832C-0B6793EE95EA}">
      <dgm:prSet/>
      <dgm:spPr/>
      <dgm:t>
        <a:bodyPr/>
        <a:lstStyle/>
        <a:p>
          <a:pPr rtl="0"/>
          <a:r>
            <a:rPr lang="ru-RU" b="1" dirty="0" smtClean="0"/>
            <a:t>Человек – его отражение,  значит, и в нем заключена подобная гармония.</a:t>
          </a:r>
          <a:endParaRPr lang="ru-RU" dirty="0"/>
        </a:p>
      </dgm:t>
    </dgm:pt>
    <dgm:pt modelId="{47978780-751B-439E-8BF1-67343FCC4AA0}" type="parTrans" cxnId="{D00AE900-D966-4582-BFBA-04C6BADA4790}">
      <dgm:prSet/>
      <dgm:spPr/>
      <dgm:t>
        <a:bodyPr/>
        <a:lstStyle/>
        <a:p>
          <a:endParaRPr lang="ru-RU"/>
        </a:p>
      </dgm:t>
    </dgm:pt>
    <dgm:pt modelId="{84A18740-8F3C-4E4B-AC59-C2C1DB5936CE}" type="sibTrans" cxnId="{D00AE900-D966-4582-BFBA-04C6BADA4790}">
      <dgm:prSet/>
      <dgm:spPr/>
      <dgm:t>
        <a:bodyPr/>
        <a:lstStyle/>
        <a:p>
          <a:endParaRPr lang="ru-RU"/>
        </a:p>
      </dgm:t>
    </dgm:pt>
    <dgm:pt modelId="{9F6A6846-5CA9-4B54-B314-F462124B76B5}" type="pres">
      <dgm:prSet presAssocID="{FC9429BD-576F-42FD-8E4C-C79C8256D7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76C1AF-A45F-4043-AC31-AC8FD209199C}" type="pres">
      <dgm:prSet presAssocID="{1BF86CD6-C673-44E2-832C-0B6793EE95E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40D21A-A493-4BA3-939C-CF3EEABFD667}" type="presOf" srcId="{FC9429BD-576F-42FD-8E4C-C79C8256D78D}" destId="{9F6A6846-5CA9-4B54-B314-F462124B76B5}" srcOrd="0" destOrd="0" presId="urn:microsoft.com/office/officeart/2005/8/layout/vList2"/>
    <dgm:cxn modelId="{F1AF2A9B-447F-45B3-A2AA-D89F19E07310}" type="presOf" srcId="{1BF86CD6-C673-44E2-832C-0B6793EE95EA}" destId="{E976C1AF-A45F-4043-AC31-AC8FD209199C}" srcOrd="0" destOrd="0" presId="urn:microsoft.com/office/officeart/2005/8/layout/vList2"/>
    <dgm:cxn modelId="{D00AE900-D966-4582-BFBA-04C6BADA4790}" srcId="{FC9429BD-576F-42FD-8E4C-C79C8256D78D}" destId="{1BF86CD6-C673-44E2-832C-0B6793EE95EA}" srcOrd="0" destOrd="0" parTransId="{47978780-751B-439E-8BF1-67343FCC4AA0}" sibTransId="{84A18740-8F3C-4E4B-AC59-C2C1DB5936CE}"/>
    <dgm:cxn modelId="{389F1A1A-89E2-4812-A1C8-D68ED1D605D7}" type="presParOf" srcId="{9F6A6846-5CA9-4B54-B314-F462124B76B5}" destId="{E976C1AF-A45F-4043-AC31-AC8FD20919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7FF05A-9313-4335-837A-FB4DEB271EBD}" type="doc">
      <dgm:prSet loTypeId="urn:microsoft.com/office/officeart/2005/8/layout/vList2" loCatId="list" qsTypeId="urn:microsoft.com/office/officeart/2009/2/quickstyle/3d8" qsCatId="3D" csTypeId="urn:microsoft.com/office/officeart/2005/8/colors/accent1_4" csCatId="accent1"/>
      <dgm:spPr/>
      <dgm:t>
        <a:bodyPr/>
        <a:lstStyle/>
        <a:p>
          <a:endParaRPr lang="ru-RU"/>
        </a:p>
      </dgm:t>
    </dgm:pt>
    <dgm:pt modelId="{2D1D2BDA-D1AF-40FC-AAC3-F54EEE51540C}">
      <dgm:prSet/>
      <dgm:spPr/>
      <dgm:t>
        <a:bodyPr/>
        <a:lstStyle/>
        <a:p>
          <a:pPr algn="ctr" rtl="0"/>
          <a:r>
            <a:rPr lang="ru-RU" b="1" u="none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Космос Пифагора, как философия числа</a:t>
          </a:r>
          <a:endParaRPr lang="ru-RU" u="non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17A1E7BF-CE23-4E4D-94F8-80EF24DEF2D1}" type="parTrans" cxnId="{271AA6B2-355F-4600-A360-3CEDE21CA8C5}">
      <dgm:prSet/>
      <dgm:spPr/>
      <dgm:t>
        <a:bodyPr/>
        <a:lstStyle/>
        <a:p>
          <a:pPr algn="ctr"/>
          <a:endParaRPr lang="ru-RU"/>
        </a:p>
      </dgm:t>
    </dgm:pt>
    <dgm:pt modelId="{F6588214-41E7-4C4E-A679-B23E769148E2}" type="sibTrans" cxnId="{271AA6B2-355F-4600-A360-3CEDE21CA8C5}">
      <dgm:prSet/>
      <dgm:spPr/>
      <dgm:t>
        <a:bodyPr/>
        <a:lstStyle/>
        <a:p>
          <a:pPr algn="ctr"/>
          <a:endParaRPr lang="ru-RU"/>
        </a:p>
      </dgm:t>
    </dgm:pt>
    <dgm:pt modelId="{F74FF352-79A2-4BE6-B993-644E3DA4E4DA}" type="pres">
      <dgm:prSet presAssocID="{ED7FF05A-9313-4335-837A-FB4DEB271E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10ADEE-581A-4388-A8DC-A4F3D260F0A5}" type="pres">
      <dgm:prSet presAssocID="{2D1D2BDA-D1AF-40FC-AAC3-F54EEE51540C}" presName="parentText" presStyleLbl="node1" presStyleIdx="0" presStyleCnt="1" custLinFactNeighborX="54039" custLinFactNeighborY="-66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1AA6B2-355F-4600-A360-3CEDE21CA8C5}" srcId="{ED7FF05A-9313-4335-837A-FB4DEB271EBD}" destId="{2D1D2BDA-D1AF-40FC-AAC3-F54EEE51540C}" srcOrd="0" destOrd="0" parTransId="{17A1E7BF-CE23-4E4D-94F8-80EF24DEF2D1}" sibTransId="{F6588214-41E7-4C4E-A679-B23E769148E2}"/>
    <dgm:cxn modelId="{D596AF77-62AD-467F-BF72-1DF9A4BB998B}" type="presOf" srcId="{2D1D2BDA-D1AF-40FC-AAC3-F54EEE51540C}" destId="{BB10ADEE-581A-4388-A8DC-A4F3D260F0A5}" srcOrd="0" destOrd="0" presId="urn:microsoft.com/office/officeart/2005/8/layout/vList2"/>
    <dgm:cxn modelId="{324DE1BB-2381-4479-B1E6-34124AEDB765}" type="presOf" srcId="{ED7FF05A-9313-4335-837A-FB4DEB271EBD}" destId="{F74FF352-79A2-4BE6-B993-644E3DA4E4DA}" srcOrd="0" destOrd="0" presId="urn:microsoft.com/office/officeart/2005/8/layout/vList2"/>
    <dgm:cxn modelId="{840D1191-4436-496F-AD85-E537A91D038F}" type="presParOf" srcId="{F74FF352-79A2-4BE6-B993-644E3DA4E4DA}" destId="{BB10ADEE-581A-4388-A8DC-A4F3D260F0A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8A5494C-1C57-4247-B40B-EECA427E70B4}" type="doc">
      <dgm:prSet loTypeId="urn:microsoft.com/office/officeart/2005/8/layout/vList2" loCatId="list" qsTypeId="urn:microsoft.com/office/officeart/2009/2/quickstyle/3d8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51F983D-0D8C-4829-AD25-75D4A7B19BC3}">
      <dgm:prSet/>
      <dgm:spPr/>
      <dgm:t>
        <a:bodyPr/>
        <a:lstStyle/>
        <a:p>
          <a:pPr algn="ctr" rtl="0"/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Идея гармонии</a:t>
          </a:r>
          <a:endParaRPr lang="ru-RU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3E2D2CAF-6572-4FC3-B7F7-BCE43D3674E4}" type="parTrans" cxnId="{6E462E3B-1C98-43D2-8068-D425470CACD1}">
      <dgm:prSet/>
      <dgm:spPr/>
      <dgm:t>
        <a:bodyPr/>
        <a:lstStyle/>
        <a:p>
          <a:endParaRPr lang="ru-RU">
            <a:solidFill>
              <a:srgbClr val="FFFF00"/>
            </a:solidFill>
          </a:endParaRPr>
        </a:p>
      </dgm:t>
    </dgm:pt>
    <dgm:pt modelId="{6D5E4018-D837-4C65-9112-AB34BA854097}" type="sibTrans" cxnId="{6E462E3B-1C98-43D2-8068-D425470CACD1}">
      <dgm:prSet/>
      <dgm:spPr/>
      <dgm:t>
        <a:bodyPr/>
        <a:lstStyle/>
        <a:p>
          <a:endParaRPr lang="ru-RU">
            <a:solidFill>
              <a:srgbClr val="FFFF00"/>
            </a:solidFill>
          </a:endParaRPr>
        </a:p>
      </dgm:t>
    </dgm:pt>
    <dgm:pt modelId="{62B167DB-E1F1-48E8-8BFE-0329C94B2FA0}" type="pres">
      <dgm:prSet presAssocID="{38A5494C-1C57-4247-B40B-EECA427E70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E6B0E4-96F3-4AAA-AEA8-C3963D33C28C}" type="pres">
      <dgm:prSet presAssocID="{D51F983D-0D8C-4829-AD25-75D4A7B19BC3}" presName="parentText" presStyleLbl="node1" presStyleIdx="0" presStyleCnt="1" custLinFactNeighborX="-6061" custLinFactNeighborY="-62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599C5E-8936-4B19-8662-CC3D0E8FAE67}" type="presOf" srcId="{D51F983D-0D8C-4829-AD25-75D4A7B19BC3}" destId="{7CE6B0E4-96F3-4AAA-AEA8-C3963D33C28C}" srcOrd="0" destOrd="0" presId="urn:microsoft.com/office/officeart/2005/8/layout/vList2"/>
    <dgm:cxn modelId="{6E462E3B-1C98-43D2-8068-D425470CACD1}" srcId="{38A5494C-1C57-4247-B40B-EECA427E70B4}" destId="{D51F983D-0D8C-4829-AD25-75D4A7B19BC3}" srcOrd="0" destOrd="0" parTransId="{3E2D2CAF-6572-4FC3-B7F7-BCE43D3674E4}" sibTransId="{6D5E4018-D837-4C65-9112-AB34BA854097}"/>
    <dgm:cxn modelId="{A57C9A9E-987C-4A11-BFE6-C2C2A99A161D}" type="presOf" srcId="{38A5494C-1C57-4247-B40B-EECA427E70B4}" destId="{62B167DB-E1F1-48E8-8BFE-0329C94B2FA0}" srcOrd="0" destOrd="0" presId="urn:microsoft.com/office/officeart/2005/8/layout/vList2"/>
    <dgm:cxn modelId="{44342FA9-0737-4A7C-91C1-A64E8D49A95D}" type="presParOf" srcId="{62B167DB-E1F1-48E8-8BFE-0329C94B2FA0}" destId="{7CE6B0E4-96F3-4AAA-AEA8-C3963D33C2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94AA1-5474-40DA-A559-CC2176381989}">
      <dsp:nvSpPr>
        <dsp:cNvPr id="0" name=""/>
        <dsp:cNvSpPr/>
      </dsp:nvSpPr>
      <dsp:spPr>
        <a:xfrm>
          <a:off x="0" y="205"/>
          <a:ext cx="5616624" cy="460687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Выполнила: Назарова Ангелина</a:t>
          </a:r>
          <a:endParaRPr lang="ru-RU" sz="2400" kern="1200" dirty="0"/>
        </a:p>
      </dsp:txBody>
      <dsp:txXfrm>
        <a:off x="22489" y="22694"/>
        <a:ext cx="5571646" cy="415709"/>
      </dsp:txXfrm>
    </dsp:sp>
    <dsp:sp modelId="{63A1C902-0C8B-4EE9-B328-12BC0177A4C5}">
      <dsp:nvSpPr>
        <dsp:cNvPr id="0" name=""/>
        <dsp:cNvSpPr/>
      </dsp:nvSpPr>
      <dsp:spPr>
        <a:xfrm>
          <a:off x="0" y="472705"/>
          <a:ext cx="5616624" cy="460687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/>
            <a:t>ученица 10-А класса</a:t>
          </a:r>
          <a:endParaRPr lang="ru-RU" sz="2400" kern="1200"/>
        </a:p>
      </dsp:txBody>
      <dsp:txXfrm>
        <a:off x="22489" y="495194"/>
        <a:ext cx="5571646" cy="415709"/>
      </dsp:txXfrm>
    </dsp:sp>
    <dsp:sp modelId="{45567290-C55F-4912-A32C-4484FC446F95}">
      <dsp:nvSpPr>
        <dsp:cNvPr id="0" name=""/>
        <dsp:cNvSpPr/>
      </dsp:nvSpPr>
      <dsp:spPr>
        <a:xfrm>
          <a:off x="0" y="945205"/>
          <a:ext cx="5616624" cy="460687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/>
            <a:t>Светлодарской общеобразовательной </a:t>
          </a:r>
          <a:endParaRPr lang="ru-RU" sz="2400" kern="1200"/>
        </a:p>
      </dsp:txBody>
      <dsp:txXfrm>
        <a:off x="22489" y="967694"/>
        <a:ext cx="5571646" cy="415709"/>
      </dsp:txXfrm>
    </dsp:sp>
    <dsp:sp modelId="{7C6FAD49-46A5-4AED-8D04-F06D8643ECBF}">
      <dsp:nvSpPr>
        <dsp:cNvPr id="0" name=""/>
        <dsp:cNvSpPr/>
      </dsp:nvSpPr>
      <dsp:spPr>
        <a:xfrm>
          <a:off x="0" y="1417705"/>
          <a:ext cx="5616624" cy="460687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/>
            <a:t>школы №11</a:t>
          </a:r>
          <a:endParaRPr lang="ru-RU" sz="2400" kern="1200"/>
        </a:p>
      </dsp:txBody>
      <dsp:txXfrm>
        <a:off x="22489" y="1440194"/>
        <a:ext cx="5571646" cy="41570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ACB8A-7BC8-4A25-A429-DE6F7BBBAE32}">
      <dsp:nvSpPr>
        <dsp:cNvPr id="0" name=""/>
        <dsp:cNvSpPr/>
      </dsp:nvSpPr>
      <dsp:spPr>
        <a:xfrm>
          <a:off x="0" y="181666"/>
          <a:ext cx="6408712" cy="20849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Идея гармонии сфер и магии чисел</a:t>
          </a:r>
          <a:endParaRPr lang="ru-RU" sz="54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778" y="283444"/>
        <a:ext cx="6205156" cy="188138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E5A2A-9378-47EB-8639-A1E01AF51285}">
      <dsp:nvSpPr>
        <dsp:cNvPr id="0" name=""/>
        <dsp:cNvSpPr/>
      </dsp:nvSpPr>
      <dsp:spPr>
        <a:xfrm>
          <a:off x="479" y="1867841"/>
          <a:ext cx="1894242" cy="204533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9</a:t>
          </a:r>
          <a:endParaRPr lang="ru-RU" sz="9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277884" y="2167373"/>
        <a:ext cx="1339432" cy="1446269"/>
      </dsp:txXfrm>
    </dsp:sp>
    <dsp:sp modelId="{110FDABE-F346-4E08-BDFE-B11270A480C8}">
      <dsp:nvSpPr>
        <dsp:cNvPr id="0" name=""/>
        <dsp:cNvSpPr/>
      </dsp:nvSpPr>
      <dsp:spPr>
        <a:xfrm>
          <a:off x="2022867" y="2432847"/>
          <a:ext cx="915321" cy="915321"/>
        </a:xfrm>
        <a:prstGeom prst="mathPlus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144193" y="2782866"/>
        <a:ext cx="672669" cy="215283"/>
      </dsp:txXfrm>
    </dsp:sp>
    <dsp:sp modelId="{1FF8F900-7035-4D3C-A3AE-4DE386757614}">
      <dsp:nvSpPr>
        <dsp:cNvPr id="0" name=""/>
        <dsp:cNvSpPr/>
      </dsp:nvSpPr>
      <dsp:spPr>
        <a:xfrm>
          <a:off x="3066334" y="1936190"/>
          <a:ext cx="1370284" cy="1908635"/>
        </a:xfrm>
        <a:prstGeom prst="ellipse">
          <a:avLst/>
        </a:prstGeom>
        <a:gradFill rotWithShape="0">
          <a:gsLst>
            <a:gs pos="0">
              <a:schemeClr val="accent4">
                <a:hueOff val="4706656"/>
                <a:satOff val="-11638"/>
                <a:lumOff val="-6177"/>
                <a:alphaOff val="0"/>
                <a:shade val="51000"/>
                <a:satMod val="130000"/>
              </a:schemeClr>
            </a:gs>
            <a:gs pos="80000">
              <a:schemeClr val="accent4">
                <a:hueOff val="4706656"/>
                <a:satOff val="-11638"/>
                <a:lumOff val="-6177"/>
                <a:alphaOff val="0"/>
                <a:shade val="93000"/>
                <a:satMod val="130000"/>
              </a:schemeClr>
            </a:gs>
            <a:gs pos="100000">
              <a:schemeClr val="accent4">
                <a:hueOff val="4706656"/>
                <a:satOff val="-11638"/>
                <a:lumOff val="-6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?</a:t>
          </a:r>
          <a:endParaRPr lang="ru-RU" sz="9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3267007" y="2215703"/>
        <a:ext cx="968938" cy="1349609"/>
      </dsp:txXfrm>
    </dsp:sp>
    <dsp:sp modelId="{6FCAFFF7-FB08-4B8E-95A6-9A1A47B1700E}">
      <dsp:nvSpPr>
        <dsp:cNvPr id="0" name=""/>
        <dsp:cNvSpPr/>
      </dsp:nvSpPr>
      <dsp:spPr>
        <a:xfrm>
          <a:off x="4564763" y="2393053"/>
          <a:ext cx="1087383" cy="994908"/>
        </a:xfrm>
        <a:prstGeom prst="mathEqual">
          <a:avLst/>
        </a:prstGeom>
        <a:gradFill rotWithShape="0">
          <a:gsLst>
            <a:gs pos="0">
              <a:schemeClr val="accent4">
                <a:hueOff val="9413312"/>
                <a:satOff val="-23276"/>
                <a:lumOff val="-12353"/>
                <a:alphaOff val="0"/>
                <a:shade val="51000"/>
                <a:satMod val="130000"/>
              </a:schemeClr>
            </a:gs>
            <a:gs pos="80000">
              <a:schemeClr val="accent4">
                <a:hueOff val="9413312"/>
                <a:satOff val="-23276"/>
                <a:lumOff val="-12353"/>
                <a:alphaOff val="0"/>
                <a:shade val="93000"/>
                <a:satMod val="130000"/>
              </a:schemeClr>
            </a:gs>
            <a:gs pos="100000">
              <a:schemeClr val="accent4">
                <a:hueOff val="9413312"/>
                <a:satOff val="-23276"/>
                <a:lumOff val="-123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400" kern="1200"/>
        </a:p>
      </dsp:txBody>
      <dsp:txXfrm>
        <a:off x="4708896" y="2598004"/>
        <a:ext cx="799117" cy="585006"/>
      </dsp:txXfrm>
    </dsp:sp>
    <dsp:sp modelId="{6275CC2D-CAA6-408F-BF9C-5A355F4D8877}">
      <dsp:nvSpPr>
        <dsp:cNvPr id="0" name=""/>
        <dsp:cNvSpPr/>
      </dsp:nvSpPr>
      <dsp:spPr>
        <a:xfrm>
          <a:off x="5780292" y="2158408"/>
          <a:ext cx="2907488" cy="1464199"/>
        </a:xfrm>
        <a:prstGeom prst="ellipse">
          <a:avLst/>
        </a:prstGeom>
        <a:gradFill rotWithShape="0">
          <a:gsLst>
            <a:gs pos="0">
              <a:schemeClr val="accent4">
                <a:hueOff val="9413312"/>
                <a:satOff val="-23276"/>
                <a:lumOff val="-12353"/>
                <a:alphaOff val="0"/>
                <a:shade val="51000"/>
                <a:satMod val="130000"/>
              </a:schemeClr>
            </a:gs>
            <a:gs pos="80000">
              <a:schemeClr val="accent4">
                <a:hueOff val="9413312"/>
                <a:satOff val="-23276"/>
                <a:lumOff val="-12353"/>
                <a:alphaOff val="0"/>
                <a:shade val="93000"/>
                <a:satMod val="130000"/>
              </a:schemeClr>
            </a:gs>
            <a:gs pos="100000">
              <a:schemeClr val="accent4">
                <a:hueOff val="9413312"/>
                <a:satOff val="-23276"/>
                <a:lumOff val="-123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10</a:t>
          </a:r>
          <a:endParaRPr lang="ru-RU" sz="9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6206084" y="2372835"/>
        <a:ext cx="2055904" cy="103534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E4AD1-1BFC-4A91-8DB3-65146C36F2C9}">
      <dsp:nvSpPr>
        <dsp:cNvPr id="0" name=""/>
        <dsp:cNvSpPr/>
      </dsp:nvSpPr>
      <dsp:spPr>
        <a:xfrm>
          <a:off x="382884" y="286488"/>
          <a:ext cx="3108389" cy="1585719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Космос Платона</a:t>
          </a:r>
          <a:endParaRPr lang="ru-RU" sz="3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460292" y="363896"/>
        <a:ext cx="2953573" cy="143090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913CC-C029-4836-9B49-CAC63BE6759F}">
      <dsp:nvSpPr>
        <dsp:cNvPr id="0" name=""/>
        <dsp:cNvSpPr/>
      </dsp:nvSpPr>
      <dsp:spPr>
        <a:xfrm>
          <a:off x="1920456" y="783386"/>
          <a:ext cx="4874417" cy="4874417"/>
        </a:xfrm>
        <a:prstGeom prst="blockArc">
          <a:avLst>
            <a:gd name="adj1" fmla="val 10800000"/>
            <a:gd name="adj2" fmla="val 16200000"/>
            <a:gd name="adj3" fmla="val 463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6449FF-9A42-410F-9ACB-7D4AB2F48DE4}">
      <dsp:nvSpPr>
        <dsp:cNvPr id="0" name=""/>
        <dsp:cNvSpPr/>
      </dsp:nvSpPr>
      <dsp:spPr>
        <a:xfrm>
          <a:off x="1920456" y="783386"/>
          <a:ext cx="4874417" cy="4874417"/>
        </a:xfrm>
        <a:prstGeom prst="blockArc">
          <a:avLst>
            <a:gd name="adj1" fmla="val 5400000"/>
            <a:gd name="adj2" fmla="val 10800000"/>
            <a:gd name="adj3" fmla="val 463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7C73B3-ECC2-4044-83E7-947990135D48}">
      <dsp:nvSpPr>
        <dsp:cNvPr id="0" name=""/>
        <dsp:cNvSpPr/>
      </dsp:nvSpPr>
      <dsp:spPr>
        <a:xfrm>
          <a:off x="1920456" y="783386"/>
          <a:ext cx="4874417" cy="4874417"/>
        </a:xfrm>
        <a:prstGeom prst="blockArc">
          <a:avLst>
            <a:gd name="adj1" fmla="val 0"/>
            <a:gd name="adj2" fmla="val 5400000"/>
            <a:gd name="adj3" fmla="val 463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EB1EF8-C413-4058-A092-F9C226931E62}">
      <dsp:nvSpPr>
        <dsp:cNvPr id="0" name=""/>
        <dsp:cNvSpPr/>
      </dsp:nvSpPr>
      <dsp:spPr>
        <a:xfrm>
          <a:off x="1920456" y="783386"/>
          <a:ext cx="4874417" cy="4874417"/>
        </a:xfrm>
        <a:prstGeom prst="blockArc">
          <a:avLst>
            <a:gd name="adj1" fmla="val 16200000"/>
            <a:gd name="adj2" fmla="val 0"/>
            <a:gd name="adj3" fmla="val 463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555319-709D-4670-BFF7-0EC18B205D45}">
      <dsp:nvSpPr>
        <dsp:cNvPr id="0" name=""/>
        <dsp:cNvSpPr/>
      </dsp:nvSpPr>
      <dsp:spPr>
        <a:xfrm>
          <a:off x="3236636" y="2099565"/>
          <a:ext cx="2242057" cy="22420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Мировая душа</a:t>
          </a:r>
          <a:endParaRPr lang="ru-RU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3564978" y="2427907"/>
        <a:ext cx="1585373" cy="1585373"/>
      </dsp:txXfrm>
    </dsp:sp>
    <dsp:sp modelId="{F8BB367C-E5E4-4A79-88D5-8805CAAF5BE3}">
      <dsp:nvSpPr>
        <dsp:cNvPr id="0" name=""/>
        <dsp:cNvSpPr/>
      </dsp:nvSpPr>
      <dsp:spPr>
        <a:xfrm>
          <a:off x="3188996" y="-86892"/>
          <a:ext cx="2337336" cy="185355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Земля</a:t>
          </a:r>
          <a:endParaRPr lang="ru-RU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3531291" y="184555"/>
        <a:ext cx="1652746" cy="1310662"/>
      </dsp:txXfrm>
    </dsp:sp>
    <dsp:sp modelId="{BBA53FE8-ACCF-492C-9B6F-5C6B90AB9D7D}">
      <dsp:nvSpPr>
        <dsp:cNvPr id="0" name=""/>
        <dsp:cNvSpPr/>
      </dsp:nvSpPr>
      <dsp:spPr>
        <a:xfrm>
          <a:off x="5567626" y="2207607"/>
          <a:ext cx="2341495" cy="202597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Вода</a:t>
          </a:r>
          <a:endParaRPr lang="ru-RU" sz="23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5910530" y="2504304"/>
        <a:ext cx="1655687" cy="1432580"/>
      </dsp:txXfrm>
    </dsp:sp>
    <dsp:sp modelId="{43AA22A8-F83E-4CF1-AF16-1902721E0679}">
      <dsp:nvSpPr>
        <dsp:cNvPr id="0" name=""/>
        <dsp:cNvSpPr/>
      </dsp:nvSpPr>
      <dsp:spPr>
        <a:xfrm>
          <a:off x="3116990" y="4779010"/>
          <a:ext cx="2481348" cy="164458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Воздух</a:t>
          </a:r>
          <a:endParaRPr lang="ru-RU" sz="23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3480375" y="5019854"/>
        <a:ext cx="1754578" cy="1162897"/>
      </dsp:txXfrm>
    </dsp:sp>
    <dsp:sp modelId="{2745C30F-192C-4ECD-BE46-94D90EEA2377}">
      <dsp:nvSpPr>
        <dsp:cNvPr id="0" name=""/>
        <dsp:cNvSpPr/>
      </dsp:nvSpPr>
      <dsp:spPr>
        <a:xfrm>
          <a:off x="803846" y="2135593"/>
          <a:ext cx="2346219" cy="217000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Огонь</a:t>
          </a:r>
          <a:endParaRPr lang="ru-RU" sz="23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147442" y="2453382"/>
        <a:ext cx="1659027" cy="153442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A7ECF6-0CAD-40A7-B6A0-AA903E4606F7}">
      <dsp:nvSpPr>
        <dsp:cNvPr id="0" name=""/>
        <dsp:cNvSpPr/>
      </dsp:nvSpPr>
      <dsp:spPr>
        <a:xfrm>
          <a:off x="0" y="329735"/>
          <a:ext cx="9144000" cy="6078816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0" tIns="304800" rIns="304800" bIns="304800" numCol="1" spcCol="1270" anchor="ctr" anchorCtr="0">
          <a:noAutofit/>
        </a:bodyPr>
        <a:lstStyle/>
        <a:p>
          <a:pPr lvl="0" algn="ctr" defTabSz="3556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Космос</a:t>
          </a:r>
          <a:r>
            <a:rPr lang="ru-RU" sz="6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 – живое, разумное существо.</a:t>
          </a:r>
          <a:endParaRPr lang="ru-RU" sz="6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296743" y="626478"/>
        <a:ext cx="8550514" cy="548533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C34E94-273C-44A9-AE83-A01CDF470719}">
      <dsp:nvSpPr>
        <dsp:cNvPr id="0" name=""/>
        <dsp:cNvSpPr/>
      </dsp:nvSpPr>
      <dsp:spPr>
        <a:xfrm>
          <a:off x="970506" y="3129"/>
          <a:ext cx="2415471" cy="11640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божественный разум </a:t>
          </a:r>
          <a:r>
            <a:rPr lang="ru-RU" sz="1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(Демиург)</a:t>
          </a:r>
          <a:endParaRPr lang="ru-RU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004601" y="37224"/>
        <a:ext cx="2347281" cy="1095892"/>
      </dsp:txXfrm>
    </dsp:sp>
    <dsp:sp modelId="{DFF84ED7-9A91-4DF6-BF3A-8A577CD79819}">
      <dsp:nvSpPr>
        <dsp:cNvPr id="0" name=""/>
        <dsp:cNvSpPr/>
      </dsp:nvSpPr>
      <dsp:spPr>
        <a:xfrm rot="5400000">
          <a:off x="1959976" y="1196313"/>
          <a:ext cx="436530" cy="5238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2021090" y="1239967"/>
        <a:ext cx="314303" cy="305571"/>
      </dsp:txXfrm>
    </dsp:sp>
    <dsp:sp modelId="{8AC058A4-0E4D-443A-A72C-9BBE9F8359B8}">
      <dsp:nvSpPr>
        <dsp:cNvPr id="0" name=""/>
        <dsp:cNvSpPr/>
      </dsp:nvSpPr>
      <dsp:spPr>
        <a:xfrm>
          <a:off x="970506" y="1749252"/>
          <a:ext cx="2415471" cy="11640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его творение</a:t>
          </a:r>
          <a:br>
            <a:rPr lang="ru-RU" sz="1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</a:br>
          <a:r>
            <a:rPr lang="ru-RU" sz="1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(мир)</a:t>
          </a:r>
          <a:endParaRPr lang="ru-RU" sz="19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004601" y="1783347"/>
        <a:ext cx="2347281" cy="1095892"/>
      </dsp:txXfrm>
    </dsp:sp>
    <dsp:sp modelId="{387CBA3C-F7DB-48CB-9A06-A58A6104B352}">
      <dsp:nvSpPr>
        <dsp:cNvPr id="0" name=""/>
        <dsp:cNvSpPr/>
      </dsp:nvSpPr>
      <dsp:spPr>
        <a:xfrm rot="5400000">
          <a:off x="1959976" y="2942437"/>
          <a:ext cx="436530" cy="5238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2021090" y="2986091"/>
        <a:ext cx="314303" cy="305571"/>
      </dsp:txXfrm>
    </dsp:sp>
    <dsp:sp modelId="{94F21FEA-66F9-440D-AB8E-775763DB162D}">
      <dsp:nvSpPr>
        <dsp:cNvPr id="0" name=""/>
        <dsp:cNvSpPr/>
      </dsp:nvSpPr>
      <dsp:spPr>
        <a:xfrm>
          <a:off x="970506" y="3495376"/>
          <a:ext cx="2415471" cy="11640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Мировая душа и мировое тело</a:t>
          </a:r>
          <a:endParaRPr lang="ru-RU" sz="19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004601" y="3529471"/>
        <a:ext cx="2347281" cy="1095892"/>
      </dsp:txXfrm>
    </dsp:sp>
    <dsp:sp modelId="{1CB92080-BABE-4C4A-994D-8126DBF85EA5}">
      <dsp:nvSpPr>
        <dsp:cNvPr id="0" name=""/>
        <dsp:cNvSpPr/>
      </dsp:nvSpPr>
      <dsp:spPr>
        <a:xfrm rot="5400000">
          <a:off x="1959976" y="4688561"/>
          <a:ext cx="436530" cy="5238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2021090" y="4732215"/>
        <a:ext cx="314303" cy="305571"/>
      </dsp:txXfrm>
    </dsp:sp>
    <dsp:sp modelId="{73376E3F-C895-4DAA-9762-45F5CBF3DEE8}">
      <dsp:nvSpPr>
        <dsp:cNvPr id="0" name=""/>
        <dsp:cNvSpPr/>
      </dsp:nvSpPr>
      <dsp:spPr>
        <a:xfrm>
          <a:off x="970506" y="5241500"/>
          <a:ext cx="2415471" cy="11640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идеи</a:t>
          </a:r>
          <a:endParaRPr lang="ru-RU" sz="19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004601" y="5275595"/>
        <a:ext cx="2347281" cy="109589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49307-8C56-472D-A5C3-12FA1832F8F5}">
      <dsp:nvSpPr>
        <dsp:cNvPr id="0" name=""/>
        <dsp:cNvSpPr/>
      </dsp:nvSpPr>
      <dsp:spPr>
        <a:xfrm>
          <a:off x="0" y="11807"/>
          <a:ext cx="8316416" cy="1241881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«Идеи» и «числа» - бестелесные прообразы пластических телесных типов вещей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60624" y="72431"/>
        <a:ext cx="8195168" cy="1120633"/>
      </dsp:txXfrm>
    </dsp:sp>
    <dsp:sp modelId="{132F206E-5823-4569-95E7-5410D6EAB36C}">
      <dsp:nvSpPr>
        <dsp:cNvPr id="0" name=""/>
        <dsp:cNvSpPr/>
      </dsp:nvSpPr>
      <dsp:spPr>
        <a:xfrm>
          <a:off x="0" y="1279609"/>
          <a:ext cx="8316416" cy="1241881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«Идеи» и «числа» - прообразы закономерности, согласно которой все совершается в мире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60624" y="1340233"/>
        <a:ext cx="8195168" cy="1120633"/>
      </dsp:txXfrm>
    </dsp:sp>
    <dsp:sp modelId="{EA0AC79F-9AFD-4A24-836D-2F2D80DFF8CD}">
      <dsp:nvSpPr>
        <dsp:cNvPr id="0" name=""/>
        <dsp:cNvSpPr/>
      </dsp:nvSpPr>
      <dsp:spPr>
        <a:xfrm>
          <a:off x="0" y="2547411"/>
          <a:ext cx="8316416" cy="1241881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у Платона «идея» - единое в многообразии, одновременно причина и цель, сообщающая многому характер общности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60624" y="2608035"/>
        <a:ext cx="8195168" cy="1120633"/>
      </dsp:txXfrm>
    </dsp:sp>
    <dsp:sp modelId="{478F6267-1CC6-4055-B519-CE1764B750EC}">
      <dsp:nvSpPr>
        <dsp:cNvPr id="0" name=""/>
        <dsp:cNvSpPr/>
      </dsp:nvSpPr>
      <dsp:spPr>
        <a:xfrm>
          <a:off x="0" y="3815212"/>
          <a:ext cx="8316416" cy="1241881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у Платона, как и у пифагорейцев, «число» - причина порядка, связь вечно постоянного мирового строя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60624" y="3875836"/>
        <a:ext cx="8195168" cy="1120633"/>
      </dsp:txXfrm>
    </dsp:sp>
    <dsp:sp modelId="{F3CEDFCE-4400-4CA6-87D0-E82FFE551864}">
      <dsp:nvSpPr>
        <dsp:cNvPr id="0" name=""/>
        <dsp:cNvSpPr/>
      </dsp:nvSpPr>
      <dsp:spPr>
        <a:xfrm>
          <a:off x="0" y="5083014"/>
          <a:ext cx="8316416" cy="1241881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«кормилица происхождения» (у пифагорейцев это было «беспредельным»)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60624" y="5143638"/>
        <a:ext cx="8195168" cy="112063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8C282B-25E2-44DC-82D6-117C7CF4AD97}">
      <dsp:nvSpPr>
        <dsp:cNvPr id="0" name=""/>
        <dsp:cNvSpPr/>
      </dsp:nvSpPr>
      <dsp:spPr>
        <a:xfrm>
          <a:off x="0" y="195183"/>
          <a:ext cx="5506853" cy="3333208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Спасибо за внимание!</a:t>
          </a:r>
          <a:endParaRPr lang="ru-RU" sz="57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62714" y="357897"/>
        <a:ext cx="5181425" cy="3007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B047F-0CA2-42A5-BC50-73B7B4A0C171}">
      <dsp:nvSpPr>
        <dsp:cNvPr id="0" name=""/>
        <dsp:cNvSpPr/>
      </dsp:nvSpPr>
      <dsp:spPr>
        <a:xfrm>
          <a:off x="0" y="965"/>
          <a:ext cx="5656219" cy="48591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Руководитель: Середа Алла Анатольевна</a:t>
          </a:r>
          <a:endParaRPr lang="ru-RU" sz="2400" b="1" kern="1200" dirty="0"/>
        </a:p>
      </dsp:txBody>
      <dsp:txXfrm>
        <a:off x="23720" y="24685"/>
        <a:ext cx="5608779" cy="438475"/>
      </dsp:txXfrm>
    </dsp:sp>
    <dsp:sp modelId="{B6D2C061-D398-4718-A44B-CE6A7E3332C1}">
      <dsp:nvSpPr>
        <dsp:cNvPr id="0" name=""/>
        <dsp:cNvSpPr/>
      </dsp:nvSpPr>
      <dsp:spPr>
        <a:xfrm>
          <a:off x="0" y="499340"/>
          <a:ext cx="5656219" cy="48591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учитель математики </a:t>
          </a:r>
          <a:endParaRPr lang="ru-RU" sz="2400" b="1" kern="1200" dirty="0"/>
        </a:p>
      </dsp:txBody>
      <dsp:txXfrm>
        <a:off x="23720" y="523060"/>
        <a:ext cx="5608779" cy="438475"/>
      </dsp:txXfrm>
    </dsp:sp>
    <dsp:sp modelId="{52D5522F-346A-4F76-8A62-25700F51FFD4}">
      <dsp:nvSpPr>
        <dsp:cNvPr id="0" name=""/>
        <dsp:cNvSpPr/>
      </dsp:nvSpPr>
      <dsp:spPr>
        <a:xfrm>
          <a:off x="0" y="997715"/>
          <a:ext cx="5656219" cy="48591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/>
            <a:t>Светлодарской общеобразовательной </a:t>
          </a:r>
          <a:endParaRPr lang="ru-RU" sz="2400" b="1" kern="1200"/>
        </a:p>
      </dsp:txBody>
      <dsp:txXfrm>
        <a:off x="23720" y="1021435"/>
        <a:ext cx="5608779" cy="438475"/>
      </dsp:txXfrm>
    </dsp:sp>
    <dsp:sp modelId="{6AF47B40-5B43-4392-851B-E0F1E7A8C292}">
      <dsp:nvSpPr>
        <dsp:cNvPr id="0" name=""/>
        <dsp:cNvSpPr/>
      </dsp:nvSpPr>
      <dsp:spPr>
        <a:xfrm>
          <a:off x="0" y="1496090"/>
          <a:ext cx="5656219" cy="48591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/>
            <a:t>школы №11</a:t>
          </a:r>
          <a:endParaRPr lang="ru-RU" sz="2400" b="1" kern="1200"/>
        </a:p>
      </dsp:txBody>
      <dsp:txXfrm>
        <a:off x="23720" y="1519810"/>
        <a:ext cx="5608779" cy="4384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18216-F110-49DA-8B09-936FB8480DC0}">
      <dsp:nvSpPr>
        <dsp:cNvPr id="0" name=""/>
        <dsp:cNvSpPr/>
      </dsp:nvSpPr>
      <dsp:spPr>
        <a:xfrm>
          <a:off x="4320480" y="2794010"/>
          <a:ext cx="2364371" cy="820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0345"/>
              </a:lnTo>
              <a:lnTo>
                <a:pt x="2364371" y="410345"/>
              </a:lnTo>
              <a:lnTo>
                <a:pt x="2364371" y="82069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3549A-C1C6-4CE7-9343-F0CB33A85528}">
      <dsp:nvSpPr>
        <dsp:cNvPr id="0" name=""/>
        <dsp:cNvSpPr/>
      </dsp:nvSpPr>
      <dsp:spPr>
        <a:xfrm>
          <a:off x="1956108" y="2794010"/>
          <a:ext cx="2364371" cy="820690"/>
        </a:xfrm>
        <a:custGeom>
          <a:avLst/>
          <a:gdLst/>
          <a:ahLst/>
          <a:cxnLst/>
          <a:rect l="0" t="0" r="0" b="0"/>
          <a:pathLst>
            <a:path>
              <a:moveTo>
                <a:pt x="2364371" y="0"/>
              </a:moveTo>
              <a:lnTo>
                <a:pt x="2364371" y="410345"/>
              </a:lnTo>
              <a:lnTo>
                <a:pt x="0" y="410345"/>
              </a:lnTo>
              <a:lnTo>
                <a:pt x="0" y="82069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B1BB6-98E1-4B42-BEB1-D9B24D32367C}">
      <dsp:nvSpPr>
        <dsp:cNvPr id="0" name=""/>
        <dsp:cNvSpPr/>
      </dsp:nvSpPr>
      <dsp:spPr>
        <a:xfrm>
          <a:off x="2366454" y="839984"/>
          <a:ext cx="3908051" cy="195402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Основные этапы</a:t>
          </a:r>
          <a:endParaRPr lang="ru-RU" sz="4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2366454" y="839984"/>
        <a:ext cx="3908051" cy="1954025"/>
      </dsp:txXfrm>
    </dsp:sp>
    <dsp:sp modelId="{4B14EF03-923C-41E3-9453-CA8E682DBB43}">
      <dsp:nvSpPr>
        <dsp:cNvPr id="0" name=""/>
        <dsp:cNvSpPr/>
      </dsp:nvSpPr>
      <dsp:spPr>
        <a:xfrm>
          <a:off x="2083" y="3614701"/>
          <a:ext cx="3908051" cy="195402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Первый - охватывает период с 7 до 5 в. до н. э. 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2083" y="3614701"/>
        <a:ext cx="3908051" cy="1954025"/>
      </dsp:txXfrm>
    </dsp:sp>
    <dsp:sp modelId="{8088737E-E85A-4B5C-B568-565D2A45B6E5}">
      <dsp:nvSpPr>
        <dsp:cNvPr id="0" name=""/>
        <dsp:cNvSpPr/>
      </dsp:nvSpPr>
      <dsp:spPr>
        <a:xfrm>
          <a:off x="4730825" y="3614701"/>
          <a:ext cx="3908051" cy="195402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Второй этап - охватывает период с половины 5 в. и до 4 в. до н. э. 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4730825" y="3614701"/>
        <a:ext cx="3908051" cy="19540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E85BE-DCCD-4AD9-BCBA-8F28A818B5E4}">
      <dsp:nvSpPr>
        <dsp:cNvPr id="0" name=""/>
        <dsp:cNvSpPr/>
      </dsp:nvSpPr>
      <dsp:spPr>
        <a:xfrm>
          <a:off x="0" y="267780"/>
          <a:ext cx="7606481" cy="4095000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Зарождение космоцентризма в ранней античной философии</a:t>
          </a:r>
          <a:endParaRPr lang="ru-RU" sz="500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99901" y="467681"/>
        <a:ext cx="7206679" cy="36951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5D923B-D1B9-47A0-BDFF-04EF03250C2C}">
      <dsp:nvSpPr>
        <dsp:cNvPr id="0" name=""/>
        <dsp:cNvSpPr/>
      </dsp:nvSpPr>
      <dsp:spPr>
        <a:xfrm>
          <a:off x="0" y="513356"/>
          <a:ext cx="5328591" cy="2889899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 </a:t>
          </a:r>
          <a:r>
            <a:rPr lang="ru-RU" sz="2600" b="1" i="1" kern="1200" dirty="0" err="1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Космоцентризм</a:t>
          </a:r>
          <a:r>
            <a:rPr lang="ru-RU" sz="2600" b="0" kern="1200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 - система философских взглядов, появившаяся в Древней Греции, согласно которой мир воспринимается как космос, разнообразный, гармоничный и одновременно вселяет ужас.</a:t>
          </a:r>
          <a:endParaRPr lang="ru-RU" sz="2600" b="0" kern="1200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141073" y="654429"/>
        <a:ext cx="5046445" cy="26077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BA8E5-5FF8-40E4-93E4-5AFE851B2FF6}">
      <dsp:nvSpPr>
        <dsp:cNvPr id="0" name=""/>
        <dsp:cNvSpPr/>
      </dsp:nvSpPr>
      <dsp:spPr>
        <a:xfrm>
          <a:off x="0" y="7906"/>
          <a:ext cx="8208912" cy="91728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Космос – противоположность Хаосу, порядок и гармония</a:t>
          </a:r>
          <a:r>
            <a:rPr lang="ru-RU" sz="2400" kern="1200" dirty="0" smtClean="0"/>
            <a:t>.</a:t>
          </a:r>
          <a:endParaRPr lang="ru-RU" sz="2400" kern="1200" dirty="0"/>
        </a:p>
      </dsp:txBody>
      <dsp:txXfrm>
        <a:off x="44778" y="52684"/>
        <a:ext cx="8119356" cy="8277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6C1AF-A45F-4043-AC31-AC8FD209199C}">
      <dsp:nvSpPr>
        <dsp:cNvPr id="0" name=""/>
        <dsp:cNvSpPr/>
      </dsp:nvSpPr>
      <dsp:spPr>
        <a:xfrm>
          <a:off x="0" y="17649"/>
          <a:ext cx="8136904" cy="8880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Человек – его отражение,  значит, и в нем заключена подобная гармония.</a:t>
          </a:r>
          <a:endParaRPr lang="ru-RU" sz="2300" kern="1200" dirty="0"/>
        </a:p>
      </dsp:txBody>
      <dsp:txXfrm>
        <a:off x="43350" y="60999"/>
        <a:ext cx="8050204" cy="8013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10ADEE-581A-4388-A8DC-A4F3D260F0A5}">
      <dsp:nvSpPr>
        <dsp:cNvPr id="0" name=""/>
        <dsp:cNvSpPr/>
      </dsp:nvSpPr>
      <dsp:spPr>
        <a:xfrm>
          <a:off x="0" y="60624"/>
          <a:ext cx="9001000" cy="379080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1" u="none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Космос Пифагора, как философия числа</a:t>
          </a:r>
          <a:endParaRPr lang="ru-RU" sz="6000" u="none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85052" y="245676"/>
        <a:ext cx="8630896" cy="34206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6B0E4-96F3-4AAA-AEA8-C3963D33C28C}">
      <dsp:nvSpPr>
        <dsp:cNvPr id="0" name=""/>
        <dsp:cNvSpPr/>
      </dsp:nvSpPr>
      <dsp:spPr>
        <a:xfrm>
          <a:off x="0" y="136594"/>
          <a:ext cx="5256583" cy="25096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Идея гармонии</a:t>
          </a:r>
          <a:endParaRPr lang="ru-RU" sz="65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122511" y="259105"/>
        <a:ext cx="5011561" cy="2264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diagramColors" Target="../diagrams/colors14.xml"/><Relationship Id="rId18" Type="http://schemas.openxmlformats.org/officeDocument/2006/relationships/diagramQuickStyle" Target="../diagrams/quickStyle15.xml"/><Relationship Id="rId26" Type="http://schemas.openxmlformats.org/officeDocument/2006/relationships/image" Target="../media/image25.jpeg"/><Relationship Id="rId3" Type="http://schemas.openxmlformats.org/officeDocument/2006/relationships/diagramData" Target="../diagrams/data13.xml"/><Relationship Id="rId21" Type="http://schemas.openxmlformats.org/officeDocument/2006/relationships/image" Target="../media/image51.jpeg"/><Relationship Id="rId7" Type="http://schemas.microsoft.com/office/2007/relationships/diagramDrawing" Target="../diagrams/drawing13.xml"/><Relationship Id="rId12" Type="http://schemas.openxmlformats.org/officeDocument/2006/relationships/diagramQuickStyle" Target="../diagrams/quickStyle14.xml"/><Relationship Id="rId17" Type="http://schemas.openxmlformats.org/officeDocument/2006/relationships/diagramLayout" Target="../diagrams/layout15.xml"/><Relationship Id="rId25" Type="http://schemas.openxmlformats.org/officeDocument/2006/relationships/image" Target="../media/image55.jpeg"/><Relationship Id="rId2" Type="http://schemas.openxmlformats.org/officeDocument/2006/relationships/image" Target="../media/image45.jpg"/><Relationship Id="rId16" Type="http://schemas.openxmlformats.org/officeDocument/2006/relationships/diagramData" Target="../diagrams/data15.xml"/><Relationship Id="rId20" Type="http://schemas.microsoft.com/office/2007/relationships/diagramDrawing" Target="../diagrams/drawing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Layout" Target="../diagrams/layout14.xml"/><Relationship Id="rId24" Type="http://schemas.openxmlformats.org/officeDocument/2006/relationships/image" Target="../media/image54.jpeg"/><Relationship Id="rId5" Type="http://schemas.openxmlformats.org/officeDocument/2006/relationships/diagramQuickStyle" Target="../diagrams/quickStyle13.xml"/><Relationship Id="rId15" Type="http://schemas.openxmlformats.org/officeDocument/2006/relationships/image" Target="../media/image50.jpeg"/><Relationship Id="rId23" Type="http://schemas.openxmlformats.org/officeDocument/2006/relationships/image" Target="../media/image53.jpeg"/><Relationship Id="rId28" Type="http://schemas.openxmlformats.org/officeDocument/2006/relationships/image" Target="../media/image57.jpeg"/><Relationship Id="rId10" Type="http://schemas.openxmlformats.org/officeDocument/2006/relationships/diagramData" Target="../diagrams/data14.xml"/><Relationship Id="rId19" Type="http://schemas.openxmlformats.org/officeDocument/2006/relationships/diagramColors" Target="../diagrams/colors15.xml"/><Relationship Id="rId4" Type="http://schemas.openxmlformats.org/officeDocument/2006/relationships/diagramLayout" Target="../diagrams/layout13.xml"/><Relationship Id="rId9" Type="http://schemas.microsoft.com/office/2007/relationships/hdphoto" Target="../media/hdphoto6.wdp"/><Relationship Id="rId14" Type="http://schemas.microsoft.com/office/2007/relationships/diagramDrawing" Target="../diagrams/drawing14.xml"/><Relationship Id="rId22" Type="http://schemas.openxmlformats.org/officeDocument/2006/relationships/image" Target="../media/image52.jpeg"/><Relationship Id="rId27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diagramLayout" Target="../diagrams/layout17.xml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diagramData" Target="../diagrams/data17.xml"/><Relationship Id="rId2" Type="http://schemas.openxmlformats.org/officeDocument/2006/relationships/image" Target="../media/image59.jpeg"/><Relationship Id="rId16" Type="http://schemas.microsoft.com/office/2007/relationships/diagramDrawing" Target="../diagrams/drawing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g"/><Relationship Id="rId5" Type="http://schemas.openxmlformats.org/officeDocument/2006/relationships/image" Target="../media/image62.jpeg"/><Relationship Id="rId15" Type="http://schemas.openxmlformats.org/officeDocument/2006/relationships/diagramColors" Target="../diagrams/colors17.xml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diagramQuickStyle" Target="../diagrams/quickStyle1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QuickStyle" Target="../diagrams/quickStyle6.xml"/><Relationship Id="rId18" Type="http://schemas.openxmlformats.org/officeDocument/2006/relationships/diagramQuickStyle" Target="../diagrams/quickStyle7.xml"/><Relationship Id="rId3" Type="http://schemas.openxmlformats.org/officeDocument/2006/relationships/image" Target="../media/image8.jpeg"/><Relationship Id="rId7" Type="http://schemas.openxmlformats.org/officeDocument/2006/relationships/diagramQuickStyle" Target="../diagrams/quickStyle5.xml"/><Relationship Id="rId12" Type="http://schemas.openxmlformats.org/officeDocument/2006/relationships/diagramLayout" Target="../diagrams/layout6.xml"/><Relationship Id="rId17" Type="http://schemas.openxmlformats.org/officeDocument/2006/relationships/diagramLayout" Target="../diagrams/layout7.xml"/><Relationship Id="rId2" Type="http://schemas.openxmlformats.org/officeDocument/2006/relationships/image" Target="../media/image7.jpeg"/><Relationship Id="rId16" Type="http://schemas.openxmlformats.org/officeDocument/2006/relationships/diagramData" Target="../diagrams/data7.xml"/><Relationship Id="rId20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diagramData" Target="../diagrams/data6.xml"/><Relationship Id="rId5" Type="http://schemas.openxmlformats.org/officeDocument/2006/relationships/diagramData" Target="../diagrams/data5.xml"/><Relationship Id="rId15" Type="http://schemas.microsoft.com/office/2007/relationships/diagramDrawing" Target="../diagrams/drawing6.xml"/><Relationship Id="rId10" Type="http://schemas.openxmlformats.org/officeDocument/2006/relationships/image" Target="../media/image10.jpeg"/><Relationship Id="rId19" Type="http://schemas.openxmlformats.org/officeDocument/2006/relationships/diagramColors" Target="../diagrams/colors7.xml"/><Relationship Id="rId4" Type="http://schemas.openxmlformats.org/officeDocument/2006/relationships/image" Target="../media/image9.jpeg"/><Relationship Id="rId9" Type="http://schemas.microsoft.com/office/2007/relationships/diagramDrawing" Target="../diagrams/drawing5.xml"/><Relationship Id="rId14" Type="http://schemas.openxmlformats.org/officeDocument/2006/relationships/diagramColors" Target="../diagrams/colors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image" Target="../media/image12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19.jpeg"/><Relationship Id="rId5" Type="http://schemas.openxmlformats.org/officeDocument/2006/relationships/image" Target="../media/image15.jpeg"/><Relationship Id="rId1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14.jpeg"/><Relationship Id="rId9" Type="http://schemas.openxmlformats.org/officeDocument/2006/relationships/image" Target="../media/image18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microsoft.com/office/2007/relationships/hdphoto" Target="../media/hdphoto7.wdp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28.jpe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27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microsoft.com/office/2007/relationships/hdphoto" Target="../media/hdphoto9.wdp"/><Relationship Id="rId18" Type="http://schemas.openxmlformats.org/officeDocument/2006/relationships/image" Target="../media/image36.png"/><Relationship Id="rId26" Type="http://schemas.openxmlformats.org/officeDocument/2006/relationships/image" Target="../media/image40.png"/><Relationship Id="rId3" Type="http://schemas.openxmlformats.org/officeDocument/2006/relationships/diagramLayout" Target="../diagrams/layout10.xml"/><Relationship Id="rId21" Type="http://schemas.microsoft.com/office/2007/relationships/hdphoto" Target="../media/hdphoto13.wdp"/><Relationship Id="rId34" Type="http://schemas.microsoft.com/office/2007/relationships/hdphoto" Target="../media/hdphoto17.wdp"/><Relationship Id="rId7" Type="http://schemas.openxmlformats.org/officeDocument/2006/relationships/image" Target="../media/image15.jpeg"/><Relationship Id="rId12" Type="http://schemas.openxmlformats.org/officeDocument/2006/relationships/image" Target="../media/image33.png"/><Relationship Id="rId17" Type="http://schemas.microsoft.com/office/2007/relationships/hdphoto" Target="../media/hdphoto11.wdp"/><Relationship Id="rId25" Type="http://schemas.microsoft.com/office/2007/relationships/hdphoto" Target="../media/hdphoto15.wdp"/><Relationship Id="rId33" Type="http://schemas.openxmlformats.org/officeDocument/2006/relationships/image" Target="../media/image41.png"/><Relationship Id="rId2" Type="http://schemas.openxmlformats.org/officeDocument/2006/relationships/diagramData" Target="../diagrams/data10.xm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29" Type="http://schemas.openxmlformats.org/officeDocument/2006/relationships/diagramLayout" Target="../diagrams/layout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hdphoto" Target="../media/hdphoto8.wdp"/><Relationship Id="rId24" Type="http://schemas.openxmlformats.org/officeDocument/2006/relationships/image" Target="../media/image39.png"/><Relationship Id="rId32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openxmlformats.org/officeDocument/2006/relationships/diagramData" Target="../diagrams/data11.xml"/><Relationship Id="rId10" Type="http://schemas.openxmlformats.org/officeDocument/2006/relationships/image" Target="../media/image32.png"/><Relationship Id="rId19" Type="http://schemas.microsoft.com/office/2007/relationships/hdphoto" Target="../media/hdphoto12.wdp"/><Relationship Id="rId31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1.jpeg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microsoft.com/office/2007/relationships/hdphoto" Target="../media/hdphoto16.wdp"/><Relationship Id="rId30" Type="http://schemas.openxmlformats.org/officeDocument/2006/relationships/diagramQuickStyle" Target="../diagrams/quickStyl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43.jpeg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44.jpeg"/><Relationship Id="rId9" Type="http://schemas.microsoft.com/office/2007/relationships/diagramDrawing" Target="../diagrams/drawin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amer.ru/system/attached_images/images/000/149/977/original/e1313502e5a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" y="9810"/>
            <a:ext cx="9130920" cy="684819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568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От Пифагора к Платону: становление образа Античного Космоса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805478852"/>
              </p:ext>
            </p:extLst>
          </p:nvPr>
        </p:nvGraphicFramePr>
        <p:xfrm>
          <a:off x="3275856" y="2780928"/>
          <a:ext cx="5616624" cy="1878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706310867"/>
              </p:ext>
            </p:extLst>
          </p:nvPr>
        </p:nvGraphicFramePr>
        <p:xfrm>
          <a:off x="3275856" y="4725144"/>
          <a:ext cx="5656220" cy="1982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94345" y="6276447"/>
            <a:ext cx="1584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itchFamily="34" charset="0"/>
              </a:rPr>
              <a:t>2014 год</a:t>
            </a:r>
          </a:p>
        </p:txBody>
      </p:sp>
    </p:spTree>
    <p:extLst>
      <p:ext uri="{BB962C8B-B14F-4D97-AF65-F5344CB8AC3E}">
        <p14:creationId xmlns:p14="http://schemas.microsoft.com/office/powerpoint/2010/main" val="86596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ferris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FD94AA1-5474-40DA-A559-CC2176381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graphicEl>
                                              <a:dgm id="{9FD94AA1-5474-40DA-A559-CC2176381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graphicEl>
                                              <a:dgm id="{9FD94AA1-5474-40DA-A559-CC2176381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graphicEl>
                                              <a:dgm id="{9FD94AA1-5474-40DA-A559-CC2176381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3A1C902-0C8B-4EE9-B328-12BC0177A4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63A1C902-0C8B-4EE9-B328-12BC0177A4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graphicEl>
                                              <a:dgm id="{63A1C902-0C8B-4EE9-B328-12BC0177A4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graphicEl>
                                              <a:dgm id="{63A1C902-0C8B-4EE9-B328-12BC0177A4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5567290-C55F-4912-A32C-4484FC446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graphicEl>
                                              <a:dgm id="{45567290-C55F-4912-A32C-4484FC446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45567290-C55F-4912-A32C-4484FC446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graphicEl>
                                              <a:dgm id="{45567290-C55F-4912-A32C-4484FC446F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6FAD49-46A5-4AED-8D04-F06D8643E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7C6FAD49-46A5-4AED-8D04-F06D8643E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7C6FAD49-46A5-4AED-8D04-F06D8643E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graphicEl>
                                              <a:dgm id="{7C6FAD49-46A5-4AED-8D04-F06D8643E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0BB047F-0CA2-42A5-BC50-73B7B4A0C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graphicEl>
                                              <a:dgm id="{60BB047F-0CA2-42A5-BC50-73B7B4A0C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graphicEl>
                                              <a:dgm id="{60BB047F-0CA2-42A5-BC50-73B7B4A0C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graphicEl>
                                              <a:dgm id="{60BB047F-0CA2-42A5-BC50-73B7B4A0C1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6D2C061-D398-4718-A44B-CE6A7E333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graphicEl>
                                              <a:dgm id="{B6D2C061-D398-4718-A44B-CE6A7E333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graphicEl>
                                              <a:dgm id="{B6D2C061-D398-4718-A44B-CE6A7E333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graphicEl>
                                              <a:dgm id="{B6D2C061-D398-4718-A44B-CE6A7E3332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D5522F-346A-4F76-8A62-25700F51F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graphicEl>
                                              <a:dgm id="{52D5522F-346A-4F76-8A62-25700F51F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graphicEl>
                                              <a:dgm id="{52D5522F-346A-4F76-8A62-25700F51F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>
                                            <p:graphicEl>
                                              <a:dgm id="{52D5522F-346A-4F76-8A62-25700F51FF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AF47B40-5B43-4392-851B-E0F1E7A8C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graphicEl>
                                              <a:dgm id="{6AF47B40-5B43-4392-851B-E0F1E7A8C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graphicEl>
                                              <a:dgm id="{6AF47B40-5B43-4392-851B-E0F1E7A8C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>
                                            <p:graphicEl>
                                              <a:dgm id="{6AF47B40-5B43-4392-851B-E0F1E7A8C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 uiExpand="1">
        <p:bldSub>
          <a:bldDgm bld="one"/>
        </p:bldSub>
      </p:bldGraphic>
      <p:bldGraphic spid="9" grpId="0" uiExpand="1">
        <p:bldSub>
          <a:bldDgm bld="one"/>
        </p:bldSub>
      </p:bldGraphic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402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1511395"/>
              </p:ext>
            </p:extLst>
          </p:nvPr>
        </p:nvGraphicFramePr>
        <p:xfrm>
          <a:off x="215516" y="366609"/>
          <a:ext cx="8712968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30" descr="http://www.colourbox.com/preview/2112743-680667-earth-planet-with-isolated-on-a-white-background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7083" y1="27917" x2="77083" y2="27917"/>
                        <a14:foregroundMark x1="74375" y1="33542" x2="74375" y2="33542"/>
                        <a14:foregroundMark x1="81250" y1="38958" x2="81250" y2="38958"/>
                        <a14:foregroundMark x1="61875" y1="31458" x2="61875" y2="31458"/>
                        <a14:foregroundMark x1="51667" y1="18333" x2="51667" y2="1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48" y="440874"/>
            <a:ext cx="6044304" cy="60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836624990"/>
              </p:ext>
            </p:extLst>
          </p:nvPr>
        </p:nvGraphicFramePr>
        <p:xfrm>
          <a:off x="0" y="182989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2" name="Picture 2" descr="http://www.yastalker.com/uploads_user/21000/20225/17289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591044594"/>
              </p:ext>
            </p:extLst>
          </p:nvPr>
        </p:nvGraphicFramePr>
        <p:xfrm>
          <a:off x="2123728" y="258670"/>
          <a:ext cx="4356484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15" name="Picture 6" descr="http://www.wallpaperban.com/wallpapers/2013/02/Planet-Atmosphere-Stars-2048x2560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19"/>
            <a:ext cx="9144944" cy="68267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krabzone2.chat.ru/kosmos/05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3"/>
          <a:stretch/>
        </p:blipFill>
        <p:spPr bwMode="auto">
          <a:xfrm>
            <a:off x="0" y="-1"/>
            <a:ext cx="9144000" cy="689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at17.privet.ru/lr/09136732f50c336e420a160b4cc8373c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35"/>
            <a:ext cx="9144000" cy="68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anypics.ru/download.php?file=201304/640x480/anypics.ru-63545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008.radikal.ru/i306/1104/b3/bd28c61d5741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g1.liveinternet.ru/images/attach/c/2/72/416/72416494_45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4" y="-3979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yazete.com/old/f/orj/15818_44_23082012_7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" y="-703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stat17.privet.ru/lr/09329bdb06fa5a3f670189e919e86e8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04"/>
            <a:ext cx="9185194" cy="694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17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555319-709D-4670-BFF7-0EC18B205D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">
                                            <p:graphicEl>
                                              <a:dgm id="{A0555319-709D-4670-BFF7-0EC18B205D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BB367C-E5E4-4A79-88D5-8805CAAF5B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">
                                            <p:graphicEl>
                                              <a:dgm id="{F8BB367C-E5E4-4A79-88D5-8805CAAF5B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EB1EF8-C413-4058-A092-F9C226931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">
                                            <p:graphicEl>
                                              <a:dgm id="{5DEB1EF8-C413-4058-A092-F9C226931E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A53FE8-ACCF-492C-9B6F-5C6B90AB9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">
                                            <p:graphicEl>
                                              <a:dgm id="{BBA53FE8-ACCF-492C-9B6F-5C6B90AB9D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7C73B3-ECC2-4044-83E7-947990135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">
                                            <p:graphicEl>
                                              <a:dgm id="{077C73B3-ECC2-4044-83E7-947990135D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AA22A8-F83E-4CF1-AF16-1902721E0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">
                                            <p:graphicEl>
                                              <a:dgm id="{43AA22A8-F83E-4CF1-AF16-1902721E06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449FF-9A42-410F-9ACB-7D4AB2F48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">
                                            <p:graphicEl>
                                              <a:dgm id="{E36449FF-9A42-410F-9ACB-7D4AB2F48D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5C30F-192C-4ECD-BE46-94D90EEA23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2">
                                            <p:graphicEl>
                                              <a:dgm id="{2745C30F-192C-4ECD-BE46-94D90EEA23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0913CC-C029-4836-9B49-CAC63BE675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">
                                            <p:graphicEl>
                                              <a:dgm id="{B30913CC-C029-4836-9B49-CAC63BE675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EC34E94-273C-44A9-AE83-A01CDF470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3">
                                            <p:graphicEl>
                                              <a:dgm id="{0EC34E94-273C-44A9-AE83-A01CDF4707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FF84ED7-9A91-4DF6-BF3A-8A577CD79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3">
                                            <p:graphicEl>
                                              <a:dgm id="{DFF84ED7-9A91-4DF6-BF3A-8A577CD798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AC058A4-0E4D-443A-A72C-9BBE9F835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3">
                                            <p:graphicEl>
                                              <a:dgm id="{8AC058A4-0E4D-443A-A72C-9BBE9F8359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87CBA3C-F7DB-48CB-9A06-A58A6104B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3">
                                            <p:graphicEl>
                                              <a:dgm id="{387CBA3C-F7DB-48CB-9A06-A58A6104B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4F21FEA-66F9-440D-AB8E-775763DB1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3">
                                            <p:graphicEl>
                                              <a:dgm id="{94F21FEA-66F9-440D-AB8E-775763DB16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CB92080-BABE-4C4A-994D-8126DBF85E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3">
                                            <p:graphicEl>
                                              <a:dgm id="{1CB92080-BABE-4C4A-994D-8126DBF85E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3376E3F-C895-4DAA-9762-45F5CBF3D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3">
                                            <p:graphicEl>
                                              <a:dgm id="{73376E3F-C895-4DAA-9762-45F5CBF3D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6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6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3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6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6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8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67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6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275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6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675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Graphic spid="14" grpId="0">
        <p:bldAsOne/>
      </p:bldGraphic>
      <p:bldGraphic spid="13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reamworlds.ru/uploads/posts/2010-04/1270097751_d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39" y="44661"/>
            <a:ext cx="9166448" cy="681333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942235608"/>
              </p:ext>
            </p:extLst>
          </p:nvPr>
        </p:nvGraphicFramePr>
        <p:xfrm>
          <a:off x="407577" y="282978"/>
          <a:ext cx="831641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19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0749307-8C56-472D-A5C3-12FA1832F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2">
                                            <p:graphicEl>
                                              <a:dgm id="{20749307-8C56-472D-A5C3-12FA1832F8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32F206E-5823-4569-95E7-5410D6EAB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">
                                            <p:graphicEl>
                                              <a:dgm id="{132F206E-5823-4569-95E7-5410D6EAB3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A0AC79F-9AFD-4A24-836D-2F2D80DFF8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2">
                                            <p:graphicEl>
                                              <a:dgm id="{EA0AC79F-9AFD-4A24-836D-2F2D80DFF8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78F6267-1CC6-4055-B519-CE1764B750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2">
                                            <p:graphicEl>
                                              <a:dgm id="{478F6267-1CC6-4055-B519-CE1764B750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3CEDFCE-4400-4CA6-87D0-E82FFE551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2">
                                            <p:graphicEl>
                                              <a:dgm id="{F3CEDFCE-4400-4CA6-87D0-E82FFE5518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20.privet.ru/lr/0b31a157400a8eee2dba5f6658d9f3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6893"/>
          <a:stretch/>
        </p:blipFill>
        <p:spPr bwMode="auto">
          <a:xfrm>
            <a:off x="36584" y="-54714"/>
            <a:ext cx="9149520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fonstola.ru/pic/201111/640x480/fonstola.ru-516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" y="37837"/>
            <a:ext cx="9125635" cy="684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reamworlds.ru/uploads/posts/2009-08/1250743719_milkyway_garlick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7" y="-34352"/>
            <a:ext cx="9148935" cy="686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stat17.privet.ru/lr/09197284c1c72f80d44390aa79da41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5" y="-30686"/>
            <a:ext cx="9154960" cy="691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motto.net.ua/pic/201210/800x600/motto.net.ua-359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5" y="-30686"/>
            <a:ext cx="9167739" cy="691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life-live.my1.ru/_pu/2/351033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4" y="-2123"/>
            <a:ext cx="9107414" cy="683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media.moddb.com/cache/images/groups/1/8/7872/thumb_620x2000/wallpaper-15125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" y="-54713"/>
            <a:ext cx="9125633" cy="688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www.astro.virginia.edu/class/whittle/astr124/web_lectures/galaxies_files/slide0051_image23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32" y="-68052"/>
            <a:ext cx="9286046" cy="695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cs5718.vkontakte.ru/u13735303/-14/x_3718d89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26" y="-42801"/>
            <a:ext cx="9219526" cy="694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r="11455"/>
          <a:stretch/>
        </p:blipFill>
        <p:spPr>
          <a:xfrm>
            <a:off x="18364" y="1"/>
            <a:ext cx="9125633" cy="6834318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32272408"/>
              </p:ext>
            </p:extLst>
          </p:nvPr>
        </p:nvGraphicFramePr>
        <p:xfrm>
          <a:off x="1979712" y="1988840"/>
          <a:ext cx="5506853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1532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ovatravel.com.ua/images/pic/0_65065_4d0d1d9a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5068" cy="6858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at18.privet.ru/lr/0a320f9ddd0af7d9e34d5cc8ac5a55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" y="27461"/>
            <a:ext cx="9096361" cy="68548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58144458"/>
              </p:ext>
            </p:extLst>
          </p:nvPr>
        </p:nvGraphicFramePr>
        <p:xfrm>
          <a:off x="237054" y="250518"/>
          <a:ext cx="864096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5344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5B1BB6-98E1-4B42-BEB1-D9B24D323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0" fill="hold"/>
                                        <p:tgtEl>
                                          <p:spTgt spid="4">
                                            <p:graphicEl>
                                              <a:dgm id="{6B5B1BB6-98E1-4B42-BEB1-D9B24D323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0" fill="hold"/>
                                        <p:tgtEl>
                                          <p:spTgt spid="4">
                                            <p:graphicEl>
                                              <a:dgm id="{6B5B1BB6-98E1-4B42-BEB1-D9B24D323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4">
                                            <p:graphicEl>
                                              <a:dgm id="{6B5B1BB6-98E1-4B42-BEB1-D9B24D3236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C3549A-C1C6-4CE7-9343-F0CB33A855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4">
                                            <p:graphicEl>
                                              <a:dgm id="{F0C3549A-C1C6-4CE7-9343-F0CB33A855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 fill="hold"/>
                                        <p:tgtEl>
                                          <p:spTgt spid="4">
                                            <p:graphicEl>
                                              <a:dgm id="{F0C3549A-C1C6-4CE7-9343-F0CB33A855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4">
                                            <p:graphicEl>
                                              <a:dgm id="{F0C3549A-C1C6-4CE7-9343-F0CB33A855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14EF03-923C-41E3-9453-CA8E682DB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4">
                                            <p:graphicEl>
                                              <a:dgm id="{4B14EF03-923C-41E3-9453-CA8E682DB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0" fill="hold"/>
                                        <p:tgtEl>
                                          <p:spTgt spid="4">
                                            <p:graphicEl>
                                              <a:dgm id="{4B14EF03-923C-41E3-9453-CA8E682DB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4">
                                            <p:graphicEl>
                                              <a:dgm id="{4B14EF03-923C-41E3-9453-CA8E682DBB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818216-F110-49DA-8B09-936FB8480D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500" fill="hold"/>
                                        <p:tgtEl>
                                          <p:spTgt spid="4">
                                            <p:graphicEl>
                                              <a:dgm id="{30818216-F110-49DA-8B09-936FB8480D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500" fill="hold"/>
                                        <p:tgtEl>
                                          <p:spTgt spid="4">
                                            <p:graphicEl>
                                              <a:dgm id="{30818216-F110-49DA-8B09-936FB8480D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500"/>
                                        <p:tgtEl>
                                          <p:spTgt spid="4">
                                            <p:graphicEl>
                                              <a:dgm id="{30818216-F110-49DA-8B09-936FB8480D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88737E-E85A-4B5C-B568-565D2A45B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500" fill="hold"/>
                                        <p:tgtEl>
                                          <p:spTgt spid="4">
                                            <p:graphicEl>
                                              <a:dgm id="{8088737E-E85A-4B5C-B568-565D2A45B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500" fill="hold"/>
                                        <p:tgtEl>
                                          <p:spTgt spid="4">
                                            <p:graphicEl>
                                              <a:dgm id="{8088737E-E85A-4B5C-B568-565D2A45B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500"/>
                                        <p:tgtEl>
                                          <p:spTgt spid="4">
                                            <p:graphicEl>
                                              <a:dgm id="{8088737E-E85A-4B5C-B568-565D2A45B6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img0.liveinternet.ru/images/attach/c/1/56/289/56289148_hands_univer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img0.liveinternet.ru/images/attach/c/1/56/289/56289148_hands_univer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://img0.liveinternet.ru/images/attach/c/1/56/289/56289148_hands_univer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8" descr="http://img0.liveinternet.ru/images/attach/c/1/56/289/56289148_hands_univers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0" descr="http://img0.liveinternet.ru/images/attach/c/1/56/289/56289148_hands_universe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2" name="Picture 12" descr="http://wallpapers.1080p.ro/uploads/abstract/background_smoke_light_dark_65923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7" y="22077"/>
            <a:ext cx="9114563" cy="68359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882590920"/>
              </p:ext>
            </p:extLst>
          </p:nvPr>
        </p:nvGraphicFramePr>
        <p:xfrm>
          <a:off x="1069975" y="1124745"/>
          <a:ext cx="7606481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807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3378" y="143240"/>
            <a:ext cx="24009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Кто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129" y="1466679"/>
            <a:ext cx="6735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8711" y="2331905"/>
            <a:ext cx="21868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как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3655344"/>
            <a:ext cx="29931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создал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40058" y="4891226"/>
            <a:ext cx="17219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мир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62004" y="4029452"/>
            <a:ext cx="148470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?</a:t>
            </a:r>
          </a:p>
        </p:txBody>
      </p:sp>
      <p:pic>
        <p:nvPicPr>
          <p:cNvPr id="3074" name="Picture 2" descr="http://bestdocs.ru/pars_docs/refs/3/d-2067/2067_html_m56819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art-spb.ru/upload/good_image/krainev_1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9600"/>
            <a:ext cx="9143998" cy="6897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0.liveinternet.ru/images/attach/c/8/102/747/102747896_4112371_KLip2.jpg?from=http://img0.liveinternet.ru/images/attach/c/8/102/747/102747896_4112371_KLip2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9" r="20641" b="53113"/>
          <a:stretch/>
        </p:blipFill>
        <p:spPr bwMode="auto">
          <a:xfrm>
            <a:off x="310428" y="726159"/>
            <a:ext cx="3389583" cy="58583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227870574"/>
              </p:ext>
            </p:extLst>
          </p:nvPr>
        </p:nvGraphicFramePr>
        <p:xfrm>
          <a:off x="3563888" y="1466680"/>
          <a:ext cx="5328592" cy="3886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http://img0.liveinternet.ru/images/attach/c/3/75/433/75433446_f_1889043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14"/>
            <a:ext cx="9144000" cy="68760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38939934"/>
              </p:ext>
            </p:extLst>
          </p:nvPr>
        </p:nvGraphicFramePr>
        <p:xfrm>
          <a:off x="539552" y="541491"/>
          <a:ext cx="8208912" cy="925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997288889"/>
              </p:ext>
            </p:extLst>
          </p:nvPr>
        </p:nvGraphicFramePr>
        <p:xfrm>
          <a:off x="611560" y="1628800"/>
          <a:ext cx="8136904" cy="923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70304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3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35D923B-D1B9-47A0-BDFF-04EF03250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500"/>
                                        <p:tgtEl>
                                          <p:spTgt spid="12">
                                            <p:graphicEl>
                                              <a:dgm id="{735D923B-D1B9-47A0-BDFF-04EF03250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500" fill="hold"/>
                                        <p:tgtEl>
                                          <p:spTgt spid="12">
                                            <p:graphicEl>
                                              <a:dgm id="{735D923B-D1B9-47A0-BDFF-04EF03250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500" fill="hold"/>
                                        <p:tgtEl>
                                          <p:spTgt spid="12">
                                            <p:graphicEl>
                                              <a:dgm id="{735D923B-D1B9-47A0-BDFF-04EF03250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Graphic spid="12" grpId="0">
        <p:bldSub>
          <a:bldDgm bld="one"/>
        </p:bldSub>
      </p:bldGraphic>
      <p:bldGraphic spid="4" grpId="0">
        <p:bldAsOne/>
      </p:bldGraphic>
      <p:bldGraphic spid="11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men.ro/img/article_images/dincolo-de-timp-si-spati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t="1600" r="18331" b="52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20081266"/>
              </p:ext>
            </p:extLst>
          </p:nvPr>
        </p:nvGraphicFramePr>
        <p:xfrm>
          <a:off x="539552" y="1556792"/>
          <a:ext cx="9001000" cy="4412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859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francolab.tv5.ca/media/4f96ae79754f7/sour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509467" cy="6858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thelib.ru/books/00/11/25/00112586/i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-15991"/>
            <a:ext cx="4860032" cy="68739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f8.ifotki.info/org/00ffafeef25b6d3924a71aded5cac970bc81cc8814283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5"/>
          <a:stretch/>
        </p:blipFill>
        <p:spPr bwMode="auto">
          <a:xfrm>
            <a:off x="-143321" y="0"/>
            <a:ext cx="928732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g.wallpaperstock.net:81/espresso-black-wallpapers_32589_852x48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02"/>
          <a:stretch/>
        </p:blipFill>
        <p:spPr bwMode="auto">
          <a:xfrm>
            <a:off x="-1" y="-53365"/>
            <a:ext cx="9144001" cy="691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korefun.net/wp-content/uploads/photozip/2473/thumbs2/df40fc46a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8"/>
          <a:stretch/>
        </p:blipFill>
        <p:spPr bwMode="auto">
          <a:xfrm>
            <a:off x="2052886" y="1605849"/>
            <a:ext cx="5038226" cy="359293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cs407729.vk.me/v407729103/510b/A9OppBLFCoo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4615" y1="33333" x2="14615" y2="33333"/>
                        <a14:foregroundMark x1="16923" y1="25641" x2="16923" y2="25641"/>
                        <a14:foregroundMark x1="20000" y1="30128" x2="20000" y2="30128"/>
                        <a14:foregroundMark x1="16154" y1="21154" x2="16154" y2="21154"/>
                        <a14:foregroundMark x1="17692" y1="18590" x2="17692" y2="18590"/>
                        <a14:foregroundMark x1="16923" y1="16026" x2="16923" y2="16026"/>
                        <a14:foregroundMark x1="19231" y1="41667" x2="19231" y2="41667"/>
                        <a14:foregroundMark x1="81538" y1="19872" x2="81538" y2="19872"/>
                        <a14:foregroundMark x1="20000" y1="53846" x2="20000" y2="53846"/>
                        <a14:foregroundMark x1="23077" y1="92949" x2="23077" y2="92949"/>
                        <a14:foregroundMark x1="40000" y1="98077" x2="40000" y2="98077"/>
                        <a14:foregroundMark x1="33846" y1="98077" x2="33846" y2="98077"/>
                        <a14:foregroundMark x1="72308" y1="4487" x2="72308" y2="4487"/>
                        <a14:foregroundMark x1="71538" y1="7051" x2="71538" y2="7051"/>
                        <a14:foregroundMark x1="71538" y1="8974" x2="71538" y2="8974"/>
                        <a14:foregroundMark x1="71538" y1="10897" x2="71538" y2="10897"/>
                        <a14:foregroundMark x1="71538" y1="13462" x2="71538" y2="1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34" y="1488514"/>
            <a:ext cx="3220818" cy="38649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i18.fastpic.ru/big/2011/0326/eb/da738a020b0cf5e308b4b24c35fcdfeb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53365"/>
            <a:ext cx="414766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www.eddieborgers.nl/wp-content/uploads/2011/06/Big-stars.jpg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929292"/>
              </a:clrFrom>
              <a:clrTo>
                <a:srgbClr val="92929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76" b="77435"/>
          <a:stretch/>
        </p:blipFill>
        <p:spPr bwMode="auto">
          <a:xfrm>
            <a:off x="4283969" y="-9901172"/>
            <a:ext cx="3787976" cy="29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www.topoboi.com/large/201307/474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800" b="67600" l="18250" r="4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16" t="29191" r="56930" b="30761"/>
          <a:stretch/>
        </p:blipFill>
        <p:spPr bwMode="auto">
          <a:xfrm>
            <a:off x="7795096" y="5353495"/>
            <a:ext cx="1342815" cy="134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://www.topoboi.com/large/201307/474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0" t="33363" r="44542" b="54154"/>
          <a:stretch/>
        </p:blipFill>
        <p:spPr bwMode="auto">
          <a:xfrm>
            <a:off x="7347097" y="218482"/>
            <a:ext cx="1023781" cy="1024297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" descr="http://www.topoboi.com/large/201307/474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0" t="33363" r="44542" b="54154"/>
          <a:stretch/>
        </p:blipFill>
        <p:spPr bwMode="auto">
          <a:xfrm>
            <a:off x="1" y="5670882"/>
            <a:ext cx="1023781" cy="1024297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6" descr="http://www.topoboi.com/large/201307/474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0" t="33363" r="44542" b="54154"/>
          <a:stretch/>
        </p:blipFill>
        <p:spPr bwMode="auto">
          <a:xfrm>
            <a:off x="147856" y="3259029"/>
            <a:ext cx="1905030" cy="1905990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http://www.topoboi.com/large/201307/474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0" t="33363" r="44542" b="54154"/>
          <a:stretch/>
        </p:blipFill>
        <p:spPr bwMode="auto">
          <a:xfrm>
            <a:off x="7227387" y="2576022"/>
            <a:ext cx="1212407" cy="1213018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http://www.topoboi.com/large/201307/474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0" t="33363" r="44542" b="54154"/>
          <a:stretch/>
        </p:blipFill>
        <p:spPr bwMode="auto">
          <a:xfrm>
            <a:off x="6323316" y="976365"/>
            <a:ext cx="1023781" cy="1024297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http://www.topoboi.com/large/201307/474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0" t="33363" r="44542" b="54154"/>
          <a:stretch/>
        </p:blipFill>
        <p:spPr bwMode="auto">
          <a:xfrm>
            <a:off x="4365143" y="218481"/>
            <a:ext cx="1023781" cy="1024297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http://www.topoboi.com/large/201307/474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0" t="33363" r="44542" b="54154"/>
          <a:stretch/>
        </p:blipFill>
        <p:spPr bwMode="auto">
          <a:xfrm>
            <a:off x="5975552" y="0"/>
            <a:ext cx="975873" cy="976365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http://www.topoboi.com/large/201307/474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0" t="33363" r="44542" b="54154"/>
          <a:stretch/>
        </p:blipFill>
        <p:spPr bwMode="auto">
          <a:xfrm>
            <a:off x="2052886" y="5063043"/>
            <a:ext cx="1023781" cy="1024297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6" descr="http://www.topoboi.com/large/201307/474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0" t="33363" r="44542" b="54154"/>
          <a:stretch/>
        </p:blipFill>
        <p:spPr bwMode="auto">
          <a:xfrm>
            <a:off x="5154176" y="5606883"/>
            <a:ext cx="1023781" cy="1024297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://storge.pic2.me/cm/640x480/769/by%20Irisha%2015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57500" l="46094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36033"/>
          <a:stretch/>
        </p:blipFill>
        <p:spPr bwMode="auto">
          <a:xfrm>
            <a:off x="6733077" y="3600295"/>
            <a:ext cx="1665961" cy="159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8" descr="http://storge.pic2.me/cm/640x480/769/by%20Irisha%2015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57500" l="46094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36033"/>
          <a:stretch/>
        </p:blipFill>
        <p:spPr bwMode="auto">
          <a:xfrm rot="8064277">
            <a:off x="2477108" y="5462117"/>
            <a:ext cx="1665961" cy="159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://www.colourbox.com/preview/2112743-680667-earth-planet-with-isolated-on-a-white-background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77083" y1="27917" x2="77083" y2="27917"/>
                        <a14:foregroundMark x1="74375" y1="33542" x2="74375" y2="33542"/>
                        <a14:foregroundMark x1="81250" y1="38958" x2="81250" y2="38958"/>
                        <a14:foregroundMark x1="61875" y1="31458" x2="61875" y2="31458"/>
                        <a14:foregroundMark x1="51667" y1="18333" x2="51667" y2="1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34" y="488182"/>
            <a:ext cx="6044304" cy="60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37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5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at17.privet.ru/lr/0a1030a40ad3450bc810ffea440de23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431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48617721"/>
              </p:ext>
            </p:extLst>
          </p:nvPr>
        </p:nvGraphicFramePr>
        <p:xfrm>
          <a:off x="539552" y="836712"/>
          <a:ext cx="5256584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82" name="Picture 10" descr="http://img1.liveinternet.ru/images/attach/c/2/72/416/72416494_4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02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sai.msu.su/apod/image/0512/m31_gendler_Nmosaic1c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amolife.com/image/images/stories/Miscellaneous/Different/space_trip%20(19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333"/>
            <a:ext cx="9144000" cy="690333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ru.upphotos.net/wallpapers/2013/07/%D0%A1%D0%BE%D0%BB%D0%BD%D0%B5%D1%87%D0%BD%D1%8B%D0%B5-%D0%BA%D0%BE%D1%81%D0%BC%D0%B8%D1%87%D0%B5%D1%81%D0%BA%D0%B8%D0%B5-%D1%81%D0%B8%D1%81%D1%82%D0%B5%D0%BC%D1%8B-1800x288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33" y="-45333"/>
            <a:ext cx="9160333" cy="690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dreamworlds.ru/uploads/posts/2008-11/thumbs/1226746559_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" b="99600" l="10000" r="8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3026605"/>
            <a:ext cx="381642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90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25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25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32185128"/>
              </p:ext>
            </p:extLst>
          </p:nvPr>
        </p:nvGraphicFramePr>
        <p:xfrm>
          <a:off x="1475656" y="2132856"/>
          <a:ext cx="6408712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10" descr="http://img.wallpaperstock.net:81/espresso-black-wallpapers_32589_852x48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02"/>
          <a:stretch/>
        </p:blipFill>
        <p:spPr bwMode="auto">
          <a:xfrm>
            <a:off x="-1" y="-53365"/>
            <a:ext cx="9144001" cy="691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stencilease.com/gif/CC090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88" b="65243"/>
          <a:stretch/>
        </p:blipFill>
        <p:spPr bwMode="auto">
          <a:xfrm>
            <a:off x="251520" y="285194"/>
            <a:ext cx="3484344" cy="3096344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95936" y="1325534"/>
            <a:ext cx="720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76256" y="1325534"/>
            <a:ext cx="74411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+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22377" y="1356131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24128" y="1356131"/>
            <a:ext cx="74411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+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00192" y="1349035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47540" y="1349035"/>
            <a:ext cx="74411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+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84063" y="1316079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51857" y="2367443"/>
            <a:ext cx="793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=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8134" y="3567772"/>
            <a:ext cx="16914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10</a:t>
            </a:r>
            <a:endParaRPr lang="ru-RU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 descr="http://cs10987.vkontakte.ru/u15946340/-14/x_806f4fe9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73" b="33576"/>
          <a:stretch/>
        </p:blipFill>
        <p:spPr bwMode="auto">
          <a:xfrm>
            <a:off x="0" y="-53366"/>
            <a:ext cx="9144000" cy="691136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heoi.com/image/S13.2Hestia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60" b="100000" l="1172" r="92969">
                        <a14:foregroundMark x1="36719" y1="8212" x2="36719" y2="8212"/>
                        <a14:foregroundMark x1="26172" y1="25547" x2="26172" y2="25547"/>
                        <a14:foregroundMark x1="21484" y1="31022" x2="21484" y2="31022"/>
                        <a14:foregroundMark x1="25391" y1="34672" x2="25391" y2="34672"/>
                        <a14:foregroundMark x1="23047" y1="37774" x2="23047" y2="37774"/>
                        <a14:foregroundMark x1="19531" y1="35401" x2="19531" y2="35401"/>
                        <a14:foregroundMark x1="26172" y1="22080" x2="26172" y2="22080"/>
                        <a14:foregroundMark x1="21484" y1="27007" x2="21484" y2="27007"/>
                        <a14:foregroundMark x1="22266" y1="57117" x2="22266" y2="57117"/>
                        <a14:foregroundMark x1="24219" y1="46715" x2="24219" y2="46715"/>
                        <a14:foregroundMark x1="24219" y1="50730" x2="24219" y2="50730"/>
                        <a14:foregroundMark x1="23047" y1="54380" x2="23047" y2="54380"/>
                        <a14:foregroundMark x1="22266" y1="61131" x2="22266" y2="61131"/>
                        <a14:foregroundMark x1="30859" y1="22445" x2="30859" y2="22445"/>
                        <a14:foregroundMark x1="78125" y1="97810" x2="78125" y2="9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3526"/>
            <a:ext cx="2555776" cy="547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0" descr="http://www.colourbox.com/preview/2112743-680667-earth-planet-with-isolated-on-a-white-backgroun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77083" y1="27917" x2="77083" y2="27917"/>
                        <a14:foregroundMark x1="74375" y1="33542" x2="74375" y2="33542"/>
                        <a14:foregroundMark x1="81250" y1="38958" x2="81250" y2="38958"/>
                        <a14:foregroundMark x1="61875" y1="31458" x2="61875" y2="31458"/>
                        <a14:foregroundMark x1="51667" y1="18333" x2="51667" y2="1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36" y="982331"/>
            <a:ext cx="1897618" cy="189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ainpetrie.typepad.com/.a/6a00e3933950378834014e5ff99c65970c-700wi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62" b="9538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08" y="2505540"/>
            <a:ext cx="1177537" cy="10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ontent.foto.mail.ru/mail/nrec/_blogs/i-4023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60" b="97782" l="7000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506" y="-29251"/>
            <a:ext cx="3492274" cy="341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hizone.info/data/2003/01/02/images/1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64" b="95960" l="10000" r="9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38" y="1832275"/>
            <a:ext cx="3284418" cy="243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kavicom.ru/uploads/images/47464e41e0e017fb8f78fa76cf05749c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77" y="2693956"/>
            <a:ext cx="1597091" cy="159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solarsystem.nasa.gov/images/Full_Mars1TOP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01" b="100000" l="1138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65" y="3289528"/>
            <a:ext cx="2493678" cy="172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tunnel.ru/i/avatars/thumbs1/171/1311173766294131.jpe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8667" l="1667" r="92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2435"/>
            <a:ext cx="3588093" cy="269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frontal.rs/sajt/doc/Image/novosti_sr/nauka/1843_vest_saturn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00" b="100000" l="400" r="99400">
                        <a14:foregroundMark x1="17600" y1="78200" x2="17600" y2="78200"/>
                        <a14:foregroundMark x1="17600" y1="75000" x2="17600" y2="75000"/>
                        <a14:foregroundMark x1="19400" y1="69000" x2="19400" y2="69000"/>
                        <a14:foregroundMark x1="22000" y1="65000" x2="22000" y2="65000"/>
                        <a14:foregroundMark x1="82600" y1="21600" x2="82600" y2="21600"/>
                        <a14:foregroundMark x1="65200" y1="23600" x2="65200" y2="23600"/>
                        <a14:foregroundMark x1="61000" y1="21200" x2="61000" y2="21200"/>
                        <a14:foregroundMark x1="58400" y1="21200" x2="58400" y2="21200"/>
                        <a14:foregroundMark x1="32400" y1="79200" x2="32400" y2="79200"/>
                        <a14:foregroundMark x1="63400" y1="21200" x2="63400" y2="21200"/>
                        <a14:backgroundMark x1="73600" y1="27200" x2="73600" y2="2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721">
            <a:off x="5179168" y="3225724"/>
            <a:ext cx="3660911" cy="366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429912346"/>
              </p:ext>
            </p:extLst>
          </p:nvPr>
        </p:nvGraphicFramePr>
        <p:xfrm>
          <a:off x="251520" y="620688"/>
          <a:ext cx="8688260" cy="5781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pic>
        <p:nvPicPr>
          <p:cNvPr id="34" name="Picture 10" descr="http://img.wallpaperstock.net:81/espresso-black-wallpapers_32589_852x48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02"/>
          <a:stretch/>
        </p:blipFill>
        <p:spPr bwMode="auto">
          <a:xfrm>
            <a:off x="-2" y="-53366"/>
            <a:ext cx="9144001" cy="691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189907" y="2617487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=</a:t>
            </a:r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9626" y="2010631"/>
            <a:ext cx="142615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? </a:t>
            </a:r>
            <a:endParaRPr lang="ru-RU" sz="1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52" name="Picture 28" descr="http://img1.liveinternet.ru/images/attach/c/4/81/750/81750177_4316166_Zemlia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905" b="95238" l="68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914" y="1067459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355976" y="2768676"/>
            <a:ext cx="43043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Антиземля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660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5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5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75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5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75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75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25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75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3D3E5A2A-9378-47EB-8639-A1E01AF51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1">
                                            <p:graphicEl>
                                              <a:dgm id="{3D3E5A2A-9378-47EB-8639-A1E01AF512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25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110FDABE-F346-4E08-BDFE-B11270A48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1">
                                            <p:graphicEl>
                                              <a:dgm id="{110FDABE-F346-4E08-BDFE-B11270A480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75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1FF8F900-7035-4D3C-A3AE-4DE386757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">
                                            <p:graphicEl>
                                              <a:dgm id="{1FF8F900-7035-4D3C-A3AE-4DE3867576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625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6FCAFFF7-FB08-4B8E-95A6-9A1A47B170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1">
                                            <p:graphicEl>
                                              <a:dgm id="{6FCAFFF7-FB08-4B8E-95A6-9A1A47B170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675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6275CC2D-CAA6-408F-BF9C-5A355F4D8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">
                                            <p:graphicEl>
                                              <a:dgm id="{6275CC2D-CAA6-408F-BF9C-5A355F4D88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725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825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875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9250"/>
                            </p:stCondLst>
                            <p:childTnLst>
                              <p:par>
                                <p:cTn id="15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Graphic spid="21" grpId="0" uiExpand="1">
        <p:bldSub>
          <a:bldDgm bld="one"/>
        </p:bldSub>
      </p:bldGraphic>
      <p:bldP spid="18" grpId="0"/>
      <p:bldP spid="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hkolazhizni.ru/img/content/i57/57165_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4"/>
            <a:ext cx="5508104" cy="68423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eytoote.com/images/stories/fun/fu18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/>
          <a:stretch/>
        </p:blipFill>
        <p:spPr bwMode="auto">
          <a:xfrm flipH="1">
            <a:off x="4223046" y="15635"/>
            <a:ext cx="4920953" cy="684236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blogatstvo.com/wp-content/uploads/cache/8074_BnH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5"/>
            <a:ext cx="9144000" cy="684236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08752258"/>
              </p:ext>
            </p:extLst>
          </p:nvPr>
        </p:nvGraphicFramePr>
        <p:xfrm>
          <a:off x="107504" y="764704"/>
          <a:ext cx="3924944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3093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729</TotalTime>
  <Words>252</Words>
  <Application>Microsoft Office PowerPoint</Application>
  <PresentationFormat>Экран (4:3)</PresentationFormat>
  <Paragraphs>58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PC-1</dc:creator>
  <cp:lastModifiedBy>PC-1</cp:lastModifiedBy>
  <cp:revision>65</cp:revision>
  <dcterms:created xsi:type="dcterms:W3CDTF">2014-04-03T18:58:00Z</dcterms:created>
  <dcterms:modified xsi:type="dcterms:W3CDTF">2014-04-09T12:26:23Z</dcterms:modified>
</cp:coreProperties>
</file>