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k.wikipedia.org/wiki/%D0%A4%D0%B0%D0%B9%D0%BB:Lunar_base_concept_drawing_s78_23252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k.wikipedia.org/wiki/%D0%A4%D0%B0%D0%B9%D0%BB:Lunar_rover_concept_drawing_s94_27631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uk.wikipedia.org/wiki/%D0%A4%D0%B0%D0%B9%D0%BB:07Base.gi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k.wikipedia.org/wiki/%D0%A4%D0%B0%D0%B9%D0%BB:Mooncolony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uk.wikipedia.org/wiki/%D0%A4%D0%B0%D0%B9%D0%BB:Inflatable_habitat_s89_20084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 учениця 9-А класу </a:t>
            </a:r>
            <a:r>
              <a:rPr lang="uk-UA" dirty="0" err="1" smtClean="0"/>
              <a:t>Ліпська</a:t>
            </a:r>
            <a:r>
              <a:rPr lang="uk-UA" dirty="0" smtClean="0"/>
              <a:t> Влада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Місяць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924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Колонізація Місяця</a:t>
            </a:r>
            <a:r>
              <a:rPr lang="uk-UA" dirty="0"/>
              <a:t> — один із етапів космічної експансії людства, що включає в себе попереднє теоретичне підґрунтя проекту, будівництво різних комплексів та споруд </a:t>
            </a:r>
            <a:r>
              <a:rPr lang="uk-UA" dirty="0" err="1"/>
              <a:t>на </a:t>
            </a:r>
            <a:r>
              <a:rPr lang="uk-UA" u="sng" dirty="0" err="1"/>
              <a:t>супутник</a:t>
            </a:r>
            <a:r>
              <a:rPr lang="uk-UA" u="sng" dirty="0"/>
              <a:t>у</a:t>
            </a:r>
            <a:r>
              <a:rPr lang="uk-UA" dirty="0"/>
              <a:t> і заселення них людиною. </a:t>
            </a:r>
            <a:r>
              <a:rPr lang="uk-UA" u="sng" dirty="0"/>
              <a:t>Місяць</a:t>
            </a:r>
            <a:r>
              <a:rPr lang="uk-UA" dirty="0"/>
              <a:t> — єдине небесне тіло, на якому побувала людина, і перше небесне тіло, зразки якого були доставлені на Землю (</a:t>
            </a:r>
            <a:r>
              <a:rPr lang="uk-UA" u="sng" dirty="0"/>
              <a:t>США</a:t>
            </a:r>
            <a:r>
              <a:rPr lang="uk-UA" dirty="0"/>
              <a:t> доставили 380 кілограмів, </a:t>
            </a:r>
            <a:r>
              <a:rPr lang="uk-UA" u="sng" dirty="0"/>
              <a:t>СРСР</a:t>
            </a:r>
            <a:r>
              <a:rPr lang="uk-UA" dirty="0"/>
              <a:t> — 324 грама місячного ґрунту</a:t>
            </a:r>
            <a:r>
              <a:rPr lang="uk-UA" dirty="0" smtClean="0"/>
              <a:t>).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 descr="http://upload.wikimedia.org/wikipedia/commons/thumb/4/40/Lunar_base_concept_drawing_s78_23252.jpg/250px-Lunar_base_concept_drawing_s78_23252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573016"/>
            <a:ext cx="3420968" cy="22986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80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Проекти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Проект «Горизонт»</a:t>
            </a:r>
          </a:p>
          <a:p>
            <a:r>
              <a:rPr lang="uk-UA" dirty="0"/>
              <a:t>Підземна місячна </a:t>
            </a:r>
            <a:r>
              <a:rPr lang="uk-UA" dirty="0" smtClean="0"/>
              <a:t>база</a:t>
            </a:r>
          </a:p>
          <a:p>
            <a:r>
              <a:rPr lang="uk-UA" dirty="0"/>
              <a:t>Місячний ковчег</a:t>
            </a:r>
            <a:endParaRPr lang="ru-RU" dirty="0"/>
          </a:p>
        </p:txBody>
      </p:sp>
      <p:pic>
        <p:nvPicPr>
          <p:cNvPr id="4" name="Рисунок 3" descr="http://upload.wikimedia.org/wikipedia/commons/thumb/2/24/Lunar_rover_concept_drawing_s94_27631.jpg/250px-Lunar_rover_concept_drawing_s94_27631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08" y="2708920"/>
            <a:ext cx="3709000" cy="3003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808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Сучасн</a:t>
            </a:r>
            <a:r>
              <a:rPr lang="uk-UA" dirty="0" err="1" smtClean="0"/>
              <a:t>ість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/>
              <a:t>Жоден з цих планів не включає в себе постійних жителів на Місяці. Замість цього вони закликають до вильоту місій, в деяких випадках до розширених експедицій та використання обертових членів екіпажу, як це зараз робиться для Міжнародної космічної станції.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http://upload.wikimedia.org/wikipedia/commons/thumb/7/77/07Base.gif/350px-07Base.gif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852936"/>
            <a:ext cx="3900076" cy="3051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844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Вода на місяці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uk-UA" dirty="0"/>
              <a:t>У вересні </a:t>
            </a:r>
            <a:r>
              <a:rPr lang="uk-UA" u="sng" dirty="0"/>
              <a:t>2009</a:t>
            </a:r>
            <a:r>
              <a:rPr lang="uk-UA" dirty="0"/>
              <a:t> року було оголошено, що НАСА анонсувало, що за допомоги </a:t>
            </a:r>
            <a:r>
              <a:rPr lang="uk-UA" dirty="0" err="1"/>
              <a:t>індійського </a:t>
            </a:r>
            <a:r>
              <a:rPr lang="uk-UA" u="sng" dirty="0" err="1"/>
              <a:t>Чан</a:t>
            </a:r>
            <a:r>
              <a:rPr lang="uk-UA" u="sng" dirty="0"/>
              <a:t>драян-1</a:t>
            </a:r>
            <a:r>
              <a:rPr lang="uk-UA" dirty="0"/>
              <a:t> була виявлена вода на Місяці.</a:t>
            </a:r>
            <a:endParaRPr lang="ru-RU" dirty="0"/>
          </a:p>
          <a:p>
            <a:r>
              <a:rPr lang="uk-UA" u="sng" dirty="0"/>
              <a:t>13 листопада</a:t>
            </a:r>
            <a:r>
              <a:rPr lang="uk-UA" dirty="0"/>
              <a:t> </a:t>
            </a:r>
            <a:r>
              <a:rPr lang="uk-UA" u="sng" dirty="0"/>
              <a:t>2009</a:t>
            </a:r>
            <a:r>
              <a:rPr lang="uk-UA" dirty="0"/>
              <a:t> року </a:t>
            </a:r>
            <a:r>
              <a:rPr lang="uk-UA" u="sng" dirty="0"/>
              <a:t>НАСА</a:t>
            </a:r>
            <a:r>
              <a:rPr lang="uk-UA" dirty="0"/>
              <a:t> оголосило, що </a:t>
            </a:r>
            <a:r>
              <a:rPr lang="uk-UA" dirty="0" err="1"/>
              <a:t>місія </a:t>
            </a:r>
            <a:r>
              <a:rPr lang="uk-UA" u="sng" dirty="0" err="1"/>
              <a:t>LCROSS</a:t>
            </a:r>
            <a:r>
              <a:rPr lang="uk-UA" dirty="0" err="1"/>
              <a:t> в</a:t>
            </a:r>
            <a:r>
              <a:rPr lang="uk-UA" dirty="0"/>
              <a:t>иявила велику кількість водяного льоду на Місяці.</a:t>
            </a:r>
            <a:endParaRPr lang="ru-RU" dirty="0"/>
          </a:p>
          <a:p>
            <a:r>
              <a:rPr lang="uk-UA" dirty="0"/>
              <a:t>У березні </a:t>
            </a:r>
            <a:r>
              <a:rPr lang="uk-UA" u="sng" dirty="0"/>
              <a:t>2010</a:t>
            </a:r>
            <a:r>
              <a:rPr lang="uk-UA" dirty="0"/>
              <a:t> року </a:t>
            </a:r>
            <a:r>
              <a:rPr lang="uk-UA" u="sng" dirty="0"/>
              <a:t>НАСА</a:t>
            </a:r>
            <a:r>
              <a:rPr lang="uk-UA" dirty="0"/>
              <a:t> повідомило, що радар </a:t>
            </a:r>
            <a:r>
              <a:rPr lang="uk-UA" dirty="0" err="1"/>
              <a:t>NASA </a:t>
            </a:r>
            <a:r>
              <a:rPr lang="uk-UA" u="sng" dirty="0" err="1"/>
              <a:t>Mini-S</a:t>
            </a:r>
            <a:r>
              <a:rPr lang="uk-UA" u="sng" dirty="0"/>
              <a:t>AR</a:t>
            </a:r>
            <a:r>
              <a:rPr lang="uk-UA" dirty="0"/>
              <a:t> на борту </a:t>
            </a:r>
            <a:r>
              <a:rPr lang="uk-UA" u="sng" dirty="0"/>
              <a:t>Чандраян-1</a:t>
            </a:r>
            <a:r>
              <a:rPr lang="uk-UA" dirty="0"/>
              <a:t> виявив запаси льоду на північному полюсі Місяця. Передбачається, що є принаймні 600 млн тонн льоду на Північному полюсі в листах (щодо чистого льоду — принаймні пару метрів).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292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</a:t>
            </a:r>
            <a:endParaRPr lang="ru-RU" dirty="0"/>
          </a:p>
        </p:txBody>
      </p:sp>
      <p:pic>
        <p:nvPicPr>
          <p:cNvPr id="4" name="Рисунок 3" descr="http://upload.wikimedia.org/wikipedia/commons/thumb/0/0b/Mooncolony.jpg/250px-Mooncolony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679" y="3429000"/>
            <a:ext cx="3709000" cy="2416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upload.wikimedia.org/wikipedia/commons/thumb/e/e4/Inflatable_habitat_s89_20084.jpg/250px-Inflatable_habitat_s89_20084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4176464" cy="3528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166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12</TotalTime>
  <Words>71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Горизонт</vt:lpstr>
      <vt:lpstr>Місяць</vt:lpstr>
      <vt:lpstr>Презентация PowerPoint</vt:lpstr>
      <vt:lpstr>Проекти</vt:lpstr>
      <vt:lpstr>Сучасність</vt:lpstr>
      <vt:lpstr>Вода на місяці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Dell</dc:creator>
  <cp:lastModifiedBy>Dell</cp:lastModifiedBy>
  <cp:revision>3</cp:revision>
  <dcterms:created xsi:type="dcterms:W3CDTF">2014-05-23T21:29:44Z</dcterms:created>
  <dcterms:modified xsi:type="dcterms:W3CDTF">2014-05-23T21:52:18Z</dcterms:modified>
</cp:coreProperties>
</file>