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4" r:id="rId9"/>
    <p:sldId id="261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B3F81-10E9-4EEF-8B02-146E34953B92}" type="datetimeFigureOut">
              <a:rPr lang="ru-RU" smtClean="0"/>
              <a:t>02.12.2014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86D03-6584-4444-8145-281C1DA8ABA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14356"/>
            <a:ext cx="8143932" cy="2428892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Script" pitchFamily="34" charset="0"/>
              </a:rPr>
              <a:t>Марс. Чи існує життя на червоній планеті?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the-day-x.ru/wp-content/uploads/2013/11/6352068573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38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785794"/>
            <a:ext cx="744716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Дякуємо за увагу!</a:t>
            </a:r>
            <a:r>
              <a:rPr lang="uk-UA" sz="5400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sym typeface="Wingdings" panose="05000000000000000000" pitchFamily="2" charset="2"/>
              </a:rPr>
              <a:t> </a:t>
            </a:r>
            <a:r>
              <a:rPr lang="uk-UA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</a:p>
          <a:p>
            <a:pPr algn="ctr"/>
            <a:endParaRPr lang="uk-UA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4.bp.blogspot.com/-WLBKDxWl2jI/UhuhwiJjQVI/AAAAAAAACSE/yAshfdTabeM/s1600/38573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43372" cy="3107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thumb/7/7d/Mars_atmosphere.jpg/220px-Mars_atmosph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9628"/>
            <a:ext cx="9144000" cy="68976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-214346" y="500042"/>
            <a:ext cx="96234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Segoe Script" pitchFamily="34" charset="0"/>
              </a:rPr>
              <a:t>На Марсі магнітне поле присутнє, але занадто слабке</a:t>
            </a:r>
            <a:endParaRPr lang="ru-RU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Segoe Script" pitchFamily="34" charset="0"/>
            </a:endParaRPr>
          </a:p>
        </p:txBody>
      </p:sp>
      <p:pic>
        <p:nvPicPr>
          <p:cNvPr id="5122" name="Picture 2" descr="http://www.infuture.ru/filemanager/MGS.jpg"/>
          <p:cNvPicPr>
            <a:picLocks noChangeAspect="1" noChangeArrowheads="1"/>
          </p:cNvPicPr>
          <p:nvPr/>
        </p:nvPicPr>
        <p:blipFill>
          <a:blip r:embed="rId3"/>
          <a:srcRect l="5999" t="3906" r="2500" b="4296"/>
          <a:stretch>
            <a:fillRect/>
          </a:stretch>
        </p:blipFill>
        <p:spPr bwMode="auto">
          <a:xfrm>
            <a:off x="214282" y="3214686"/>
            <a:ext cx="4357718" cy="3357586"/>
          </a:xfrm>
          <a:prstGeom prst="rect">
            <a:avLst/>
          </a:prstGeom>
          <a:noFill/>
        </p:spPr>
      </p:pic>
      <p:pic>
        <p:nvPicPr>
          <p:cNvPr id="5126" name="Picture 6" descr="http://upload.wikimedia.org/wikipedia/commons/f/f3/Magnetosphere_renditio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214686"/>
            <a:ext cx="4429124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vsya-vselennaya.ru/imag_index/mar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428604"/>
            <a:ext cx="9144000" cy="175432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Segoe Script" pitchFamily="34" charset="0"/>
              </a:rPr>
              <a:t>Високий радіаційний фон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Segoe Script" pitchFamily="34" charset="0"/>
            </a:endParaRPr>
          </a:p>
        </p:txBody>
      </p:sp>
      <p:pic>
        <p:nvPicPr>
          <p:cNvPr id="4102" name="Picture 6" descr="http://massanet.ru/wp-content/uploads/2013/07/5654747575474575478078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78293">
            <a:off x="336949" y="2370207"/>
            <a:ext cx="4958358" cy="3966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04" name="Picture 8" descr="http://7ba.org/ex/download/179407/radiats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21" y="2857496"/>
            <a:ext cx="4095779" cy="307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nfoniac.ru/upload/medialibrary/d5a/d5a378fb6512fe8dce8d1777ba3980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0570"/>
          </a:xfrm>
          <a:prstGeom prst="rect">
            <a:avLst/>
          </a:prstGeom>
          <a:noFill/>
        </p:spPr>
      </p:pic>
      <p:pic>
        <p:nvPicPr>
          <p:cNvPr id="19460" name="Picture 4" descr="http://pioss.net/uploads/images/00/01/48/2011/04/04/02c5ce.jpg"/>
          <p:cNvPicPr>
            <a:picLocks noChangeAspect="1" noChangeArrowheads="1"/>
          </p:cNvPicPr>
          <p:nvPr/>
        </p:nvPicPr>
        <p:blipFill>
          <a:blip r:embed="rId3"/>
          <a:srcRect l="7499" r="7500"/>
          <a:stretch>
            <a:fillRect/>
          </a:stretch>
        </p:blipFill>
        <p:spPr bwMode="auto">
          <a:xfrm>
            <a:off x="0" y="0"/>
            <a:ext cx="3643338" cy="2428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s101.jpe.ru/2b36/2317961_302f5139_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84851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4282" y="214290"/>
            <a:ext cx="89297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Segoe Script" pitchFamily="34" charset="0"/>
              </a:rPr>
              <a:t>Відсутність високого тиску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hemistry-chemists.com/N6_2011/U7/Methane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2447237" cy="285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71472" y="3643314"/>
            <a:ext cx="756829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egoe Script" pitchFamily="34" charset="0"/>
              </a:rPr>
              <a:t>Наявність метану як ознака існування життя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icdn.lenta.ru/images/2013/05/31/15/20130531153750737/pic_92c66d59454efbd26d3a9361b16922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ttps://upload.wikimedia.org/wikipedia/commons/thumb/b/b8/2005-1103mars-full.jpg/200px-2005-1103mars-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214554"/>
            <a:ext cx="3076394" cy="3143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0" y="285728"/>
            <a:ext cx="87803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Segoe Script" pitchFamily="34" charset="0"/>
              </a:rPr>
              <a:t>Значні перепади температур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Segoe Script" pitchFamily="34" charset="0"/>
            </a:endParaRPr>
          </a:p>
        </p:txBody>
      </p:sp>
      <p:pic>
        <p:nvPicPr>
          <p:cNvPr id="21506" name="Picture 2" descr="http://ufology-news.com/wp-content/uploads/2013/02/Mars_met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2285992"/>
            <a:ext cx="5500726" cy="3143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38</Words>
  <Application>Microsoft Office PowerPoint</Application>
  <PresentationFormat>Экран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Марс. Чи існує життя на червоній планеті?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Марс. Чи існує життя на червоній планеті?</dc:title>
  <dc:creator>User</dc:creator>
  <cp:lastModifiedBy>User</cp:lastModifiedBy>
  <cp:revision>18</cp:revision>
  <dcterms:created xsi:type="dcterms:W3CDTF">2014-12-02T16:57:59Z</dcterms:created>
  <dcterms:modified xsi:type="dcterms:W3CDTF">2014-12-02T19:54:18Z</dcterms:modified>
</cp:coreProperties>
</file>